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cid:E6922F47-2384-43F5-9393-31798E5D2BD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69" y="180474"/>
            <a:ext cx="10417178" cy="317528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Canyon Springs </a:t>
            </a:r>
            <a:br>
              <a:rPr lang="en-US" dirty="0" smtClean="0"/>
            </a:br>
            <a:r>
              <a:rPr lang="en-US" dirty="0" smtClean="0"/>
              <a:t>National College Signing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222" y="4108720"/>
            <a:ext cx="8637072" cy="97762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400" dirty="0" smtClean="0"/>
              <a:t>April 24-27, 2017</a:t>
            </a:r>
          </a:p>
          <a:p>
            <a:pPr algn="ctr"/>
            <a:r>
              <a:rPr lang="en-US" sz="2400" dirty="0" smtClean="0"/>
              <a:t>CSHS Seniors Celebrate Their Futures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125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26" y="347319"/>
            <a:ext cx="9603275" cy="1049235"/>
          </a:xfrm>
        </p:spPr>
        <p:txBody>
          <a:bodyPr/>
          <a:lstStyle/>
          <a:p>
            <a:r>
              <a:rPr lang="en-US" dirty="0" smtClean="0"/>
              <a:t>College Pennants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6" y="2115042"/>
            <a:ext cx="4378308" cy="32837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77" y="347319"/>
            <a:ext cx="4032315" cy="3024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21" y="729660"/>
            <a:ext cx="3898232" cy="2923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209674" y="4035675"/>
            <a:ext cx="5763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lunch time seniors decorated pennants with their school of choice and hung them up.  75-100 students participated in the lunch time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6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26" y="347319"/>
            <a:ext cx="9603275" cy="1049235"/>
          </a:xfrm>
        </p:spPr>
        <p:txBody>
          <a:bodyPr/>
          <a:lstStyle/>
          <a:p>
            <a:r>
              <a:rPr lang="en-US" dirty="0" smtClean="0"/>
              <a:t>College Pennants</a:t>
            </a:r>
            <a:br>
              <a:rPr lang="en-US" dirty="0" smtClean="0"/>
            </a:br>
            <a:r>
              <a:rPr lang="en-US" sz="2400" dirty="0" smtClean="0"/>
              <a:t>Showcased in Guidance office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3" y="1396554"/>
            <a:ext cx="4804842" cy="3603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15" y="1085111"/>
            <a:ext cx="5803232" cy="435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00790" y="5126091"/>
            <a:ext cx="499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Pennants hang in the Guidance Office.  A senior can still fill one out and put it up if they missed the week’s activities.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5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4" y="299192"/>
            <a:ext cx="4143105" cy="10492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I’m Going To College Because . . 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039" y="299192"/>
            <a:ext cx="5398097" cy="53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73" y="3509657"/>
            <a:ext cx="3253771" cy="242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2" y="2009274"/>
            <a:ext cx="3398658" cy="254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97237" y="1878441"/>
            <a:ext cx="2767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Seniors also completed the sentence “I’m Going to College Because . . .” (Or “I’m enlisting Because . . 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067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26" y="347319"/>
            <a:ext cx="10243116" cy="1049235"/>
          </a:xfrm>
        </p:spPr>
        <p:txBody>
          <a:bodyPr>
            <a:normAutofit/>
          </a:bodyPr>
          <a:lstStyle/>
          <a:p>
            <a:r>
              <a:rPr lang="en-US" dirty="0" smtClean="0"/>
              <a:t>I’m Going to College because . . .</a:t>
            </a:r>
            <a:br>
              <a:rPr lang="en-US" dirty="0" smtClean="0"/>
            </a:br>
            <a:r>
              <a:rPr lang="en-US" sz="2400" dirty="0" smtClean="0"/>
              <a:t>Showcased by Resource Center and on Guidance Instagram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5" y="1624262"/>
            <a:ext cx="5199732" cy="38997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Image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14" y="1505955"/>
            <a:ext cx="3626017" cy="24556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014667" y="4103724"/>
            <a:ext cx="833374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canyonspringscounseling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0144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109</TotalTime>
  <Words>106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Gill Sans MT</vt:lpstr>
      <vt:lpstr>Times New Roman</vt:lpstr>
      <vt:lpstr>Gallery</vt:lpstr>
      <vt:lpstr>Canyon Springs  National College Signing Week</vt:lpstr>
      <vt:lpstr>College Pennants</vt:lpstr>
      <vt:lpstr>College Pennants Showcased in Guidance office</vt:lpstr>
      <vt:lpstr>I’m Going To College Because . . .</vt:lpstr>
      <vt:lpstr>I’m Going to College because . . . Showcased by Resource Center and on Guidance Instagram</vt:lpstr>
    </vt:vector>
  </TitlesOfParts>
  <Company>MVUSD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Canyon Springs  National College Signing Week</dc:title>
  <dc:creator>Rose, Frances</dc:creator>
  <cp:lastModifiedBy>Rose, Frances</cp:lastModifiedBy>
  <cp:revision>7</cp:revision>
  <dcterms:created xsi:type="dcterms:W3CDTF">2017-05-02T19:22:05Z</dcterms:created>
  <dcterms:modified xsi:type="dcterms:W3CDTF">2017-05-02T21:11:51Z</dcterms:modified>
</cp:coreProperties>
</file>