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 id="2147483661" r:id="rId2"/>
    <p:sldMasterId id="2147483673" r:id="rId3"/>
  </p:sldMasterIdLst>
  <p:notesMasterIdLst>
    <p:notesMasterId r:id="rId53"/>
  </p:notesMasterIdLst>
  <p:sldIdLst>
    <p:sldId id="297" r:id="rId4"/>
    <p:sldId id="298" r:id="rId5"/>
    <p:sldId id="299" r:id="rId6"/>
    <p:sldId id="300" r:id="rId7"/>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301" r:id="rId49"/>
    <p:sldId id="302" r:id="rId50"/>
    <p:sldId id="303" r:id="rId51"/>
    <p:sldId id="304" r:id="rId52"/>
  </p:sldIdLst>
  <p:sldSz cx="9144000" cy="5143500" type="screen16x9"/>
  <p:notesSz cx="6858000" cy="9144000"/>
  <p:embeddedFontLst>
    <p:embeddedFont>
      <p:font typeface="Source Code Pro" panose="020B0604020202020204" charset="0"/>
      <p:regular r:id="rId54"/>
      <p:bold r:id="rId55"/>
      <p:italic r:id="rId56"/>
      <p:boldItalic r:id="rId57"/>
    </p:embeddedFont>
    <p:embeddedFont>
      <p:font typeface="Calibri Light" panose="020F0302020204030204" pitchFamily="34" charset="0"/>
      <p:regular r:id="rId58"/>
      <p:italic r:id="rId59"/>
    </p:embeddedFont>
    <p:embeddedFont>
      <p:font typeface="Amatic SC" panose="020B0604020202020204" charset="-79"/>
      <p:regular r:id="rId60"/>
      <p:bold r:id="rId61"/>
    </p:embeddedFont>
    <p:embeddedFont>
      <p:font typeface="Righteous" panose="020B0604020202020204" charset="0"/>
      <p:regular r:id="rId62"/>
    </p:embeddedFont>
    <p:embeddedFont>
      <p:font typeface="Lobster" panose="020B0604020202020204" charset="0"/>
      <p:regular r:id="rId63"/>
    </p:embeddedFont>
    <p:embeddedFont>
      <p:font typeface="Carter One" panose="020B0604020202020204" charset="0"/>
      <p:regular r:id="rId64"/>
    </p:embeddedFont>
    <p:embeddedFont>
      <p:font typeface="Questrial" panose="020B0604020202020204" charset="0"/>
      <p:regular r:id="rId65"/>
    </p:embeddedFont>
    <p:embeddedFont>
      <p:font typeface="Footlight MT Light" panose="0204060206030A020304" pitchFamily="18" charset="0"/>
      <p:regular r:id="rId66"/>
    </p:embeddedFont>
    <p:embeddedFont>
      <p:font typeface="Lato" panose="020B0604020202020204" charset="0"/>
      <p:regular r:id="rId67"/>
      <p:bold r:id="rId68"/>
      <p:italic r:id="rId69"/>
      <p:boldItalic r:id="rId70"/>
    </p:embeddedFont>
    <p:embeddedFont>
      <p:font typeface="Calibri" panose="020F0502020204030204" pitchFamily="34" charset="0"/>
      <p:regular r:id="rId71"/>
      <p:bold r:id="rId72"/>
      <p:italic r:id="rId73"/>
      <p:boldItalic r:id="rId74"/>
    </p:embeddedFont>
    <p:embeddedFont>
      <p:font typeface="Roboto Slab" panose="020B0604020202020204" charset="0"/>
      <p:regular r:id="rId75"/>
      <p:bold r:id="rId76"/>
    </p:embeddedFont>
    <p:embeddedFont>
      <p:font typeface="Lato Light" panose="020B0604020202020204" charset="0"/>
      <p:regular r:id="rId77"/>
      <p:bold r:id="rId78"/>
      <p:italic r:id="rId79"/>
      <p:boldItalic r:id="rId80"/>
    </p:embeddedFont>
    <p:embeddedFont>
      <p:font typeface="Roboto" panose="020B0604020202020204" charset="0"/>
      <p:regular r:id="rId81"/>
      <p:bold r:id="rId82"/>
      <p:italic r:id="rId83"/>
      <p:boldItalic r:id="rId8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D5816BB-A8A9-4848-A678-555EECBC3CA4}">
  <a:tblStyle styleId="{AD5816BB-A8A9-4848-A678-555EECBC3CA4}"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5" d="100"/>
          <a:sy n="55" d="100"/>
        </p:scale>
        <p:origin x="966" y="6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0.fntdata"/><Relationship Id="rId68" Type="http://schemas.openxmlformats.org/officeDocument/2006/relationships/font" Target="fonts/font15.fntdata"/><Relationship Id="rId84" Type="http://schemas.openxmlformats.org/officeDocument/2006/relationships/font" Target="fonts/font31.fntdata"/><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notesMaster" Target="notesMasters/notesMaster1.xml"/><Relationship Id="rId58" Type="http://schemas.openxmlformats.org/officeDocument/2006/relationships/font" Target="fonts/font5.fntdata"/><Relationship Id="rId74" Type="http://schemas.openxmlformats.org/officeDocument/2006/relationships/font" Target="fonts/font21.fntdata"/><Relationship Id="rId79" Type="http://schemas.openxmlformats.org/officeDocument/2006/relationships/font" Target="fonts/font26.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3.fntdata"/><Relationship Id="rId64" Type="http://schemas.openxmlformats.org/officeDocument/2006/relationships/font" Target="fonts/font11.fntdata"/><Relationship Id="rId69" Type="http://schemas.openxmlformats.org/officeDocument/2006/relationships/font" Target="fonts/font16.fntdata"/><Relationship Id="rId77" Type="http://schemas.openxmlformats.org/officeDocument/2006/relationships/font" Target="fonts/font2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9.fntdata"/><Relationship Id="rId80" Type="http://schemas.openxmlformats.org/officeDocument/2006/relationships/font" Target="fonts/font27.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6.fntdata"/><Relationship Id="rId67" Type="http://schemas.openxmlformats.org/officeDocument/2006/relationships/font" Target="fonts/font14.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fntdata"/><Relationship Id="rId62" Type="http://schemas.openxmlformats.org/officeDocument/2006/relationships/font" Target="fonts/font9.fntdata"/><Relationship Id="rId70" Type="http://schemas.openxmlformats.org/officeDocument/2006/relationships/font" Target="fonts/font17.fntdata"/><Relationship Id="rId75" Type="http://schemas.openxmlformats.org/officeDocument/2006/relationships/font" Target="fonts/font22.fntdata"/><Relationship Id="rId83" Type="http://schemas.openxmlformats.org/officeDocument/2006/relationships/font" Target="fonts/font30.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7.fntdata"/><Relationship Id="rId65" Type="http://schemas.openxmlformats.org/officeDocument/2006/relationships/font" Target="fonts/font12.fntdata"/><Relationship Id="rId73" Type="http://schemas.openxmlformats.org/officeDocument/2006/relationships/font" Target="fonts/font20.fntdata"/><Relationship Id="rId78" Type="http://schemas.openxmlformats.org/officeDocument/2006/relationships/font" Target="fonts/font25.fntdata"/><Relationship Id="rId81" Type="http://schemas.openxmlformats.org/officeDocument/2006/relationships/font" Target="fonts/font28.fntdata"/><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2.fntdata"/><Relationship Id="rId76" Type="http://schemas.openxmlformats.org/officeDocument/2006/relationships/font" Target="fonts/font23.fntdata"/><Relationship Id="rId7" Type="http://schemas.openxmlformats.org/officeDocument/2006/relationships/slide" Target="slides/slide4.xml"/><Relationship Id="rId71" Type="http://schemas.openxmlformats.org/officeDocument/2006/relationships/font" Target="fonts/font18.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13.fntdata"/><Relationship Id="rId87" Type="http://schemas.openxmlformats.org/officeDocument/2006/relationships/theme" Target="theme/theme1.xml"/><Relationship Id="rId61" Type="http://schemas.openxmlformats.org/officeDocument/2006/relationships/font" Target="fonts/font8.fntdata"/><Relationship Id="rId82" Type="http://schemas.openxmlformats.org/officeDocument/2006/relationships/font" Target="fonts/font2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ynergyse.com/shared?app=classroom&amp;script=1001-free&amp;video=1" TargetMode="External"/><Relationship Id="rId2" Type="http://schemas.openxmlformats.org/officeDocument/2006/relationships/slide" Target="../slides/slide27.xml"/><Relationship Id="rId1" Type="http://schemas.openxmlformats.org/officeDocument/2006/relationships/notesMaster" Target="../notesMasters/notesMaster1.xml"/><Relationship Id="rId4" Type="http://schemas.openxmlformats.org/officeDocument/2006/relationships/hyperlink" Target="http://synergyse.com/shared?app=classroom&amp;script=1493653899850&amp;video=1"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alicekeeler.com/2015/06/26/google-classroom-understanding-the-classroom-folder/" TargetMode="External"/><Relationship Id="rId2" Type="http://schemas.openxmlformats.org/officeDocument/2006/relationships/slide" Target="../slides/slide28.xml"/><Relationship Id="rId1" Type="http://schemas.openxmlformats.org/officeDocument/2006/relationships/notesMaster" Target="../notesMasters/notesMaster1.xml"/><Relationship Id="rId4" Type="http://schemas.openxmlformats.org/officeDocument/2006/relationships/hyperlink" Target="https://youtu.be/quEENiNZPFI" TargetMode="Externa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ynergyse.com/shared?app=classroom&amp;script=1004-free&amp;video=1"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ynergyse.com/shared?app=classroom&amp;script=1003-free&amp;video=1"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www.alicekeeler.com/2016/08/17/new-features-google-classroom-fall-2017/" TargetMode="External"/><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g40cd7b43b8_0_4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 name="Google Shape;60;g40cd7b43b8_0_4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40cd7b43b8_0_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40cd7b43b8_0_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Nicohl</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40cd7b43b8_0_8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40cd7b43b8_0_8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Laura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40cd7b43b8_0_9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g40cd7b43b8_0_9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Dwight</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65685779d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 name="Google Shape;191;g65685779d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g6f9b3ffbbd_0_2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0" name="Google Shape;200;g6f9b3ffbbd_0_2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40cd7b43b8_0_4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40cd7b43b8_0_4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40cd7b43b8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 name="Google Shape;217;g40cd7b43b8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Mike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g40cd7b43b8_0_4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 name="Google Shape;227;g40cd7b43b8_0_4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6f81b4e8f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6f81b4e8fb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spcBef>
                <a:spcPts val="0"/>
              </a:spcBef>
              <a:spcAft>
                <a:spcPts val="0"/>
              </a:spcAft>
              <a:buFont typeface="Arial"/>
              <a:buNone/>
            </a:pPr>
            <a:endParaRPr sz="1100" b="0" i="0" u="none" strike="noStrike" cap="none"/>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
        <p:cNvGrpSpPr/>
        <p:nvPr/>
      </p:nvGrpSpPr>
      <p:grpSpPr>
        <a:xfrm>
          <a:off x="0" y="0"/>
          <a:ext cx="0" cy="0"/>
          <a:chOff x="0" y="0"/>
          <a:chExt cx="0" cy="0"/>
        </a:xfrm>
      </p:grpSpPr>
      <p:sp>
        <p:nvSpPr>
          <p:cNvPr id="241" name="Google Shape;241;g40cd7b43b8_0_4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 name="Google Shape;242;g40cd7b43b8_0_4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58a2eddca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58a2eddc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437256cfbc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3" name="Google Shape;253;g437256cfb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437256cfbc_0_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9" name="Google Shape;259;g437256cfbc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437256cfbc_0_1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6" name="Google Shape;266;g437256cfbc_0_1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1200">
              <a:solidFill>
                <a:srgbClr val="434343"/>
              </a:solidFill>
              <a:latin typeface="Lato"/>
              <a:ea typeface="Lato"/>
              <a:cs typeface="Lato"/>
              <a:sym typeface="Lato"/>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7"/>
        <p:cNvGrpSpPr/>
        <p:nvPr/>
      </p:nvGrpSpPr>
      <p:grpSpPr>
        <a:xfrm>
          <a:off x="0" y="0"/>
          <a:ext cx="0" cy="0"/>
          <a:chOff x="0" y="0"/>
          <a:chExt cx="0" cy="0"/>
        </a:xfrm>
      </p:grpSpPr>
      <p:sp>
        <p:nvSpPr>
          <p:cNvPr id="278" name="Google Shape;278;g6f9b3ffbbd_0_2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9" name="Google Shape;279;g6f9b3ffbbd_0_2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a:solidFill>
                  <a:srgbClr val="434343"/>
                </a:solidFill>
                <a:latin typeface="Lato"/>
                <a:ea typeface="Lato"/>
                <a:cs typeface="Lato"/>
                <a:sym typeface="Lato"/>
              </a:rPr>
              <a:t>The </a:t>
            </a:r>
            <a:r>
              <a:rPr lang="en" sz="1200" b="1">
                <a:solidFill>
                  <a:srgbClr val="434343"/>
                </a:solidFill>
                <a:latin typeface="Lato"/>
                <a:ea typeface="Lato"/>
                <a:cs typeface="Lato"/>
                <a:sym typeface="Lato"/>
              </a:rPr>
              <a:t>Classroom Home Screen</a:t>
            </a:r>
            <a:r>
              <a:rPr lang="en" sz="1200">
                <a:solidFill>
                  <a:srgbClr val="434343"/>
                </a:solidFill>
                <a:latin typeface="Lato"/>
                <a:ea typeface="Lato"/>
                <a:cs typeface="Lato"/>
                <a:sym typeface="Lato"/>
              </a:rPr>
              <a:t> will house all of the classes you have created. Check out this video to learn more about how to </a:t>
            </a:r>
            <a:r>
              <a:rPr lang="en" sz="1200" b="1" u="sng">
                <a:solidFill>
                  <a:srgbClr val="539F40"/>
                </a:solidFill>
                <a:latin typeface="Lato"/>
                <a:ea typeface="Lato"/>
                <a:cs typeface="Lato"/>
                <a:sym typeface="Lato"/>
                <a:hlinkClick r:id="rId3"/>
              </a:rPr>
              <a:t>navigate the Classroom Home Screen</a:t>
            </a:r>
            <a:r>
              <a:rPr lang="en" sz="1200" b="1">
                <a:solidFill>
                  <a:srgbClr val="666666"/>
                </a:solidFill>
                <a:latin typeface="Lato"/>
                <a:ea typeface="Lato"/>
                <a:cs typeface="Lato"/>
                <a:sym typeface="Lato"/>
              </a:rPr>
              <a:t>.</a:t>
            </a:r>
            <a:r>
              <a:rPr lang="en" sz="1200">
                <a:solidFill>
                  <a:srgbClr val="434343"/>
                </a:solidFill>
                <a:latin typeface="Lato"/>
                <a:ea typeface="Lato"/>
                <a:cs typeface="Lato"/>
                <a:sym typeface="Lato"/>
              </a:rPr>
              <a:t> Watch this video if you need to </a:t>
            </a:r>
            <a:r>
              <a:rPr lang="en" sz="1200" b="1" u="sng">
                <a:solidFill>
                  <a:srgbClr val="539F40"/>
                </a:solidFill>
                <a:latin typeface="Lato"/>
                <a:ea typeface="Lato"/>
                <a:cs typeface="Lato"/>
                <a:sym typeface="Lato"/>
                <a:hlinkClick r:id="rId4"/>
              </a:rPr>
              <a:t>edit a class</a:t>
            </a:r>
            <a:r>
              <a:rPr lang="en" sz="1200">
                <a:solidFill>
                  <a:srgbClr val="434343"/>
                </a:solidFill>
                <a:latin typeface="Lato"/>
                <a:ea typeface="Lato"/>
                <a:cs typeface="Lato"/>
                <a:sym typeface="Lato"/>
              </a:rPr>
              <a:t> after it has been created.</a:t>
            </a:r>
            <a:endParaRPr sz="1200">
              <a:solidFill>
                <a:srgbClr val="434343"/>
              </a:solidFill>
              <a:latin typeface="Lato"/>
              <a:ea typeface="Lato"/>
              <a:cs typeface="Lato"/>
              <a:sym typeface="Lato"/>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g437256cfbc_0_2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0" name="Google Shape;300;g437256cfbc_0_2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500"/>
              </a:spcBef>
              <a:spcAft>
                <a:spcPts val="0"/>
              </a:spcAft>
              <a:buClr>
                <a:schemeClr val="dk1"/>
              </a:buClr>
              <a:buSzPts val="1100"/>
              <a:buFont typeface="Arial"/>
              <a:buNone/>
            </a:pPr>
            <a:r>
              <a:rPr lang="en" sz="1200" b="1">
                <a:solidFill>
                  <a:srgbClr val="FF0000"/>
                </a:solidFill>
                <a:latin typeface="Lato"/>
                <a:ea typeface="Lato"/>
                <a:cs typeface="Lato"/>
                <a:sym typeface="Lato"/>
              </a:rPr>
              <a:t>Do not delete this folder!</a:t>
            </a:r>
            <a:endParaRPr sz="1200" b="1">
              <a:solidFill>
                <a:srgbClr val="FF0000"/>
              </a:solidFill>
              <a:latin typeface="Lato"/>
              <a:ea typeface="Lato"/>
              <a:cs typeface="Lato"/>
              <a:sym typeface="Lato"/>
            </a:endParaRPr>
          </a:p>
          <a:p>
            <a:pPr marL="0" lvl="0" indent="0" algn="l" rtl="0">
              <a:spcBef>
                <a:spcPts val="800"/>
              </a:spcBef>
              <a:spcAft>
                <a:spcPts val="800"/>
              </a:spcAft>
              <a:buClr>
                <a:schemeClr val="dk1"/>
              </a:buClr>
              <a:buSzPts val="1100"/>
              <a:buFont typeface="Arial"/>
              <a:buNone/>
            </a:pPr>
            <a:r>
              <a:rPr lang="en" sz="1200" b="1" u="sng">
                <a:solidFill>
                  <a:srgbClr val="434343"/>
                </a:solidFill>
                <a:latin typeface="Lato"/>
                <a:ea typeface="Lato"/>
                <a:cs typeface="Lato"/>
                <a:sym typeface="Lato"/>
                <a:hlinkClick r:id="rId3"/>
              </a:rPr>
              <a:t>Alice Keeler article</a:t>
            </a:r>
            <a:r>
              <a:rPr lang="en" sz="1200" b="1">
                <a:solidFill>
                  <a:srgbClr val="434343"/>
                </a:solidFill>
                <a:latin typeface="Lato"/>
                <a:ea typeface="Lato"/>
                <a:cs typeface="Lato"/>
                <a:sym typeface="Lato"/>
              </a:rPr>
              <a:t> and </a:t>
            </a:r>
            <a:r>
              <a:rPr lang="en" sz="1200" b="1" u="sng">
                <a:solidFill>
                  <a:srgbClr val="434343"/>
                </a:solidFill>
                <a:latin typeface="Lato"/>
                <a:ea typeface="Lato"/>
                <a:cs typeface="Lato"/>
                <a:sym typeface="Lato"/>
                <a:hlinkClick r:id="rId4"/>
              </a:rPr>
              <a:t>Rich Kiker YouTube Video</a:t>
            </a:r>
            <a:endParaRPr sz="1200" b="1">
              <a:solidFill>
                <a:srgbClr val="434343"/>
              </a:solidFill>
              <a:latin typeface="Lato"/>
              <a:ea typeface="Lato"/>
              <a:cs typeface="Lato"/>
              <a:sym typeface="Lato"/>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g437256cfbc_0_35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7" name="Google Shape;317;g437256cfbc_0_35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b="1" i="1" u="sng">
                <a:solidFill>
                  <a:srgbClr val="539F40"/>
                </a:solidFill>
                <a:latin typeface="Lato"/>
                <a:ea typeface="Lato"/>
                <a:cs typeface="Lato"/>
                <a:sym typeface="Lato"/>
                <a:hlinkClick r:id="rId3"/>
              </a:rPr>
              <a:t>Inviting students to a class</a:t>
            </a:r>
            <a:r>
              <a:rPr lang="en" sz="1200">
                <a:solidFill>
                  <a:srgbClr val="434343"/>
                </a:solidFill>
                <a:latin typeface="Lato"/>
                <a:ea typeface="Lato"/>
                <a:cs typeface="Lato"/>
                <a:sym typeface="Lato"/>
              </a:rPr>
              <a:t> either by email or share the class code. Maximum class size students &amp; teachers is </a:t>
            </a:r>
            <a:r>
              <a:rPr lang="en" sz="1200" b="1">
                <a:solidFill>
                  <a:srgbClr val="434343"/>
                </a:solidFill>
                <a:latin typeface="Lato"/>
                <a:ea typeface="Lato"/>
                <a:cs typeface="Lato"/>
                <a:sym typeface="Lato"/>
              </a:rPr>
              <a:t>1,000</a:t>
            </a:r>
            <a:r>
              <a:rPr lang="en" sz="1200">
                <a:solidFill>
                  <a:srgbClr val="434343"/>
                </a:solidFill>
                <a:latin typeface="Lato"/>
                <a:ea typeface="Lato"/>
                <a:cs typeface="Lato"/>
                <a:sym typeface="Lato"/>
              </a:rPr>
              <a:t>.</a:t>
            </a:r>
            <a:endParaRPr sz="1200">
              <a:solidFill>
                <a:srgbClr val="434343"/>
              </a:solidFill>
              <a:latin typeface="Lato"/>
              <a:ea typeface="Lato"/>
              <a:cs typeface="Lato"/>
              <a:sym typeface="Lato"/>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9"/>
        <p:cNvGrpSpPr/>
        <p:nvPr/>
      </p:nvGrpSpPr>
      <p:grpSpPr>
        <a:xfrm>
          <a:off x="0" y="0"/>
          <a:ext cx="0" cy="0"/>
          <a:chOff x="0" y="0"/>
          <a:chExt cx="0" cy="0"/>
        </a:xfrm>
      </p:grpSpPr>
      <p:sp>
        <p:nvSpPr>
          <p:cNvPr id="330" name="Google Shape;330;g437256cfbc_0_4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 name="Google Shape;331;g437256cfbc_0_4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6f9b3ffbbd_0_3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6f9b3ffbbd_0_3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200" u="sng">
                <a:solidFill>
                  <a:srgbClr val="434343"/>
                </a:solidFill>
                <a:latin typeface="Lato"/>
                <a:ea typeface="Lato"/>
                <a:cs typeface="Lato"/>
                <a:sym typeface="Lato"/>
                <a:hlinkClick r:id="rId3"/>
              </a:rPr>
              <a:t>Introduction to the Classroom home screen</a:t>
            </a:r>
            <a:endParaRPr sz="1200">
              <a:solidFill>
                <a:srgbClr val="434343"/>
              </a:solidFill>
              <a:latin typeface="Lato"/>
              <a:ea typeface="Lato"/>
              <a:cs typeface="Lato"/>
              <a:sym typeface="Lato"/>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g437256cfbc_0_4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4" name="Google Shape;354;g437256cfbc_0_4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437256cfbc_0_4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437256cfbc_0_4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434343"/>
                </a:solidFill>
                <a:latin typeface="Lato"/>
                <a:ea typeface="Lato"/>
                <a:cs typeface="Lato"/>
                <a:sym typeface="Lato"/>
              </a:rPr>
              <a:t>Adding </a:t>
            </a:r>
            <a:r>
              <a:rPr lang="en" sz="1200" b="1" i="1">
                <a:solidFill>
                  <a:srgbClr val="434343"/>
                </a:solidFill>
                <a:latin typeface="Lato"/>
                <a:ea typeface="Lato"/>
                <a:cs typeface="Lato"/>
                <a:sym typeface="Lato"/>
              </a:rPr>
              <a:t>Announcements </a:t>
            </a:r>
            <a:r>
              <a:rPr lang="en" sz="1200">
                <a:solidFill>
                  <a:srgbClr val="434343"/>
                </a:solidFill>
                <a:latin typeface="Lato"/>
                <a:ea typeface="Lato"/>
                <a:cs typeface="Lato"/>
                <a:sym typeface="Lato"/>
              </a:rPr>
              <a:t>is a good way to communicate with your class and give them up-to-date information. </a:t>
            </a:r>
            <a:endParaRPr sz="1200">
              <a:solidFill>
                <a:srgbClr val="434343"/>
              </a:solidFill>
              <a:latin typeface="Lato"/>
              <a:ea typeface="Lato"/>
              <a:cs typeface="Lato"/>
              <a:sym typeface="Lato"/>
            </a:endParaRPr>
          </a:p>
          <a:p>
            <a:pPr marL="0" lvl="0" indent="0" algn="l" rtl="0">
              <a:spcBef>
                <a:spcPts val="0"/>
              </a:spcBef>
              <a:spcAft>
                <a:spcPts val="0"/>
              </a:spcAft>
              <a:buClr>
                <a:schemeClr val="dk1"/>
              </a:buClr>
              <a:buSzPts val="1100"/>
              <a:buFont typeface="Arial"/>
              <a:buNone/>
            </a:pPr>
            <a:r>
              <a:rPr lang="en" sz="1200" b="1">
                <a:solidFill>
                  <a:srgbClr val="434343"/>
                </a:solidFill>
                <a:latin typeface="Lato"/>
                <a:ea typeface="Lato"/>
                <a:cs typeface="Lato"/>
                <a:sym typeface="Lato"/>
              </a:rPr>
              <a:t>TIP:</a:t>
            </a:r>
            <a:r>
              <a:rPr lang="en" sz="1200">
                <a:solidFill>
                  <a:srgbClr val="434343"/>
                </a:solidFill>
                <a:latin typeface="Lato"/>
                <a:ea typeface="Lato"/>
                <a:cs typeface="Lato"/>
                <a:sym typeface="Lato"/>
              </a:rPr>
              <a:t> if you assign an activity outside of the Classroom (like a blog post), you can link to it in an announcement so there is a record of it in your class.</a:t>
            </a:r>
            <a:endParaRPr sz="1200">
              <a:solidFill>
                <a:srgbClr val="434343"/>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
        <p:cNvGrpSpPr/>
        <p:nvPr/>
      </p:nvGrpSpPr>
      <p:grpSpPr>
        <a:xfrm>
          <a:off x="0" y="0"/>
          <a:ext cx="0" cy="0"/>
          <a:chOff x="0" y="0"/>
          <a:chExt cx="0" cy="0"/>
        </a:xfrm>
      </p:grpSpPr>
      <p:sp>
        <p:nvSpPr>
          <p:cNvPr id="72" name="Google Shape;72;g59485d8559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3" name="Google Shape;73;g59485d8559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7"/>
        <p:cNvGrpSpPr/>
        <p:nvPr/>
      </p:nvGrpSpPr>
      <p:grpSpPr>
        <a:xfrm>
          <a:off x="0" y="0"/>
          <a:ext cx="0" cy="0"/>
          <a:chOff x="0" y="0"/>
          <a:chExt cx="0" cy="0"/>
        </a:xfrm>
      </p:grpSpPr>
      <p:sp>
        <p:nvSpPr>
          <p:cNvPr id="378" name="Google Shape;378;g437256cfbc_0_4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9" name="Google Shape;379;g437256cfbc_0_4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437256cfbc_0_5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437256cfbc_0_5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b="1" i="1">
                <a:solidFill>
                  <a:srgbClr val="434343"/>
                </a:solidFill>
                <a:latin typeface="Lato"/>
                <a:ea typeface="Lato"/>
                <a:cs typeface="Lato"/>
                <a:sym typeface="Lato"/>
              </a:rPr>
              <a:t>Making a copy for each student</a:t>
            </a:r>
            <a:r>
              <a:rPr lang="en" sz="1200">
                <a:solidFill>
                  <a:srgbClr val="434343"/>
                </a:solidFill>
                <a:latin typeface="Lato"/>
                <a:ea typeface="Lato"/>
                <a:cs typeface="Lato"/>
                <a:sym typeface="Lato"/>
              </a:rPr>
              <a:t> when inserting an item from your Google Drive is the equivalent of going to the copier and physically making a paper copy for each student. If you make copies, the files are automatically stored in students’ class folders in Google Drive. The default is </a:t>
            </a:r>
            <a:r>
              <a:rPr lang="en" sz="1200" b="1" i="1">
                <a:solidFill>
                  <a:srgbClr val="434343"/>
                </a:solidFill>
                <a:latin typeface="Lato"/>
                <a:ea typeface="Lato"/>
                <a:cs typeface="Lato"/>
                <a:sym typeface="Lato"/>
              </a:rPr>
              <a:t>Students Can View File</a:t>
            </a:r>
            <a:r>
              <a:rPr lang="en" sz="1200">
                <a:solidFill>
                  <a:srgbClr val="434343"/>
                </a:solidFill>
                <a:latin typeface="Lato"/>
                <a:ea typeface="Lato"/>
                <a:cs typeface="Lato"/>
                <a:sym typeface="Lato"/>
              </a:rPr>
              <a:t>, the other choice is </a:t>
            </a:r>
            <a:r>
              <a:rPr lang="en" sz="1200" b="1" i="1">
                <a:solidFill>
                  <a:srgbClr val="434343"/>
                </a:solidFill>
                <a:latin typeface="Lato"/>
                <a:ea typeface="Lato"/>
                <a:cs typeface="Lato"/>
                <a:sym typeface="Lato"/>
              </a:rPr>
              <a:t>Students can Edit this File</a:t>
            </a:r>
            <a:r>
              <a:rPr lang="en" sz="1200">
                <a:solidFill>
                  <a:srgbClr val="434343"/>
                </a:solidFill>
                <a:latin typeface="Lato"/>
                <a:ea typeface="Lato"/>
                <a:cs typeface="Lato"/>
                <a:sym typeface="Lato"/>
              </a:rPr>
              <a:t>. However, unless they need to work on a collaborative document take caution...if you choose </a:t>
            </a:r>
            <a:r>
              <a:rPr lang="en" sz="1200" b="1" i="1">
                <a:solidFill>
                  <a:srgbClr val="434343"/>
                </a:solidFill>
                <a:latin typeface="Lato"/>
                <a:ea typeface="Lato"/>
                <a:cs typeface="Lato"/>
                <a:sym typeface="Lato"/>
              </a:rPr>
              <a:t>Students Can Edit this File</a:t>
            </a:r>
            <a:r>
              <a:rPr lang="en" sz="1200">
                <a:solidFill>
                  <a:srgbClr val="434343"/>
                </a:solidFill>
                <a:latin typeface="Lato"/>
                <a:ea typeface="Lato"/>
                <a:cs typeface="Lato"/>
                <a:sym typeface="Lato"/>
              </a:rPr>
              <a:t> then the first student to open it will edit it for everyone. Please be sure to </a:t>
            </a:r>
            <a:r>
              <a:rPr lang="en" sz="1200" b="1" i="1">
                <a:solidFill>
                  <a:srgbClr val="434343"/>
                </a:solidFill>
                <a:latin typeface="Lato"/>
                <a:ea typeface="Lato"/>
                <a:cs typeface="Lato"/>
                <a:sym typeface="Lato"/>
              </a:rPr>
              <a:t>Make a Copy for Each Student</a:t>
            </a:r>
            <a:r>
              <a:rPr lang="en" sz="1200">
                <a:solidFill>
                  <a:srgbClr val="434343"/>
                </a:solidFill>
                <a:latin typeface="Lato"/>
                <a:ea typeface="Lato"/>
                <a:cs typeface="Lato"/>
                <a:sym typeface="Lato"/>
              </a:rPr>
              <a:t> if they will need to make changes inside the document (like fill in the blanks, short answer, etc.)</a:t>
            </a:r>
            <a:endParaRPr sz="1200">
              <a:solidFill>
                <a:srgbClr val="434343"/>
              </a:solidFill>
              <a:latin typeface="Lato"/>
              <a:ea typeface="Lato"/>
              <a:cs typeface="Lato"/>
              <a:sym typeface="Lato"/>
            </a:endParaRPr>
          </a:p>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8"/>
        <p:cNvGrpSpPr/>
        <p:nvPr/>
      </p:nvGrpSpPr>
      <p:grpSpPr>
        <a:xfrm>
          <a:off x="0" y="0"/>
          <a:ext cx="0" cy="0"/>
          <a:chOff x="0" y="0"/>
          <a:chExt cx="0" cy="0"/>
        </a:xfrm>
      </p:grpSpPr>
      <p:sp>
        <p:nvSpPr>
          <p:cNvPr id="409" name="Google Shape;409;g437256cfbc_0_5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0" name="Google Shape;410;g437256cfbc_0_5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g437256cfbc_0_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7" name="Google Shape;427;g437256cfbc_0_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437256cfbc_0_5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2" name="Google Shape;432;g437256cfbc_0_55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8"/>
        <p:cNvGrpSpPr/>
        <p:nvPr/>
      </p:nvGrpSpPr>
      <p:grpSpPr>
        <a:xfrm>
          <a:off x="0" y="0"/>
          <a:ext cx="0" cy="0"/>
          <a:chOff x="0" y="0"/>
          <a:chExt cx="0" cy="0"/>
        </a:xfrm>
      </p:grpSpPr>
      <p:sp>
        <p:nvSpPr>
          <p:cNvPr id="449" name="Google Shape;449;g437256cfbc_0_5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0" name="Google Shape;450;g437256cfbc_0_5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8"/>
        <p:cNvGrpSpPr/>
        <p:nvPr/>
      </p:nvGrpSpPr>
      <p:grpSpPr>
        <a:xfrm>
          <a:off x="0" y="0"/>
          <a:ext cx="0" cy="0"/>
          <a:chOff x="0" y="0"/>
          <a:chExt cx="0" cy="0"/>
        </a:xfrm>
      </p:grpSpPr>
      <p:sp>
        <p:nvSpPr>
          <p:cNvPr id="459" name="Google Shape;459;g437256cfbc_0_5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0" name="Google Shape;460;g437256cfbc_0_5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434343"/>
                </a:solidFill>
                <a:latin typeface="Lato"/>
                <a:ea typeface="Lato"/>
                <a:cs typeface="Lato"/>
                <a:sym typeface="Lato"/>
              </a:rPr>
              <a:t>Once the post is displayed on the Class Stream, you have the ability to edit an announcement, assignment, or question by selecting the three snowballs on the right and then choose to either move it to the top of the Stream, edit the post, delete the post, or copy the link.</a:t>
            </a:r>
            <a:endParaRPr sz="1200">
              <a:solidFill>
                <a:srgbClr val="434343"/>
              </a:solidFill>
              <a:latin typeface="Lato"/>
              <a:ea typeface="Lato"/>
              <a:cs typeface="Lato"/>
              <a:sym typeface="Lato"/>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437256cfbc_0_5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9" name="Google Shape;469;g437256cfbc_0_5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200">
                <a:solidFill>
                  <a:srgbClr val="434343"/>
                </a:solidFill>
                <a:highlight>
                  <a:srgbClr val="FFFFFF"/>
                </a:highlight>
              </a:rPr>
              <a:t>Topics offers some interesting ways to possibly organize the Stream. You can only assign ONE topic per assignment. Choose a system that works for your class. Probably the most obvious way to assign topics to assignments is by unit. Unit 1, Unit 2, Unit 3, etc…</a:t>
            </a:r>
            <a:endParaRPr sz="1200">
              <a:solidFill>
                <a:srgbClr val="434343"/>
              </a:solidFill>
              <a:highlight>
                <a:srgbClr val="FFFFFF"/>
              </a:highlight>
            </a:endParaRPr>
          </a:p>
          <a:p>
            <a:pPr marL="0" lvl="0" indent="0" algn="l" rtl="0">
              <a:spcBef>
                <a:spcPts val="0"/>
              </a:spcBef>
              <a:spcAft>
                <a:spcPts val="0"/>
              </a:spcAft>
              <a:buClr>
                <a:schemeClr val="dk1"/>
              </a:buClr>
              <a:buSzPts val="1100"/>
              <a:buFont typeface="Arial"/>
              <a:buNone/>
            </a:pPr>
            <a:r>
              <a:rPr lang="en" sz="1200">
                <a:solidFill>
                  <a:srgbClr val="434343"/>
                </a:solidFill>
                <a:highlight>
                  <a:srgbClr val="FFFFFF"/>
                </a:highlight>
              </a:rPr>
              <a:t>Check out this </a:t>
            </a:r>
            <a:r>
              <a:rPr lang="en" sz="1200" u="sng">
                <a:solidFill>
                  <a:srgbClr val="434343"/>
                </a:solidFill>
                <a:highlight>
                  <a:srgbClr val="FFFFFF"/>
                </a:highlight>
                <a:hlinkClick r:id="rId3"/>
              </a:rPr>
              <a:t>blog post from Alice Keeler</a:t>
            </a:r>
            <a:r>
              <a:rPr lang="en" sz="1200">
                <a:solidFill>
                  <a:srgbClr val="434343"/>
                </a:solidFill>
                <a:highlight>
                  <a:srgbClr val="FFFFFF"/>
                </a:highlight>
              </a:rPr>
              <a:t> about using Topics.</a:t>
            </a:r>
            <a:endParaRPr sz="1200">
              <a:solidFill>
                <a:srgbClr val="434343"/>
              </a:solidFill>
              <a:highlight>
                <a:srgbClr val="FFFFFF"/>
              </a:highlight>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437256cfbc_0_8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8" name="Google Shape;478;g437256cfbc_0_8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437256cfbc_0_7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4" name="Google Shape;484;g437256cfbc_0_7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40cd7b43b8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40cd7b43b8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Nicohl </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2"/>
        <p:cNvGrpSpPr/>
        <p:nvPr/>
      </p:nvGrpSpPr>
      <p:grpSpPr>
        <a:xfrm>
          <a:off x="0" y="0"/>
          <a:ext cx="0" cy="0"/>
          <a:chOff x="0" y="0"/>
          <a:chExt cx="0" cy="0"/>
        </a:xfrm>
      </p:grpSpPr>
      <p:sp>
        <p:nvSpPr>
          <p:cNvPr id="493" name="Google Shape;493;g40cd7b43b8_0_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4" name="Google Shape;494;g40cd7b43b8_0_1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8"/>
        <p:cNvGrpSpPr/>
        <p:nvPr/>
      </p:nvGrpSpPr>
      <p:grpSpPr>
        <a:xfrm>
          <a:off x="0" y="0"/>
          <a:ext cx="0" cy="0"/>
          <a:chOff x="0" y="0"/>
          <a:chExt cx="0" cy="0"/>
        </a:xfrm>
      </p:grpSpPr>
      <p:sp>
        <p:nvSpPr>
          <p:cNvPr id="499" name="Google Shape;499;g437256cfbc_0_8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0" name="Google Shape;500;g437256cfbc_0_8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2821960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Castro Slide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FCC37B-D6A5-469A-BB2C-BE72192274D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0647393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g59485d8559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0" name="Google Shape;90;g59485d8559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40cd7b43b8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40cd7b43b8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Nicohl</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g40cd7b43b8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 name="Google Shape;117;g40cd7b43b8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3"/>
        <p:cNvGrpSpPr/>
        <p:nvPr/>
      </p:nvGrpSpPr>
      <p:grpSpPr>
        <a:xfrm>
          <a:off x="0" y="0"/>
          <a:ext cx="0" cy="0"/>
          <a:chOff x="0" y="0"/>
          <a:chExt cx="0" cy="0"/>
        </a:xfrm>
      </p:grpSpPr>
      <p:sp>
        <p:nvSpPr>
          <p:cNvPr id="134" name="Google Shape;134;g40cd7b43b8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5" name="Google Shape;135;g40cd7b43b8_0_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40cd7b43b8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0" name="Google Shape;150;g40cd7b43b8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dk1"/>
        </a:solidFill>
        <a:effectLst/>
      </p:bgPr>
    </p:bg>
    <p:spTree>
      <p:nvGrpSpPr>
        <p:cNvPr id="1" name="Shape 9"/>
        <p:cNvGrpSpPr/>
        <p:nvPr/>
      </p:nvGrpSpPr>
      <p:grpSpPr>
        <a:xfrm>
          <a:off x="0" y="0"/>
          <a:ext cx="0" cy="0"/>
          <a:chOff x="0" y="0"/>
          <a:chExt cx="0" cy="0"/>
        </a:xfrm>
      </p:grpSpPr>
      <p:sp>
        <p:nvSpPr>
          <p:cNvPr id="10" name="Google Shape;10;p2"/>
          <p:cNvSpPr/>
          <p:nvPr/>
        </p:nvSpPr>
        <p:spPr>
          <a:xfrm>
            <a:off x="0" y="0"/>
            <a:ext cx="9144000" cy="34290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11;p2"/>
          <p:cNvSpPr txBox="1">
            <a:spLocks noGrp="1"/>
          </p:cNvSpPr>
          <p:nvPr>
            <p:ph type="ctrTitle"/>
          </p:nvPr>
        </p:nvSpPr>
        <p:spPr>
          <a:xfrm>
            <a:off x="311700" y="392150"/>
            <a:ext cx="8520600" cy="2690400"/>
          </a:xfrm>
          <a:prstGeom prst="rect">
            <a:avLst/>
          </a:prstGeom>
        </p:spPr>
        <p:txBody>
          <a:bodyPr spcFirstLastPara="1" wrap="square" lIns="91425" tIns="91425" rIns="91425" bIns="91425" anchor="ctr" anchorCtr="0">
            <a:noAutofit/>
          </a:bodyPr>
          <a:lstStyle>
            <a:lvl1pPr lvl="0" algn="ctr">
              <a:spcBef>
                <a:spcPts val="0"/>
              </a:spcBef>
              <a:spcAft>
                <a:spcPts val="0"/>
              </a:spcAft>
              <a:buSzPts val="8000"/>
              <a:buNone/>
              <a:defRPr sz="8000"/>
            </a:lvl1pPr>
            <a:lvl2pPr lvl="1" algn="ctr">
              <a:spcBef>
                <a:spcPts val="0"/>
              </a:spcBef>
              <a:spcAft>
                <a:spcPts val="0"/>
              </a:spcAft>
              <a:buSzPts val="8000"/>
              <a:buNone/>
              <a:defRPr sz="8000"/>
            </a:lvl2pPr>
            <a:lvl3pPr lvl="2" algn="ctr">
              <a:spcBef>
                <a:spcPts val="0"/>
              </a:spcBef>
              <a:spcAft>
                <a:spcPts val="0"/>
              </a:spcAft>
              <a:buSzPts val="8000"/>
              <a:buNone/>
              <a:defRPr sz="8000"/>
            </a:lvl3pPr>
            <a:lvl4pPr lvl="3" algn="ctr">
              <a:spcBef>
                <a:spcPts val="0"/>
              </a:spcBef>
              <a:spcAft>
                <a:spcPts val="0"/>
              </a:spcAft>
              <a:buSzPts val="8000"/>
              <a:buNone/>
              <a:defRPr sz="8000"/>
            </a:lvl4pPr>
            <a:lvl5pPr lvl="4" algn="ctr">
              <a:spcBef>
                <a:spcPts val="0"/>
              </a:spcBef>
              <a:spcAft>
                <a:spcPts val="0"/>
              </a:spcAft>
              <a:buSzPts val="8000"/>
              <a:buNone/>
              <a:defRPr sz="8000"/>
            </a:lvl5pPr>
            <a:lvl6pPr lvl="5" algn="ctr">
              <a:spcBef>
                <a:spcPts val="0"/>
              </a:spcBef>
              <a:spcAft>
                <a:spcPts val="0"/>
              </a:spcAft>
              <a:buSzPts val="8000"/>
              <a:buNone/>
              <a:defRPr sz="8000"/>
            </a:lvl6pPr>
            <a:lvl7pPr lvl="6" algn="ctr">
              <a:spcBef>
                <a:spcPts val="0"/>
              </a:spcBef>
              <a:spcAft>
                <a:spcPts val="0"/>
              </a:spcAft>
              <a:buSzPts val="8000"/>
              <a:buNone/>
              <a:defRPr sz="8000"/>
            </a:lvl7pPr>
            <a:lvl8pPr lvl="7" algn="ctr">
              <a:spcBef>
                <a:spcPts val="0"/>
              </a:spcBef>
              <a:spcAft>
                <a:spcPts val="0"/>
              </a:spcAft>
              <a:buSzPts val="8000"/>
              <a:buNone/>
              <a:defRPr sz="8000"/>
            </a:lvl8pPr>
            <a:lvl9pPr lvl="8" algn="ctr">
              <a:spcBef>
                <a:spcPts val="0"/>
              </a:spcBef>
              <a:spcAft>
                <a:spcPts val="0"/>
              </a:spcAft>
              <a:buSzPts val="8000"/>
              <a:buNone/>
              <a:defRPr sz="8000"/>
            </a:lvl9pPr>
          </a:lstStyle>
          <a:p>
            <a:endParaRPr/>
          </a:p>
        </p:txBody>
      </p:sp>
      <p:sp>
        <p:nvSpPr>
          <p:cNvPr id="12" name="Google Shape;12;p2"/>
          <p:cNvSpPr txBox="1">
            <a:spLocks noGrp="1"/>
          </p:cNvSpPr>
          <p:nvPr>
            <p:ph type="subTitle" idx="1"/>
          </p:nvPr>
        </p:nvSpPr>
        <p:spPr>
          <a:xfrm>
            <a:off x="311700" y="3890400"/>
            <a:ext cx="8520600" cy="7062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100"/>
              <a:buNone/>
              <a:defRPr sz="2100" b="1">
                <a:solidFill>
                  <a:schemeClr val="accent1"/>
                </a:solidFill>
              </a:defRPr>
            </a:lvl1pPr>
            <a:lvl2pPr lvl="1" algn="ctr">
              <a:lnSpc>
                <a:spcPct val="100000"/>
              </a:lnSpc>
              <a:spcBef>
                <a:spcPts val="0"/>
              </a:spcBef>
              <a:spcAft>
                <a:spcPts val="0"/>
              </a:spcAft>
              <a:buClr>
                <a:schemeClr val="accent1"/>
              </a:buClr>
              <a:buSzPts val="2100"/>
              <a:buNone/>
              <a:defRPr sz="2100" b="1">
                <a:solidFill>
                  <a:schemeClr val="accent1"/>
                </a:solidFill>
              </a:defRPr>
            </a:lvl2pPr>
            <a:lvl3pPr lvl="2" algn="ctr">
              <a:lnSpc>
                <a:spcPct val="100000"/>
              </a:lnSpc>
              <a:spcBef>
                <a:spcPts val="0"/>
              </a:spcBef>
              <a:spcAft>
                <a:spcPts val="0"/>
              </a:spcAft>
              <a:buClr>
                <a:schemeClr val="accent1"/>
              </a:buClr>
              <a:buSzPts val="2100"/>
              <a:buNone/>
              <a:defRPr sz="2100" b="1">
                <a:solidFill>
                  <a:schemeClr val="accent1"/>
                </a:solidFill>
              </a:defRPr>
            </a:lvl3pPr>
            <a:lvl4pPr lvl="3" algn="ctr">
              <a:lnSpc>
                <a:spcPct val="100000"/>
              </a:lnSpc>
              <a:spcBef>
                <a:spcPts val="0"/>
              </a:spcBef>
              <a:spcAft>
                <a:spcPts val="0"/>
              </a:spcAft>
              <a:buClr>
                <a:schemeClr val="accent1"/>
              </a:buClr>
              <a:buSzPts val="2100"/>
              <a:buNone/>
              <a:defRPr sz="2100" b="1">
                <a:solidFill>
                  <a:schemeClr val="accent1"/>
                </a:solidFill>
              </a:defRPr>
            </a:lvl4pPr>
            <a:lvl5pPr lvl="4" algn="ctr">
              <a:lnSpc>
                <a:spcPct val="100000"/>
              </a:lnSpc>
              <a:spcBef>
                <a:spcPts val="0"/>
              </a:spcBef>
              <a:spcAft>
                <a:spcPts val="0"/>
              </a:spcAft>
              <a:buClr>
                <a:schemeClr val="accent1"/>
              </a:buClr>
              <a:buSzPts val="2100"/>
              <a:buNone/>
              <a:defRPr sz="2100" b="1">
                <a:solidFill>
                  <a:schemeClr val="accent1"/>
                </a:solidFill>
              </a:defRPr>
            </a:lvl5pPr>
            <a:lvl6pPr lvl="5" algn="ctr">
              <a:lnSpc>
                <a:spcPct val="100000"/>
              </a:lnSpc>
              <a:spcBef>
                <a:spcPts val="0"/>
              </a:spcBef>
              <a:spcAft>
                <a:spcPts val="0"/>
              </a:spcAft>
              <a:buClr>
                <a:schemeClr val="accent1"/>
              </a:buClr>
              <a:buSzPts val="2100"/>
              <a:buNone/>
              <a:defRPr sz="2100" b="1">
                <a:solidFill>
                  <a:schemeClr val="accent1"/>
                </a:solidFill>
              </a:defRPr>
            </a:lvl6pPr>
            <a:lvl7pPr lvl="6" algn="ctr">
              <a:lnSpc>
                <a:spcPct val="100000"/>
              </a:lnSpc>
              <a:spcBef>
                <a:spcPts val="0"/>
              </a:spcBef>
              <a:spcAft>
                <a:spcPts val="0"/>
              </a:spcAft>
              <a:buClr>
                <a:schemeClr val="accent1"/>
              </a:buClr>
              <a:buSzPts val="2100"/>
              <a:buNone/>
              <a:defRPr sz="2100" b="1">
                <a:solidFill>
                  <a:schemeClr val="accent1"/>
                </a:solidFill>
              </a:defRPr>
            </a:lvl7pPr>
            <a:lvl8pPr lvl="7" algn="ctr">
              <a:lnSpc>
                <a:spcPct val="100000"/>
              </a:lnSpc>
              <a:spcBef>
                <a:spcPts val="0"/>
              </a:spcBef>
              <a:spcAft>
                <a:spcPts val="0"/>
              </a:spcAft>
              <a:buClr>
                <a:schemeClr val="accent1"/>
              </a:buClr>
              <a:buSzPts val="2100"/>
              <a:buNone/>
              <a:defRPr sz="2100" b="1">
                <a:solidFill>
                  <a:schemeClr val="accent1"/>
                </a:solidFill>
              </a:defRPr>
            </a:lvl8pPr>
            <a:lvl9pPr lvl="8" algn="ctr">
              <a:lnSpc>
                <a:spcPct val="100000"/>
              </a:lnSpc>
              <a:spcBef>
                <a:spcPts val="0"/>
              </a:spcBef>
              <a:spcAft>
                <a:spcPts val="0"/>
              </a:spcAft>
              <a:buClr>
                <a:schemeClr val="accent1"/>
              </a:buClr>
              <a:buSzPts val="2100"/>
              <a:buNone/>
              <a:defRPr sz="2100" b="1">
                <a:solidFill>
                  <a:schemeClr val="accent1"/>
                </a:solidFill>
              </a:defRPr>
            </a:lvl9pPr>
          </a:lstStyle>
          <a:p>
            <a:endParaRPr/>
          </a:p>
        </p:txBody>
      </p:sp>
      <p:sp>
        <p:nvSpPr>
          <p:cNvPr id="13" name="Google Shape;13;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6"/>
        <p:cNvGrpSpPr/>
        <p:nvPr/>
      </p:nvGrpSpPr>
      <p:grpSpPr>
        <a:xfrm>
          <a:off x="0" y="0"/>
          <a:ext cx="0" cy="0"/>
          <a:chOff x="0" y="0"/>
          <a:chExt cx="0" cy="0"/>
        </a:xfrm>
      </p:grpSpPr>
      <p:sp>
        <p:nvSpPr>
          <p:cNvPr id="47" name="Google Shape;47;p11"/>
          <p:cNvSpPr txBox="1">
            <a:spLocks noGrp="1"/>
          </p:cNvSpPr>
          <p:nvPr>
            <p:ph type="title" hasCustomPrompt="1"/>
          </p:nvPr>
        </p:nvSpPr>
        <p:spPr>
          <a:xfrm>
            <a:off x="311700" y="1240275"/>
            <a:ext cx="8520600" cy="1981800"/>
          </a:xfrm>
          <a:prstGeom prst="rect">
            <a:avLst/>
          </a:prstGeom>
        </p:spPr>
        <p:txBody>
          <a:bodyPr spcFirstLastPara="1" wrap="square" lIns="91425" tIns="91425" rIns="91425" bIns="91425" anchor="b" anchorCtr="0">
            <a:noAutofit/>
          </a:bodyPr>
          <a:lstStyle>
            <a:lvl1pPr lvl="0" algn="ctr">
              <a:spcBef>
                <a:spcPts val="0"/>
              </a:spcBef>
              <a:spcAft>
                <a:spcPts val="0"/>
              </a:spcAft>
              <a:buClr>
                <a:schemeClr val="lt1"/>
              </a:buClr>
              <a:buSzPts val="12000"/>
              <a:buNone/>
              <a:defRPr sz="12000">
                <a:solidFill>
                  <a:schemeClr val="lt1"/>
                </a:solidFill>
                <a:highlight>
                  <a:schemeClr val="accent1"/>
                </a:highlight>
              </a:defRPr>
            </a:lvl1pPr>
            <a:lvl2pPr lvl="1" algn="ctr">
              <a:spcBef>
                <a:spcPts val="0"/>
              </a:spcBef>
              <a:spcAft>
                <a:spcPts val="0"/>
              </a:spcAft>
              <a:buClr>
                <a:schemeClr val="lt1"/>
              </a:buClr>
              <a:buSzPts val="12000"/>
              <a:buNone/>
              <a:defRPr sz="12000">
                <a:solidFill>
                  <a:schemeClr val="lt1"/>
                </a:solidFill>
                <a:highlight>
                  <a:schemeClr val="accent1"/>
                </a:highlight>
              </a:defRPr>
            </a:lvl2pPr>
            <a:lvl3pPr lvl="2" algn="ctr">
              <a:spcBef>
                <a:spcPts val="0"/>
              </a:spcBef>
              <a:spcAft>
                <a:spcPts val="0"/>
              </a:spcAft>
              <a:buClr>
                <a:schemeClr val="lt1"/>
              </a:buClr>
              <a:buSzPts val="12000"/>
              <a:buNone/>
              <a:defRPr sz="12000">
                <a:solidFill>
                  <a:schemeClr val="lt1"/>
                </a:solidFill>
                <a:highlight>
                  <a:schemeClr val="accent1"/>
                </a:highlight>
              </a:defRPr>
            </a:lvl3pPr>
            <a:lvl4pPr lvl="3" algn="ctr">
              <a:spcBef>
                <a:spcPts val="0"/>
              </a:spcBef>
              <a:spcAft>
                <a:spcPts val="0"/>
              </a:spcAft>
              <a:buClr>
                <a:schemeClr val="lt1"/>
              </a:buClr>
              <a:buSzPts val="12000"/>
              <a:buNone/>
              <a:defRPr sz="12000">
                <a:solidFill>
                  <a:schemeClr val="lt1"/>
                </a:solidFill>
                <a:highlight>
                  <a:schemeClr val="accent1"/>
                </a:highlight>
              </a:defRPr>
            </a:lvl4pPr>
            <a:lvl5pPr lvl="4" algn="ctr">
              <a:spcBef>
                <a:spcPts val="0"/>
              </a:spcBef>
              <a:spcAft>
                <a:spcPts val="0"/>
              </a:spcAft>
              <a:buClr>
                <a:schemeClr val="lt1"/>
              </a:buClr>
              <a:buSzPts val="12000"/>
              <a:buNone/>
              <a:defRPr sz="12000">
                <a:solidFill>
                  <a:schemeClr val="lt1"/>
                </a:solidFill>
                <a:highlight>
                  <a:schemeClr val="accent1"/>
                </a:highlight>
              </a:defRPr>
            </a:lvl5pPr>
            <a:lvl6pPr lvl="5" algn="ctr">
              <a:spcBef>
                <a:spcPts val="0"/>
              </a:spcBef>
              <a:spcAft>
                <a:spcPts val="0"/>
              </a:spcAft>
              <a:buClr>
                <a:schemeClr val="lt1"/>
              </a:buClr>
              <a:buSzPts val="12000"/>
              <a:buNone/>
              <a:defRPr sz="12000">
                <a:solidFill>
                  <a:schemeClr val="lt1"/>
                </a:solidFill>
                <a:highlight>
                  <a:schemeClr val="accent1"/>
                </a:highlight>
              </a:defRPr>
            </a:lvl6pPr>
            <a:lvl7pPr lvl="6" algn="ctr">
              <a:spcBef>
                <a:spcPts val="0"/>
              </a:spcBef>
              <a:spcAft>
                <a:spcPts val="0"/>
              </a:spcAft>
              <a:buClr>
                <a:schemeClr val="lt1"/>
              </a:buClr>
              <a:buSzPts val="12000"/>
              <a:buNone/>
              <a:defRPr sz="12000">
                <a:solidFill>
                  <a:schemeClr val="lt1"/>
                </a:solidFill>
                <a:highlight>
                  <a:schemeClr val="accent1"/>
                </a:highlight>
              </a:defRPr>
            </a:lvl7pPr>
            <a:lvl8pPr lvl="7" algn="ctr">
              <a:spcBef>
                <a:spcPts val="0"/>
              </a:spcBef>
              <a:spcAft>
                <a:spcPts val="0"/>
              </a:spcAft>
              <a:buClr>
                <a:schemeClr val="lt1"/>
              </a:buClr>
              <a:buSzPts val="12000"/>
              <a:buNone/>
              <a:defRPr sz="12000">
                <a:solidFill>
                  <a:schemeClr val="lt1"/>
                </a:solidFill>
                <a:highlight>
                  <a:schemeClr val="accent1"/>
                </a:highlight>
              </a:defRPr>
            </a:lvl8pPr>
            <a:lvl9pPr lvl="8" algn="ctr">
              <a:spcBef>
                <a:spcPts val="0"/>
              </a:spcBef>
              <a:spcAft>
                <a:spcPts val="0"/>
              </a:spcAft>
              <a:buClr>
                <a:schemeClr val="lt1"/>
              </a:buClr>
              <a:buSzPts val="12000"/>
              <a:buNone/>
              <a:defRPr sz="12000">
                <a:solidFill>
                  <a:schemeClr val="lt1"/>
                </a:solidFill>
                <a:highlight>
                  <a:schemeClr val="accent1"/>
                </a:highlight>
              </a:defRPr>
            </a:lvl9pPr>
          </a:lstStyle>
          <a:p>
            <a:r>
              <a:t>xx%</a:t>
            </a:r>
          </a:p>
        </p:txBody>
      </p:sp>
      <p:sp>
        <p:nvSpPr>
          <p:cNvPr id="48" name="Google Shape;48;p11"/>
          <p:cNvSpPr txBox="1">
            <a:spLocks noGrp="1"/>
          </p:cNvSpPr>
          <p:nvPr>
            <p:ph type="body" idx="1"/>
          </p:nvPr>
        </p:nvSpPr>
        <p:spPr>
          <a:xfrm>
            <a:off x="311700" y="33046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Clr>
                <a:schemeClr val="accent1"/>
              </a:buClr>
              <a:buSzPts val="1800"/>
              <a:buChar char="●"/>
              <a:defRPr>
                <a:solidFill>
                  <a:schemeClr val="accent1"/>
                </a:solidFill>
                <a:highlight>
                  <a:schemeClr val="dk1"/>
                </a:highlight>
              </a:defRPr>
            </a:lvl1pPr>
            <a:lvl2pPr marL="914400" lvl="1" indent="-317500" algn="ctr">
              <a:spcBef>
                <a:spcPts val="1600"/>
              </a:spcBef>
              <a:spcAft>
                <a:spcPts val="0"/>
              </a:spcAft>
              <a:buClr>
                <a:schemeClr val="accent1"/>
              </a:buClr>
              <a:buSzPts val="1400"/>
              <a:buChar char="○"/>
              <a:defRPr>
                <a:solidFill>
                  <a:schemeClr val="accent1"/>
                </a:solidFill>
                <a:highlight>
                  <a:schemeClr val="dk1"/>
                </a:highlight>
              </a:defRPr>
            </a:lvl2pPr>
            <a:lvl3pPr marL="1371600" lvl="2" indent="-317500" algn="ctr">
              <a:spcBef>
                <a:spcPts val="1600"/>
              </a:spcBef>
              <a:spcAft>
                <a:spcPts val="0"/>
              </a:spcAft>
              <a:buClr>
                <a:schemeClr val="accent1"/>
              </a:buClr>
              <a:buSzPts val="1400"/>
              <a:buChar char="■"/>
              <a:defRPr>
                <a:solidFill>
                  <a:schemeClr val="accent1"/>
                </a:solidFill>
                <a:highlight>
                  <a:schemeClr val="dk1"/>
                </a:highlight>
              </a:defRPr>
            </a:lvl3pPr>
            <a:lvl4pPr marL="1828800" lvl="3" indent="-317500" algn="ctr">
              <a:spcBef>
                <a:spcPts val="1600"/>
              </a:spcBef>
              <a:spcAft>
                <a:spcPts val="0"/>
              </a:spcAft>
              <a:buClr>
                <a:schemeClr val="accent1"/>
              </a:buClr>
              <a:buSzPts val="1400"/>
              <a:buChar char="●"/>
              <a:defRPr>
                <a:solidFill>
                  <a:schemeClr val="accent1"/>
                </a:solidFill>
                <a:highlight>
                  <a:schemeClr val="dk1"/>
                </a:highlight>
              </a:defRPr>
            </a:lvl4pPr>
            <a:lvl5pPr marL="2286000" lvl="4" indent="-317500" algn="ctr">
              <a:spcBef>
                <a:spcPts val="1600"/>
              </a:spcBef>
              <a:spcAft>
                <a:spcPts val="0"/>
              </a:spcAft>
              <a:buClr>
                <a:schemeClr val="accent1"/>
              </a:buClr>
              <a:buSzPts val="1400"/>
              <a:buChar char="○"/>
              <a:defRPr>
                <a:solidFill>
                  <a:schemeClr val="accent1"/>
                </a:solidFill>
                <a:highlight>
                  <a:schemeClr val="dk1"/>
                </a:highlight>
              </a:defRPr>
            </a:lvl5pPr>
            <a:lvl6pPr marL="2743200" lvl="5" indent="-317500" algn="ctr">
              <a:spcBef>
                <a:spcPts val="1600"/>
              </a:spcBef>
              <a:spcAft>
                <a:spcPts val="0"/>
              </a:spcAft>
              <a:buClr>
                <a:schemeClr val="accent1"/>
              </a:buClr>
              <a:buSzPts val="1400"/>
              <a:buChar char="■"/>
              <a:defRPr>
                <a:solidFill>
                  <a:schemeClr val="accent1"/>
                </a:solidFill>
                <a:highlight>
                  <a:schemeClr val="dk1"/>
                </a:highlight>
              </a:defRPr>
            </a:lvl6pPr>
            <a:lvl7pPr marL="3200400" lvl="6" indent="-317500" algn="ctr">
              <a:spcBef>
                <a:spcPts val="1600"/>
              </a:spcBef>
              <a:spcAft>
                <a:spcPts val="0"/>
              </a:spcAft>
              <a:buClr>
                <a:schemeClr val="accent1"/>
              </a:buClr>
              <a:buSzPts val="1400"/>
              <a:buChar char="●"/>
              <a:defRPr>
                <a:solidFill>
                  <a:schemeClr val="accent1"/>
                </a:solidFill>
                <a:highlight>
                  <a:schemeClr val="dk1"/>
                </a:highlight>
              </a:defRPr>
            </a:lvl7pPr>
            <a:lvl8pPr marL="3657600" lvl="7" indent="-317500" algn="ctr">
              <a:spcBef>
                <a:spcPts val="1600"/>
              </a:spcBef>
              <a:spcAft>
                <a:spcPts val="0"/>
              </a:spcAft>
              <a:buClr>
                <a:schemeClr val="accent1"/>
              </a:buClr>
              <a:buSzPts val="1400"/>
              <a:buChar char="○"/>
              <a:defRPr>
                <a:solidFill>
                  <a:schemeClr val="accent1"/>
                </a:solidFill>
                <a:highlight>
                  <a:schemeClr val="dk1"/>
                </a:highlight>
              </a:defRPr>
            </a:lvl8pPr>
            <a:lvl9pPr marL="4114800" lvl="8" indent="-317500" algn="ctr">
              <a:spcBef>
                <a:spcPts val="1600"/>
              </a:spcBef>
              <a:spcAft>
                <a:spcPts val="1600"/>
              </a:spcAft>
              <a:buClr>
                <a:schemeClr val="accent1"/>
              </a:buClr>
              <a:buSzPts val="1400"/>
              <a:buChar char="■"/>
              <a:defRPr>
                <a:solidFill>
                  <a:schemeClr val="accent1"/>
                </a:solidFill>
                <a:highlight>
                  <a:schemeClr val="dk1"/>
                </a:highlight>
              </a:defRPr>
            </a:lvl9pPr>
          </a:lstStyle>
          <a:p>
            <a:endParaRPr/>
          </a:p>
        </p:txBody>
      </p:sp>
      <p:sp>
        <p:nvSpPr>
          <p:cNvPr id="49" name="Google Shape;49;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_2">
  <p:cSld name="TITLE_2">
    <p:spTree>
      <p:nvGrpSpPr>
        <p:cNvPr id="1" name="Shape 52"/>
        <p:cNvGrpSpPr/>
        <p:nvPr/>
      </p:nvGrpSpPr>
      <p:grpSpPr>
        <a:xfrm>
          <a:off x="0" y="0"/>
          <a:ext cx="0" cy="0"/>
          <a:chOff x="0" y="0"/>
          <a:chExt cx="0" cy="0"/>
        </a:xfrm>
      </p:grpSpPr>
      <p:sp>
        <p:nvSpPr>
          <p:cNvPr id="53" name="Google Shape;53;p13"/>
          <p:cNvSpPr/>
          <p:nvPr/>
        </p:nvSpPr>
        <p:spPr>
          <a:xfrm flipH="1">
            <a:off x="8246400" y="4245925"/>
            <a:ext cx="897600" cy="897600"/>
          </a:xfrm>
          <a:prstGeom prst="rtTriangle">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13"/>
          <p:cNvSpPr/>
          <p:nvPr/>
        </p:nvSpPr>
        <p:spPr>
          <a:xfrm flipH="1">
            <a:off x="8246400" y="4245875"/>
            <a:ext cx="897600" cy="897600"/>
          </a:xfrm>
          <a:prstGeom prst="round1Rect">
            <a:avLst>
              <a:gd name="adj" fmla="val 16667"/>
            </a:avLst>
          </a:prstGeom>
          <a:solidFill>
            <a:schemeClr val="lt1">
              <a:alpha val="6808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13"/>
          <p:cNvSpPr txBox="1">
            <a:spLocks noGrp="1"/>
          </p:cNvSpPr>
          <p:nvPr>
            <p:ph type="ctrTitle"/>
          </p:nvPr>
        </p:nvSpPr>
        <p:spPr>
          <a:xfrm>
            <a:off x="390525" y="1819275"/>
            <a:ext cx="8222100" cy="933600"/>
          </a:xfrm>
          <a:prstGeom prst="rect">
            <a:avLst/>
          </a:prstGeom>
        </p:spPr>
        <p:txBody>
          <a:bodyPr spcFirstLastPara="1" wrap="square" lIns="91425" tIns="91425" rIns="91425" bIns="91425" anchor="t" anchorCtr="0">
            <a:noAutofit/>
          </a:bodyPr>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6" name="Google Shape;56;p13"/>
          <p:cNvSpPr txBox="1">
            <a:spLocks noGrp="1"/>
          </p:cNvSpPr>
          <p:nvPr>
            <p:ph type="subTitle" idx="1"/>
          </p:nvPr>
        </p:nvSpPr>
        <p:spPr>
          <a:xfrm>
            <a:off x="390525" y="2789130"/>
            <a:ext cx="8222100" cy="432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1"/>
              </a:buClr>
              <a:buSzPts val="1800"/>
              <a:buNone/>
              <a:defRPr>
                <a:solidFill>
                  <a:schemeClr val="lt1"/>
                </a:solidFill>
              </a:defRPr>
            </a:lvl1pPr>
            <a:lvl2pPr lvl="1" rtl="0">
              <a:lnSpc>
                <a:spcPct val="100000"/>
              </a:lnSpc>
              <a:spcBef>
                <a:spcPts val="0"/>
              </a:spcBef>
              <a:spcAft>
                <a:spcPts val="0"/>
              </a:spcAft>
              <a:buClr>
                <a:schemeClr val="lt1"/>
              </a:buClr>
              <a:buSzPts val="1800"/>
              <a:buNone/>
              <a:defRPr sz="1800">
                <a:solidFill>
                  <a:schemeClr val="lt1"/>
                </a:solidFill>
              </a:defRPr>
            </a:lvl2pPr>
            <a:lvl3pPr lvl="2" rtl="0">
              <a:lnSpc>
                <a:spcPct val="100000"/>
              </a:lnSpc>
              <a:spcBef>
                <a:spcPts val="0"/>
              </a:spcBef>
              <a:spcAft>
                <a:spcPts val="0"/>
              </a:spcAft>
              <a:buClr>
                <a:schemeClr val="lt1"/>
              </a:buClr>
              <a:buSzPts val="1800"/>
              <a:buNone/>
              <a:defRPr sz="1800">
                <a:solidFill>
                  <a:schemeClr val="lt1"/>
                </a:solidFill>
              </a:defRPr>
            </a:lvl3pPr>
            <a:lvl4pPr lvl="3" rtl="0">
              <a:lnSpc>
                <a:spcPct val="100000"/>
              </a:lnSpc>
              <a:spcBef>
                <a:spcPts val="0"/>
              </a:spcBef>
              <a:spcAft>
                <a:spcPts val="0"/>
              </a:spcAft>
              <a:buClr>
                <a:schemeClr val="lt1"/>
              </a:buClr>
              <a:buSzPts val="1800"/>
              <a:buNone/>
              <a:defRPr sz="1800">
                <a:solidFill>
                  <a:schemeClr val="lt1"/>
                </a:solidFill>
              </a:defRPr>
            </a:lvl4pPr>
            <a:lvl5pPr lvl="4" rtl="0">
              <a:lnSpc>
                <a:spcPct val="100000"/>
              </a:lnSpc>
              <a:spcBef>
                <a:spcPts val="0"/>
              </a:spcBef>
              <a:spcAft>
                <a:spcPts val="0"/>
              </a:spcAft>
              <a:buClr>
                <a:schemeClr val="lt1"/>
              </a:buClr>
              <a:buSzPts val="1800"/>
              <a:buNone/>
              <a:defRPr sz="1800">
                <a:solidFill>
                  <a:schemeClr val="lt1"/>
                </a:solidFill>
              </a:defRPr>
            </a:lvl5pPr>
            <a:lvl6pPr lvl="5" rtl="0">
              <a:lnSpc>
                <a:spcPct val="100000"/>
              </a:lnSpc>
              <a:spcBef>
                <a:spcPts val="0"/>
              </a:spcBef>
              <a:spcAft>
                <a:spcPts val="0"/>
              </a:spcAft>
              <a:buClr>
                <a:schemeClr val="lt1"/>
              </a:buClr>
              <a:buSzPts val="1800"/>
              <a:buNone/>
              <a:defRPr sz="1800">
                <a:solidFill>
                  <a:schemeClr val="lt1"/>
                </a:solidFill>
              </a:defRPr>
            </a:lvl6pPr>
            <a:lvl7pPr lvl="6" rtl="0">
              <a:lnSpc>
                <a:spcPct val="100000"/>
              </a:lnSpc>
              <a:spcBef>
                <a:spcPts val="0"/>
              </a:spcBef>
              <a:spcAft>
                <a:spcPts val="0"/>
              </a:spcAft>
              <a:buClr>
                <a:schemeClr val="lt1"/>
              </a:buClr>
              <a:buSzPts val="1800"/>
              <a:buNone/>
              <a:defRPr sz="1800">
                <a:solidFill>
                  <a:schemeClr val="lt1"/>
                </a:solidFill>
              </a:defRPr>
            </a:lvl7pPr>
            <a:lvl8pPr lvl="7" rtl="0">
              <a:lnSpc>
                <a:spcPct val="100000"/>
              </a:lnSpc>
              <a:spcBef>
                <a:spcPts val="0"/>
              </a:spcBef>
              <a:spcAft>
                <a:spcPts val="0"/>
              </a:spcAft>
              <a:buClr>
                <a:schemeClr val="lt1"/>
              </a:buClr>
              <a:buSzPts val="1800"/>
              <a:buNone/>
              <a:defRPr sz="1800">
                <a:solidFill>
                  <a:schemeClr val="lt1"/>
                </a:solidFill>
              </a:defRPr>
            </a:lvl8pPr>
            <a:lvl9pPr lvl="8" rtl="0">
              <a:lnSpc>
                <a:spcPct val="100000"/>
              </a:lnSpc>
              <a:spcBef>
                <a:spcPts val="0"/>
              </a:spcBef>
              <a:spcAft>
                <a:spcPts val="0"/>
              </a:spcAft>
              <a:buClr>
                <a:schemeClr val="lt1"/>
              </a:buClr>
              <a:buSzPts val="1800"/>
              <a:buNone/>
              <a:defRPr sz="1800">
                <a:solidFill>
                  <a:schemeClr val="lt1"/>
                </a:solidFill>
              </a:defRPr>
            </a:lvl9pPr>
          </a:lstStyle>
          <a:p>
            <a:endParaRPr/>
          </a:p>
        </p:txBody>
      </p:sp>
      <p:sp>
        <p:nvSpPr>
          <p:cNvPr id="57" name="Google Shape;57;p13"/>
          <p:cNvSpPr txBox="1">
            <a:spLocks noGrp="1"/>
          </p:cNvSpPr>
          <p:nvPr>
            <p:ph type="sldNum" idx="12"/>
          </p:nvPr>
        </p:nvSpPr>
        <p:spPr>
          <a:xfrm>
            <a:off x="8523541" y="4695623"/>
            <a:ext cx="548700" cy="393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834006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805927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1446818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0625907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835753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2176218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6218520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dk1"/>
        </a:solidFill>
        <a:effectLst/>
      </p:bgPr>
    </p:bg>
    <p:spTree>
      <p:nvGrpSpPr>
        <p:cNvPr id="1" name="Shape 14"/>
        <p:cNvGrpSpPr/>
        <p:nvPr/>
      </p:nvGrpSpPr>
      <p:grpSpPr>
        <a:xfrm>
          <a:off x="0" y="0"/>
          <a:ext cx="0" cy="0"/>
          <a:chOff x="0" y="0"/>
          <a:chExt cx="0" cy="0"/>
        </a:xfrm>
      </p:grpSpPr>
      <p:sp>
        <p:nvSpPr>
          <p:cNvPr id="15" name="Google Shape;15;p3"/>
          <p:cNvSpPr txBox="1">
            <a:spLocks noGrp="1"/>
          </p:cNvSpPr>
          <p:nvPr>
            <p:ph type="title"/>
          </p:nvPr>
        </p:nvSpPr>
        <p:spPr>
          <a:xfrm>
            <a:off x="2802750" y="802500"/>
            <a:ext cx="3538500" cy="3538500"/>
          </a:xfrm>
          <a:prstGeom prst="rect">
            <a:avLst/>
          </a:prstGeom>
          <a:solidFill>
            <a:srgbClr val="FFFFFF"/>
          </a:solidFill>
        </p:spPr>
        <p:txBody>
          <a:bodyPr spcFirstLastPara="1" wrap="square" lIns="91425" tIns="91425" rIns="91425" bIns="91425" anchor="ctr" anchorCtr="0">
            <a:noAutofit/>
          </a:bodyPr>
          <a:lstStyle>
            <a:lvl1pPr lvl="0" algn="ctr">
              <a:spcBef>
                <a:spcPts val="0"/>
              </a:spcBef>
              <a:spcAft>
                <a:spcPts val="0"/>
              </a:spcAft>
              <a:buSzPts val="4800"/>
              <a:buNone/>
              <a:defRPr sz="4800"/>
            </a:lvl1pPr>
            <a:lvl2pPr lvl="1" algn="ctr">
              <a:spcBef>
                <a:spcPts val="0"/>
              </a:spcBef>
              <a:spcAft>
                <a:spcPts val="0"/>
              </a:spcAft>
              <a:buSzPts val="4800"/>
              <a:buNone/>
              <a:defRPr sz="4800"/>
            </a:lvl2pPr>
            <a:lvl3pPr lvl="2" algn="ctr">
              <a:spcBef>
                <a:spcPts val="0"/>
              </a:spcBef>
              <a:spcAft>
                <a:spcPts val="0"/>
              </a:spcAft>
              <a:buSzPts val="4800"/>
              <a:buNone/>
              <a:defRPr sz="4800"/>
            </a:lvl3pPr>
            <a:lvl4pPr lvl="3" algn="ctr">
              <a:spcBef>
                <a:spcPts val="0"/>
              </a:spcBef>
              <a:spcAft>
                <a:spcPts val="0"/>
              </a:spcAft>
              <a:buSzPts val="4800"/>
              <a:buNone/>
              <a:defRPr sz="4800"/>
            </a:lvl4pPr>
            <a:lvl5pPr lvl="4" algn="ctr">
              <a:spcBef>
                <a:spcPts val="0"/>
              </a:spcBef>
              <a:spcAft>
                <a:spcPts val="0"/>
              </a:spcAft>
              <a:buSzPts val="4800"/>
              <a:buNone/>
              <a:defRPr sz="4800"/>
            </a:lvl5pPr>
            <a:lvl6pPr lvl="5" algn="ctr">
              <a:spcBef>
                <a:spcPts val="0"/>
              </a:spcBef>
              <a:spcAft>
                <a:spcPts val="0"/>
              </a:spcAft>
              <a:buSzPts val="4800"/>
              <a:buNone/>
              <a:defRPr sz="4800"/>
            </a:lvl6pPr>
            <a:lvl7pPr lvl="6" algn="ctr">
              <a:spcBef>
                <a:spcPts val="0"/>
              </a:spcBef>
              <a:spcAft>
                <a:spcPts val="0"/>
              </a:spcAft>
              <a:buSzPts val="4800"/>
              <a:buNone/>
              <a:defRPr sz="4800"/>
            </a:lvl7pPr>
            <a:lvl8pPr lvl="7" algn="ctr">
              <a:spcBef>
                <a:spcPts val="0"/>
              </a:spcBef>
              <a:spcAft>
                <a:spcPts val="0"/>
              </a:spcAft>
              <a:buSzPts val="4800"/>
              <a:buNone/>
              <a:defRPr sz="4800"/>
            </a:lvl8pPr>
            <a:lvl9pPr lvl="8" algn="ctr">
              <a:spcBef>
                <a:spcPts val="0"/>
              </a:spcBef>
              <a:spcAft>
                <a:spcPts val="0"/>
              </a:spcAft>
              <a:buSzPts val="4800"/>
              <a:buNone/>
              <a:defRPr sz="4800"/>
            </a:lvl9pPr>
          </a:lstStyle>
          <a:p>
            <a:endParaRPr/>
          </a:p>
        </p:txBody>
      </p:sp>
      <p:sp>
        <p:nvSpPr>
          <p:cNvPr id="16" name="Google Shape;16;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6327359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048667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09358658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915831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84536934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6645704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5"/>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92" indent="0">
              <a:buNone/>
              <a:defRPr sz="1500">
                <a:solidFill>
                  <a:schemeClr val="tx1">
                    <a:tint val="75000"/>
                  </a:schemeClr>
                </a:solidFill>
              </a:defRPr>
            </a:lvl2pPr>
            <a:lvl3pPr marL="685783" indent="0">
              <a:buNone/>
              <a:defRPr sz="1350">
                <a:solidFill>
                  <a:schemeClr val="tx1">
                    <a:tint val="75000"/>
                  </a:schemeClr>
                </a:solidFill>
              </a:defRPr>
            </a:lvl3pPr>
            <a:lvl4pPr marL="1028675"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8" indent="0">
              <a:buNone/>
              <a:defRPr sz="1200">
                <a:solidFill>
                  <a:schemeClr val="tx1">
                    <a:tint val="75000"/>
                  </a:schemeClr>
                </a:solidFill>
              </a:defRPr>
            </a:lvl7pPr>
            <a:lvl8pPr marL="2400240" indent="0">
              <a:buNone/>
              <a:defRPr sz="1200">
                <a:solidFill>
                  <a:schemeClr val="tx1">
                    <a:tint val="75000"/>
                  </a:schemeClr>
                </a:solidFill>
              </a:defRPr>
            </a:lvl8pPr>
            <a:lvl9pPr marL="2743132"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67455814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C1A3323-271B-4B4B-80C4-33ACADEE58D3}"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1611254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1" y="1260872"/>
            <a:ext cx="3887391" cy="617934"/>
          </a:xfrm>
        </p:spPr>
        <p:txBody>
          <a:bodyPr anchor="b"/>
          <a:lstStyle>
            <a:lvl1pPr marL="0" indent="0">
              <a:buNone/>
              <a:defRPr sz="1800" b="1"/>
            </a:lvl1pPr>
            <a:lvl2pPr marL="342892" indent="0">
              <a:buNone/>
              <a:defRPr sz="1500" b="1"/>
            </a:lvl2pPr>
            <a:lvl3pPr marL="685783" indent="0">
              <a:buNone/>
              <a:defRPr sz="1350" b="1"/>
            </a:lvl3pPr>
            <a:lvl4pPr marL="1028675" indent="0">
              <a:buNone/>
              <a:defRPr sz="1200" b="1"/>
            </a:lvl4pPr>
            <a:lvl5pPr marL="1371566" indent="0">
              <a:buNone/>
              <a:defRPr sz="1200" b="1"/>
            </a:lvl5pPr>
            <a:lvl6pPr marL="1714457" indent="0">
              <a:buNone/>
              <a:defRPr sz="1200" b="1"/>
            </a:lvl6pPr>
            <a:lvl7pPr marL="2057348" indent="0">
              <a:buNone/>
              <a:defRPr sz="1200" b="1"/>
            </a:lvl7pPr>
            <a:lvl8pPr marL="2400240" indent="0">
              <a:buNone/>
              <a:defRPr sz="1200" b="1"/>
            </a:lvl8pPr>
            <a:lvl9pPr marL="2743132"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1"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C1A3323-271B-4B4B-80C4-33ACADEE58D3}" type="datetimeFigureOut">
              <a:rPr lang="en-US" smtClean="0"/>
              <a:t>4/20/2020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8151889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C1A3323-271B-4B4B-80C4-33ACADEE58D3}" type="datetimeFigureOut">
              <a:rPr lang="en-US" smtClean="0"/>
              <a:t>4/20/2020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18529410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7"/>
        <p:cNvGrpSpPr/>
        <p:nvPr/>
      </p:nvGrpSpPr>
      <p:grpSpPr>
        <a:xfrm>
          <a:off x="0" y="0"/>
          <a:ext cx="0" cy="0"/>
          <a:chOff x="0" y="0"/>
          <a:chExt cx="0" cy="0"/>
        </a:xfrm>
      </p:grpSpPr>
      <p:sp>
        <p:nvSpPr>
          <p:cNvPr id="18" name="Google Shape;18;p4"/>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19" name="Google Shape;19;p4"/>
          <p:cNvSpPr txBox="1">
            <a:spLocks noGrp="1"/>
          </p:cNvSpPr>
          <p:nvPr>
            <p:ph type="body" idx="1"/>
          </p:nvPr>
        </p:nvSpPr>
        <p:spPr>
          <a:xfrm>
            <a:off x="311700" y="1228675"/>
            <a:ext cx="8520600" cy="3340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20" name="Google Shape;20;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C1A3323-271B-4B4B-80C4-33ACADEE58D3}" type="datetimeFigureOut">
              <a:rPr lang="en-US" smtClean="0"/>
              <a:t>4/20/2020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4088880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7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09889979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70"/>
            <a:ext cx="4629150" cy="3655219"/>
          </a:xfrm>
        </p:spPr>
        <p:txBody>
          <a:bodyPr/>
          <a:lstStyle>
            <a:lvl1pPr marL="0" indent="0">
              <a:buNone/>
              <a:defRPr sz="2400"/>
            </a:lvl1pPr>
            <a:lvl2pPr marL="342892" indent="0">
              <a:buNone/>
              <a:defRPr sz="2100"/>
            </a:lvl2pPr>
            <a:lvl3pPr marL="685783" indent="0">
              <a:buNone/>
              <a:defRPr sz="1800"/>
            </a:lvl3pPr>
            <a:lvl4pPr marL="1028675" indent="0">
              <a:buNone/>
              <a:defRPr sz="1500"/>
            </a:lvl4pPr>
            <a:lvl5pPr marL="1371566" indent="0">
              <a:buNone/>
              <a:defRPr sz="1500"/>
            </a:lvl5pPr>
            <a:lvl6pPr marL="1714457" indent="0">
              <a:buNone/>
              <a:defRPr sz="1500"/>
            </a:lvl6pPr>
            <a:lvl7pPr marL="2057348" indent="0">
              <a:buNone/>
              <a:defRPr sz="1500"/>
            </a:lvl7pPr>
            <a:lvl8pPr marL="2400240" indent="0">
              <a:buNone/>
              <a:defRPr sz="1500"/>
            </a:lvl8pPr>
            <a:lvl9pPr marL="2743132" indent="0">
              <a:buNone/>
              <a:defRPr sz="1500"/>
            </a:lvl9pPr>
          </a:lstStyle>
          <a:p>
            <a:endParaRPr lang="en-US"/>
          </a:p>
        </p:txBody>
      </p:sp>
      <p:sp>
        <p:nvSpPr>
          <p:cNvPr id="4" name="Text Placeholder 3"/>
          <p:cNvSpPr>
            <a:spLocks noGrp="1"/>
          </p:cNvSpPr>
          <p:nvPr>
            <p:ph type="body" sz="half" idx="2"/>
          </p:nvPr>
        </p:nvSpPr>
        <p:spPr>
          <a:xfrm>
            <a:off x="629841" y="1543051"/>
            <a:ext cx="2949178" cy="2858691"/>
          </a:xfrm>
        </p:spPr>
        <p:txBody>
          <a:bodyPr/>
          <a:lstStyle>
            <a:lvl1pPr marL="0" indent="0">
              <a:buNone/>
              <a:defRPr sz="1200"/>
            </a:lvl1pPr>
            <a:lvl2pPr marL="342892" indent="0">
              <a:buNone/>
              <a:defRPr sz="1050"/>
            </a:lvl2pPr>
            <a:lvl3pPr marL="685783" indent="0">
              <a:buNone/>
              <a:defRPr sz="900"/>
            </a:lvl3pPr>
            <a:lvl4pPr marL="1028675" indent="0">
              <a:buNone/>
              <a:defRPr sz="750"/>
            </a:lvl4pPr>
            <a:lvl5pPr marL="1371566" indent="0">
              <a:buNone/>
              <a:defRPr sz="750"/>
            </a:lvl5pPr>
            <a:lvl6pPr marL="1714457" indent="0">
              <a:buNone/>
              <a:defRPr sz="750"/>
            </a:lvl6pPr>
            <a:lvl7pPr marL="2057348" indent="0">
              <a:buNone/>
              <a:defRPr sz="750"/>
            </a:lvl7pPr>
            <a:lvl8pPr marL="2400240" indent="0">
              <a:buNone/>
              <a:defRPr sz="750"/>
            </a:lvl8pPr>
            <a:lvl9pPr marL="2743132"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fld id="{5C1A3323-271B-4B4B-80C4-33ACADEE58D3}" type="datetimeFigureOut">
              <a:rPr lang="en-US" smtClean="0"/>
              <a:t>4/20/2020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273624448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329313233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845"/>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1" y="273845"/>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C1A3323-271B-4B4B-80C4-33ACADEE58D3}" type="datetimeFigureOut">
              <a:rPr lang="en-US" smtClean="0"/>
              <a:t>4/20/2020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FFD05C9-68B6-6242-BE30-1C50B077565A}" type="slidenum">
              <a:rPr lang="en-US" smtClean="0"/>
              <a:t>‹#›</a:t>
            </a:fld>
            <a:endParaRPr lang="en-US"/>
          </a:p>
        </p:txBody>
      </p:sp>
    </p:spTree>
    <p:extLst>
      <p:ext uri="{BB962C8B-B14F-4D97-AF65-F5344CB8AC3E}">
        <p14:creationId xmlns:p14="http://schemas.microsoft.com/office/powerpoint/2010/main" val="497185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1"/>
        <p:cNvGrpSpPr/>
        <p:nvPr/>
      </p:nvGrpSpPr>
      <p:grpSpPr>
        <a:xfrm>
          <a:off x="0" y="0"/>
          <a:ext cx="0" cy="0"/>
          <a:chOff x="0" y="0"/>
          <a:chExt cx="0" cy="0"/>
        </a:xfrm>
      </p:grpSpPr>
      <p:sp>
        <p:nvSpPr>
          <p:cNvPr id="22" name="Google Shape;22;p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lvl1pPr lvl="0">
              <a:spcBef>
                <a:spcPts val="0"/>
              </a:spcBef>
              <a:spcAft>
                <a:spcPts val="0"/>
              </a:spcAft>
              <a:buSzPts val="4200"/>
              <a:buNone/>
              <a:defRPr/>
            </a:lvl1pPr>
            <a:lvl2pPr lvl="1">
              <a:spcBef>
                <a:spcPts val="0"/>
              </a:spcBef>
              <a:spcAft>
                <a:spcPts val="0"/>
              </a:spcAft>
              <a:buSzPts val="4200"/>
              <a:buNone/>
              <a:defRPr/>
            </a:lvl2pPr>
            <a:lvl3pPr lvl="2">
              <a:spcBef>
                <a:spcPts val="0"/>
              </a:spcBef>
              <a:spcAft>
                <a:spcPts val="0"/>
              </a:spcAft>
              <a:buSzPts val="4200"/>
              <a:buNone/>
              <a:defRPr/>
            </a:lvl3pPr>
            <a:lvl4pPr lvl="3">
              <a:spcBef>
                <a:spcPts val="0"/>
              </a:spcBef>
              <a:spcAft>
                <a:spcPts val="0"/>
              </a:spcAft>
              <a:buSzPts val="4200"/>
              <a:buNone/>
              <a:defRPr/>
            </a:lvl4pPr>
            <a:lvl5pPr lvl="4">
              <a:spcBef>
                <a:spcPts val="0"/>
              </a:spcBef>
              <a:spcAft>
                <a:spcPts val="0"/>
              </a:spcAft>
              <a:buSzPts val="4200"/>
              <a:buNone/>
              <a:defRPr/>
            </a:lvl5pPr>
            <a:lvl6pPr lvl="5">
              <a:spcBef>
                <a:spcPts val="0"/>
              </a:spcBef>
              <a:spcAft>
                <a:spcPts val="0"/>
              </a:spcAft>
              <a:buSzPts val="4200"/>
              <a:buNone/>
              <a:defRPr/>
            </a:lvl6pPr>
            <a:lvl7pPr lvl="6">
              <a:spcBef>
                <a:spcPts val="0"/>
              </a:spcBef>
              <a:spcAft>
                <a:spcPts val="0"/>
              </a:spcAft>
              <a:buSzPts val="4200"/>
              <a:buNone/>
              <a:defRPr/>
            </a:lvl7pPr>
            <a:lvl8pPr lvl="7">
              <a:spcBef>
                <a:spcPts val="0"/>
              </a:spcBef>
              <a:spcAft>
                <a:spcPts val="0"/>
              </a:spcAft>
              <a:buSzPts val="4200"/>
              <a:buNone/>
              <a:defRPr/>
            </a:lvl8pPr>
            <a:lvl9pPr lvl="8">
              <a:spcBef>
                <a:spcPts val="0"/>
              </a:spcBef>
              <a:spcAft>
                <a:spcPts val="0"/>
              </a:spcAft>
              <a:buSzPts val="4200"/>
              <a:buNone/>
              <a:defRPr/>
            </a:lvl9pPr>
          </a:lstStyle>
          <a:p>
            <a:endParaRPr/>
          </a:p>
        </p:txBody>
      </p:sp>
      <p:sp>
        <p:nvSpPr>
          <p:cNvPr id="23" name="Google Shape;23;p5"/>
          <p:cNvSpPr txBox="1">
            <a:spLocks noGrp="1"/>
          </p:cNvSpPr>
          <p:nvPr>
            <p:ph type="body" idx="1"/>
          </p:nvPr>
        </p:nvSpPr>
        <p:spPr>
          <a:xfrm>
            <a:off x="3117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body" idx="2"/>
          </p:nvPr>
        </p:nvSpPr>
        <p:spPr>
          <a:xfrm>
            <a:off x="4832400" y="1228675"/>
            <a:ext cx="3999900" cy="33402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5" name="Google Shape;25;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6"/>
        <p:cNvGrpSpPr/>
        <p:nvPr/>
      </p:nvGrpSpPr>
      <p:grpSpPr>
        <a:xfrm>
          <a:off x="0" y="0"/>
          <a:ext cx="0" cy="0"/>
          <a:chOff x="0" y="0"/>
          <a:chExt cx="0" cy="0"/>
        </a:xfrm>
      </p:grpSpPr>
      <p:sp>
        <p:nvSpPr>
          <p:cNvPr id="27" name="Google Shape;27;p6"/>
          <p:cNvSpPr txBox="1">
            <a:spLocks noGrp="1"/>
          </p:cNvSpPr>
          <p:nvPr>
            <p:ph type="title"/>
          </p:nvPr>
        </p:nvSpPr>
        <p:spPr>
          <a:xfrm>
            <a:off x="304800" y="309350"/>
            <a:ext cx="8537700" cy="7482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sz="4000"/>
            </a:lvl1pPr>
            <a:lvl2pPr lvl="1">
              <a:spcBef>
                <a:spcPts val="0"/>
              </a:spcBef>
              <a:spcAft>
                <a:spcPts val="0"/>
              </a:spcAft>
              <a:buSzPts val="4000"/>
              <a:buNone/>
              <a:defRPr sz="4000"/>
            </a:lvl2pPr>
            <a:lvl3pPr lvl="2">
              <a:spcBef>
                <a:spcPts val="0"/>
              </a:spcBef>
              <a:spcAft>
                <a:spcPts val="0"/>
              </a:spcAft>
              <a:buSzPts val="4000"/>
              <a:buNone/>
              <a:defRPr sz="4000"/>
            </a:lvl3pPr>
            <a:lvl4pPr lvl="3">
              <a:spcBef>
                <a:spcPts val="0"/>
              </a:spcBef>
              <a:spcAft>
                <a:spcPts val="0"/>
              </a:spcAft>
              <a:buSzPts val="4000"/>
              <a:buNone/>
              <a:defRPr sz="4000"/>
            </a:lvl4pPr>
            <a:lvl5pPr lvl="4">
              <a:spcBef>
                <a:spcPts val="0"/>
              </a:spcBef>
              <a:spcAft>
                <a:spcPts val="0"/>
              </a:spcAft>
              <a:buSzPts val="4000"/>
              <a:buNone/>
              <a:defRPr sz="4000"/>
            </a:lvl5pPr>
            <a:lvl6pPr lvl="5">
              <a:spcBef>
                <a:spcPts val="0"/>
              </a:spcBef>
              <a:spcAft>
                <a:spcPts val="0"/>
              </a:spcAft>
              <a:buSzPts val="4000"/>
              <a:buNone/>
              <a:defRPr sz="4000"/>
            </a:lvl6pPr>
            <a:lvl7pPr lvl="6">
              <a:spcBef>
                <a:spcPts val="0"/>
              </a:spcBef>
              <a:spcAft>
                <a:spcPts val="0"/>
              </a:spcAft>
              <a:buSzPts val="4000"/>
              <a:buNone/>
              <a:defRPr sz="4000"/>
            </a:lvl7pPr>
            <a:lvl8pPr lvl="7">
              <a:spcBef>
                <a:spcPts val="0"/>
              </a:spcBef>
              <a:spcAft>
                <a:spcPts val="0"/>
              </a:spcAft>
              <a:buSzPts val="4000"/>
              <a:buNone/>
              <a:defRPr sz="4000"/>
            </a:lvl8pPr>
            <a:lvl9pPr lvl="8">
              <a:spcBef>
                <a:spcPts val="0"/>
              </a:spcBef>
              <a:spcAft>
                <a:spcPts val="0"/>
              </a:spcAft>
              <a:buSzPts val="4000"/>
              <a:buNone/>
              <a:defRPr sz="4000"/>
            </a:lvl9pPr>
          </a:lstStyle>
          <a:p>
            <a:endParaRPr/>
          </a:p>
        </p:txBody>
      </p:sp>
      <p:sp>
        <p:nvSpPr>
          <p:cNvPr id="28" name="Google Shape;2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
        <p:cNvGrpSpPr/>
        <p:nvPr/>
      </p:nvGrpSpPr>
      <p:grpSpPr>
        <a:xfrm>
          <a:off x="0" y="0"/>
          <a:ext cx="0" cy="0"/>
          <a:chOff x="0" y="0"/>
          <a:chExt cx="0" cy="0"/>
        </a:xfrm>
      </p:grpSpPr>
      <p:sp>
        <p:nvSpPr>
          <p:cNvPr id="30" name="Google Shape;30;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3000">
                <a:highlight>
                  <a:schemeClr val="dk1"/>
                </a:highlight>
              </a:defRPr>
            </a:lvl1pPr>
            <a:lvl2pPr lvl="1">
              <a:spcBef>
                <a:spcPts val="0"/>
              </a:spcBef>
              <a:spcAft>
                <a:spcPts val="0"/>
              </a:spcAft>
              <a:buSzPts val="3000"/>
              <a:buNone/>
              <a:defRPr sz="3000">
                <a:highlight>
                  <a:schemeClr val="dk1"/>
                </a:highlight>
              </a:defRPr>
            </a:lvl2pPr>
            <a:lvl3pPr lvl="2">
              <a:spcBef>
                <a:spcPts val="0"/>
              </a:spcBef>
              <a:spcAft>
                <a:spcPts val="0"/>
              </a:spcAft>
              <a:buSzPts val="3000"/>
              <a:buNone/>
              <a:defRPr sz="3000">
                <a:highlight>
                  <a:schemeClr val="dk1"/>
                </a:highlight>
              </a:defRPr>
            </a:lvl3pPr>
            <a:lvl4pPr lvl="3">
              <a:spcBef>
                <a:spcPts val="0"/>
              </a:spcBef>
              <a:spcAft>
                <a:spcPts val="0"/>
              </a:spcAft>
              <a:buSzPts val="3000"/>
              <a:buNone/>
              <a:defRPr sz="3000">
                <a:highlight>
                  <a:schemeClr val="dk1"/>
                </a:highlight>
              </a:defRPr>
            </a:lvl4pPr>
            <a:lvl5pPr lvl="4">
              <a:spcBef>
                <a:spcPts val="0"/>
              </a:spcBef>
              <a:spcAft>
                <a:spcPts val="0"/>
              </a:spcAft>
              <a:buSzPts val="3000"/>
              <a:buNone/>
              <a:defRPr sz="3000">
                <a:highlight>
                  <a:schemeClr val="dk1"/>
                </a:highlight>
              </a:defRPr>
            </a:lvl5pPr>
            <a:lvl6pPr lvl="5">
              <a:spcBef>
                <a:spcPts val="0"/>
              </a:spcBef>
              <a:spcAft>
                <a:spcPts val="0"/>
              </a:spcAft>
              <a:buSzPts val="3000"/>
              <a:buNone/>
              <a:defRPr sz="3000">
                <a:highlight>
                  <a:schemeClr val="dk1"/>
                </a:highlight>
              </a:defRPr>
            </a:lvl6pPr>
            <a:lvl7pPr lvl="6">
              <a:spcBef>
                <a:spcPts val="0"/>
              </a:spcBef>
              <a:spcAft>
                <a:spcPts val="0"/>
              </a:spcAft>
              <a:buSzPts val="3000"/>
              <a:buNone/>
              <a:defRPr sz="3000">
                <a:highlight>
                  <a:schemeClr val="dk1"/>
                </a:highlight>
              </a:defRPr>
            </a:lvl7pPr>
            <a:lvl8pPr lvl="7">
              <a:spcBef>
                <a:spcPts val="0"/>
              </a:spcBef>
              <a:spcAft>
                <a:spcPts val="0"/>
              </a:spcAft>
              <a:buSzPts val="3000"/>
              <a:buNone/>
              <a:defRPr sz="3000">
                <a:highlight>
                  <a:schemeClr val="dk1"/>
                </a:highlight>
              </a:defRPr>
            </a:lvl8pPr>
            <a:lvl9pPr lvl="8">
              <a:spcBef>
                <a:spcPts val="0"/>
              </a:spcBef>
              <a:spcAft>
                <a:spcPts val="0"/>
              </a:spcAft>
              <a:buSzPts val="3000"/>
              <a:buNone/>
              <a:defRPr sz="3000">
                <a:highlight>
                  <a:schemeClr val="dk1"/>
                </a:highlight>
              </a:defRPr>
            </a:lvl9pPr>
          </a:lstStyle>
          <a:p>
            <a:endParaRPr/>
          </a:p>
        </p:txBody>
      </p:sp>
      <p:sp>
        <p:nvSpPr>
          <p:cNvPr id="31" name="Google Shape;31;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2" name="Google Shape;32;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bg>
      <p:bgPr>
        <a:solidFill>
          <a:schemeClr val="accent4"/>
        </a:solidFill>
        <a:effectLst/>
      </p:bgPr>
    </p:bg>
    <p:spTree>
      <p:nvGrpSpPr>
        <p:cNvPr id="1" name="Shape 33"/>
        <p:cNvGrpSpPr/>
        <p:nvPr/>
      </p:nvGrpSpPr>
      <p:grpSpPr>
        <a:xfrm>
          <a:off x="0" y="0"/>
          <a:ext cx="0" cy="0"/>
          <a:chOff x="0" y="0"/>
          <a:chExt cx="0" cy="0"/>
        </a:xfrm>
      </p:grpSpPr>
      <p:sp>
        <p:nvSpPr>
          <p:cNvPr id="34" name="Google Shape;34;p8"/>
          <p:cNvSpPr txBox="1">
            <a:spLocks noGrp="1"/>
          </p:cNvSpPr>
          <p:nvPr>
            <p:ph type="title"/>
          </p:nvPr>
        </p:nvSpPr>
        <p:spPr>
          <a:xfrm>
            <a:off x="490250" y="526350"/>
            <a:ext cx="5618700" cy="4090800"/>
          </a:xfrm>
          <a:prstGeom prst="rect">
            <a:avLst/>
          </a:prstGeom>
        </p:spPr>
        <p:txBody>
          <a:bodyPr spcFirstLastPara="1" wrap="square" lIns="91425" tIns="91425" rIns="91425" bIns="91425" anchor="ctr" anchorCtr="0">
            <a:noAutofit/>
          </a:bodyPr>
          <a:lstStyle>
            <a:lvl1pPr lvl="0">
              <a:spcBef>
                <a:spcPts val="0"/>
              </a:spcBef>
              <a:spcAft>
                <a:spcPts val="0"/>
              </a:spcAft>
              <a:buClr>
                <a:schemeClr val="lt1"/>
              </a:buClr>
              <a:buSzPts val="6000"/>
              <a:buNone/>
              <a:defRPr sz="6000">
                <a:solidFill>
                  <a:schemeClr val="lt1"/>
                </a:solidFill>
              </a:defRPr>
            </a:lvl1pPr>
            <a:lvl2pPr lvl="1">
              <a:spcBef>
                <a:spcPts val="0"/>
              </a:spcBef>
              <a:spcAft>
                <a:spcPts val="0"/>
              </a:spcAft>
              <a:buClr>
                <a:schemeClr val="lt1"/>
              </a:buClr>
              <a:buSzPts val="6000"/>
              <a:buNone/>
              <a:defRPr sz="6000">
                <a:solidFill>
                  <a:schemeClr val="lt1"/>
                </a:solidFill>
              </a:defRPr>
            </a:lvl2pPr>
            <a:lvl3pPr lvl="2">
              <a:spcBef>
                <a:spcPts val="0"/>
              </a:spcBef>
              <a:spcAft>
                <a:spcPts val="0"/>
              </a:spcAft>
              <a:buClr>
                <a:schemeClr val="lt1"/>
              </a:buClr>
              <a:buSzPts val="6000"/>
              <a:buNone/>
              <a:defRPr sz="6000">
                <a:solidFill>
                  <a:schemeClr val="lt1"/>
                </a:solidFill>
              </a:defRPr>
            </a:lvl3pPr>
            <a:lvl4pPr lvl="3">
              <a:spcBef>
                <a:spcPts val="0"/>
              </a:spcBef>
              <a:spcAft>
                <a:spcPts val="0"/>
              </a:spcAft>
              <a:buClr>
                <a:schemeClr val="lt1"/>
              </a:buClr>
              <a:buSzPts val="6000"/>
              <a:buNone/>
              <a:defRPr sz="6000">
                <a:solidFill>
                  <a:schemeClr val="lt1"/>
                </a:solidFill>
              </a:defRPr>
            </a:lvl4pPr>
            <a:lvl5pPr lvl="4">
              <a:spcBef>
                <a:spcPts val="0"/>
              </a:spcBef>
              <a:spcAft>
                <a:spcPts val="0"/>
              </a:spcAft>
              <a:buClr>
                <a:schemeClr val="lt1"/>
              </a:buClr>
              <a:buSzPts val="6000"/>
              <a:buNone/>
              <a:defRPr sz="6000">
                <a:solidFill>
                  <a:schemeClr val="lt1"/>
                </a:solidFill>
              </a:defRPr>
            </a:lvl5pPr>
            <a:lvl6pPr lvl="5">
              <a:spcBef>
                <a:spcPts val="0"/>
              </a:spcBef>
              <a:spcAft>
                <a:spcPts val="0"/>
              </a:spcAft>
              <a:buClr>
                <a:schemeClr val="lt1"/>
              </a:buClr>
              <a:buSzPts val="6000"/>
              <a:buNone/>
              <a:defRPr sz="6000">
                <a:solidFill>
                  <a:schemeClr val="lt1"/>
                </a:solidFill>
              </a:defRPr>
            </a:lvl6pPr>
            <a:lvl7pPr lvl="6">
              <a:spcBef>
                <a:spcPts val="0"/>
              </a:spcBef>
              <a:spcAft>
                <a:spcPts val="0"/>
              </a:spcAft>
              <a:buClr>
                <a:schemeClr val="lt1"/>
              </a:buClr>
              <a:buSzPts val="6000"/>
              <a:buNone/>
              <a:defRPr sz="6000">
                <a:solidFill>
                  <a:schemeClr val="lt1"/>
                </a:solidFill>
              </a:defRPr>
            </a:lvl7pPr>
            <a:lvl8pPr lvl="7">
              <a:spcBef>
                <a:spcPts val="0"/>
              </a:spcBef>
              <a:spcAft>
                <a:spcPts val="0"/>
              </a:spcAft>
              <a:buClr>
                <a:schemeClr val="lt1"/>
              </a:buClr>
              <a:buSzPts val="6000"/>
              <a:buNone/>
              <a:defRPr sz="6000">
                <a:solidFill>
                  <a:schemeClr val="lt1"/>
                </a:solidFill>
              </a:defRPr>
            </a:lvl8pPr>
            <a:lvl9pPr lvl="8">
              <a:spcBef>
                <a:spcPts val="0"/>
              </a:spcBef>
              <a:spcAft>
                <a:spcPts val="0"/>
              </a:spcAft>
              <a:buClr>
                <a:schemeClr val="lt1"/>
              </a:buClr>
              <a:buSzPts val="6000"/>
              <a:buNone/>
              <a:defRPr sz="6000">
                <a:solidFill>
                  <a:schemeClr val="lt1"/>
                </a:solidFill>
              </a:defRPr>
            </a:lvl9pPr>
          </a:lstStyle>
          <a:p>
            <a:endParaRPr/>
          </a:p>
        </p:txBody>
      </p:sp>
      <p:sp>
        <p:nvSpPr>
          <p:cNvPr id="35" name="Google Shape;35;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6"/>
        <p:cNvGrpSpPr/>
        <p:nvPr/>
      </p:nvGrpSpPr>
      <p:grpSpPr>
        <a:xfrm>
          <a:off x="0" y="0"/>
          <a:ext cx="0" cy="0"/>
          <a:chOff x="0" y="0"/>
          <a:chExt cx="0" cy="0"/>
        </a:xfrm>
      </p:grpSpPr>
      <p:sp>
        <p:nvSpPr>
          <p:cNvPr id="37" name="Google Shape;37;p9"/>
          <p:cNvSpPr/>
          <p:nvPr/>
        </p:nvSpPr>
        <p:spPr>
          <a:xfrm>
            <a:off x="4572000" y="-25"/>
            <a:ext cx="4572000" cy="5143500"/>
          </a:xfrm>
          <a:prstGeom prst="rect">
            <a:avLst/>
          </a:pr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38" name="Google Shape;38;p9"/>
          <p:cNvCxnSpPr/>
          <p:nvPr/>
        </p:nvCxnSpPr>
        <p:spPr>
          <a:xfrm>
            <a:off x="5029675" y="4495500"/>
            <a:ext cx="468300" cy="0"/>
          </a:xfrm>
          <a:prstGeom prst="straightConnector1">
            <a:avLst/>
          </a:prstGeom>
          <a:noFill/>
          <a:ln w="28575" cap="flat" cmpd="sng">
            <a:solidFill>
              <a:schemeClr val="lt1"/>
            </a:solidFill>
            <a:prstDash val="solid"/>
            <a:round/>
            <a:headEnd type="none" w="sm" len="sm"/>
            <a:tailEnd type="none" w="sm" len="sm"/>
          </a:ln>
        </p:spPr>
      </p:cxnSp>
      <p:sp>
        <p:nvSpPr>
          <p:cNvPr id="39" name="Google Shape;39;p9"/>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lvl1pPr lvl="0" algn="ctr">
              <a:spcBef>
                <a:spcPts val="0"/>
              </a:spcBef>
              <a:spcAft>
                <a:spcPts val="0"/>
              </a:spcAft>
              <a:buSzPts val="5400"/>
              <a:buNone/>
              <a:defRPr sz="5400"/>
            </a:lvl1pPr>
            <a:lvl2pPr lvl="1" algn="ctr">
              <a:spcBef>
                <a:spcPts val="0"/>
              </a:spcBef>
              <a:spcAft>
                <a:spcPts val="0"/>
              </a:spcAft>
              <a:buSzPts val="5400"/>
              <a:buNone/>
              <a:defRPr sz="5400"/>
            </a:lvl2pPr>
            <a:lvl3pPr lvl="2" algn="ctr">
              <a:spcBef>
                <a:spcPts val="0"/>
              </a:spcBef>
              <a:spcAft>
                <a:spcPts val="0"/>
              </a:spcAft>
              <a:buSzPts val="5400"/>
              <a:buNone/>
              <a:defRPr sz="5400"/>
            </a:lvl3pPr>
            <a:lvl4pPr lvl="3" algn="ctr">
              <a:spcBef>
                <a:spcPts val="0"/>
              </a:spcBef>
              <a:spcAft>
                <a:spcPts val="0"/>
              </a:spcAft>
              <a:buSzPts val="5400"/>
              <a:buNone/>
              <a:defRPr sz="5400"/>
            </a:lvl4pPr>
            <a:lvl5pPr lvl="4" algn="ctr">
              <a:spcBef>
                <a:spcPts val="0"/>
              </a:spcBef>
              <a:spcAft>
                <a:spcPts val="0"/>
              </a:spcAft>
              <a:buSzPts val="5400"/>
              <a:buNone/>
              <a:defRPr sz="5400"/>
            </a:lvl5pPr>
            <a:lvl6pPr lvl="5" algn="ctr">
              <a:spcBef>
                <a:spcPts val="0"/>
              </a:spcBef>
              <a:spcAft>
                <a:spcPts val="0"/>
              </a:spcAft>
              <a:buSzPts val="5400"/>
              <a:buNone/>
              <a:defRPr sz="5400"/>
            </a:lvl6pPr>
            <a:lvl7pPr lvl="6" algn="ctr">
              <a:spcBef>
                <a:spcPts val="0"/>
              </a:spcBef>
              <a:spcAft>
                <a:spcPts val="0"/>
              </a:spcAft>
              <a:buSzPts val="5400"/>
              <a:buNone/>
              <a:defRPr sz="5400"/>
            </a:lvl7pPr>
            <a:lvl8pPr lvl="7" algn="ctr">
              <a:spcBef>
                <a:spcPts val="0"/>
              </a:spcBef>
              <a:spcAft>
                <a:spcPts val="0"/>
              </a:spcAft>
              <a:buSzPts val="5400"/>
              <a:buNone/>
              <a:defRPr sz="5400"/>
            </a:lvl8pPr>
            <a:lvl9pPr lvl="8" algn="ctr">
              <a:spcBef>
                <a:spcPts val="0"/>
              </a:spcBef>
              <a:spcAft>
                <a:spcPts val="0"/>
              </a:spcAft>
              <a:buSzPts val="5400"/>
              <a:buNone/>
              <a:defRPr sz="5400"/>
            </a:lvl9pPr>
          </a:lstStyle>
          <a:p>
            <a:endParaRPr/>
          </a:p>
        </p:txBody>
      </p:sp>
      <p:sp>
        <p:nvSpPr>
          <p:cNvPr id="40" name="Google Shape;40;p9"/>
          <p:cNvSpPr txBox="1">
            <a:spLocks noGrp="1"/>
          </p:cNvSpPr>
          <p:nvPr>
            <p:ph type="subTitle" idx="1"/>
          </p:nvPr>
        </p:nvSpPr>
        <p:spPr>
          <a:xfrm>
            <a:off x="265500" y="2845223"/>
            <a:ext cx="4045200" cy="13455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sp>
        <p:nvSpPr>
          <p:cNvPr id="41" name="Google Shape;41;p9"/>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Clr>
                <a:schemeClr val="accent1"/>
              </a:buClr>
              <a:buSzPts val="1800"/>
              <a:buChar char="●"/>
              <a:defRPr>
                <a:solidFill>
                  <a:schemeClr val="accent1"/>
                </a:solidFill>
                <a:highlight>
                  <a:schemeClr val="lt1"/>
                </a:highlight>
              </a:defRPr>
            </a:lvl1pPr>
            <a:lvl2pPr marL="914400" lvl="1" indent="-317500">
              <a:spcBef>
                <a:spcPts val="1600"/>
              </a:spcBef>
              <a:spcAft>
                <a:spcPts val="0"/>
              </a:spcAft>
              <a:buClr>
                <a:schemeClr val="accent1"/>
              </a:buClr>
              <a:buSzPts val="1400"/>
              <a:buChar char="○"/>
              <a:defRPr>
                <a:solidFill>
                  <a:schemeClr val="accent1"/>
                </a:solidFill>
                <a:highlight>
                  <a:schemeClr val="lt1"/>
                </a:highlight>
              </a:defRPr>
            </a:lvl2pPr>
            <a:lvl3pPr marL="1371600" lvl="2" indent="-317500">
              <a:spcBef>
                <a:spcPts val="1600"/>
              </a:spcBef>
              <a:spcAft>
                <a:spcPts val="0"/>
              </a:spcAft>
              <a:buClr>
                <a:schemeClr val="accent1"/>
              </a:buClr>
              <a:buSzPts val="1400"/>
              <a:buChar char="■"/>
              <a:defRPr>
                <a:solidFill>
                  <a:schemeClr val="accent1"/>
                </a:solidFill>
                <a:highlight>
                  <a:schemeClr val="lt1"/>
                </a:highlight>
              </a:defRPr>
            </a:lvl3pPr>
            <a:lvl4pPr marL="1828800" lvl="3" indent="-317500">
              <a:spcBef>
                <a:spcPts val="1600"/>
              </a:spcBef>
              <a:spcAft>
                <a:spcPts val="0"/>
              </a:spcAft>
              <a:buClr>
                <a:schemeClr val="accent1"/>
              </a:buClr>
              <a:buSzPts val="1400"/>
              <a:buChar char="●"/>
              <a:defRPr>
                <a:solidFill>
                  <a:schemeClr val="accent1"/>
                </a:solidFill>
                <a:highlight>
                  <a:schemeClr val="lt1"/>
                </a:highlight>
              </a:defRPr>
            </a:lvl4pPr>
            <a:lvl5pPr marL="2286000" lvl="4" indent="-317500">
              <a:spcBef>
                <a:spcPts val="1600"/>
              </a:spcBef>
              <a:spcAft>
                <a:spcPts val="0"/>
              </a:spcAft>
              <a:buClr>
                <a:schemeClr val="accent1"/>
              </a:buClr>
              <a:buSzPts val="1400"/>
              <a:buChar char="○"/>
              <a:defRPr>
                <a:solidFill>
                  <a:schemeClr val="accent1"/>
                </a:solidFill>
                <a:highlight>
                  <a:schemeClr val="lt1"/>
                </a:highlight>
              </a:defRPr>
            </a:lvl5pPr>
            <a:lvl6pPr marL="2743200" lvl="5" indent="-317500">
              <a:spcBef>
                <a:spcPts val="1600"/>
              </a:spcBef>
              <a:spcAft>
                <a:spcPts val="0"/>
              </a:spcAft>
              <a:buClr>
                <a:schemeClr val="accent1"/>
              </a:buClr>
              <a:buSzPts val="1400"/>
              <a:buChar char="■"/>
              <a:defRPr>
                <a:solidFill>
                  <a:schemeClr val="accent1"/>
                </a:solidFill>
                <a:highlight>
                  <a:schemeClr val="lt1"/>
                </a:highlight>
              </a:defRPr>
            </a:lvl6pPr>
            <a:lvl7pPr marL="3200400" lvl="6" indent="-317500">
              <a:spcBef>
                <a:spcPts val="1600"/>
              </a:spcBef>
              <a:spcAft>
                <a:spcPts val="0"/>
              </a:spcAft>
              <a:buClr>
                <a:schemeClr val="accent1"/>
              </a:buClr>
              <a:buSzPts val="1400"/>
              <a:buChar char="●"/>
              <a:defRPr>
                <a:solidFill>
                  <a:schemeClr val="accent1"/>
                </a:solidFill>
                <a:highlight>
                  <a:schemeClr val="lt1"/>
                </a:highlight>
              </a:defRPr>
            </a:lvl7pPr>
            <a:lvl8pPr marL="3657600" lvl="7" indent="-317500">
              <a:spcBef>
                <a:spcPts val="1600"/>
              </a:spcBef>
              <a:spcAft>
                <a:spcPts val="0"/>
              </a:spcAft>
              <a:buClr>
                <a:schemeClr val="accent1"/>
              </a:buClr>
              <a:buSzPts val="1400"/>
              <a:buChar char="○"/>
              <a:defRPr>
                <a:solidFill>
                  <a:schemeClr val="accent1"/>
                </a:solidFill>
                <a:highlight>
                  <a:schemeClr val="lt1"/>
                </a:highlight>
              </a:defRPr>
            </a:lvl8pPr>
            <a:lvl9pPr marL="4114800" lvl="8" indent="-317500">
              <a:spcBef>
                <a:spcPts val="1600"/>
              </a:spcBef>
              <a:spcAft>
                <a:spcPts val="1600"/>
              </a:spcAft>
              <a:buClr>
                <a:schemeClr val="accent1"/>
              </a:buClr>
              <a:buSzPts val="1400"/>
              <a:buChar char="■"/>
              <a:defRPr>
                <a:solidFill>
                  <a:schemeClr val="accent1"/>
                </a:solidFill>
                <a:highlight>
                  <a:schemeClr val="lt1"/>
                </a:highlight>
              </a:defRPr>
            </a:lvl9pPr>
          </a:lstStyle>
          <a:p>
            <a:endParaRPr/>
          </a:p>
        </p:txBody>
      </p:sp>
      <p:sp>
        <p:nvSpPr>
          <p:cNvPr id="42" name="Google Shape;42;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3"/>
        <p:cNvGrpSpPr/>
        <p:nvPr/>
      </p:nvGrpSpPr>
      <p:grpSpPr>
        <a:xfrm>
          <a:off x="0" y="0"/>
          <a:ext cx="0" cy="0"/>
          <a:chOff x="0" y="0"/>
          <a:chExt cx="0" cy="0"/>
        </a:xfrm>
      </p:grpSpPr>
      <p:sp>
        <p:nvSpPr>
          <p:cNvPr id="44" name="Google Shape;44;p10"/>
          <p:cNvSpPr txBox="1">
            <a:spLocks noGrp="1"/>
          </p:cNvSpPr>
          <p:nvPr>
            <p:ph type="body" idx="1"/>
          </p:nvPr>
        </p:nvSpPr>
        <p:spPr>
          <a:xfrm>
            <a:off x="319500" y="4230575"/>
            <a:ext cx="5998800" cy="5988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Clr>
                <a:schemeClr val="accent1"/>
              </a:buClr>
              <a:buSzPts val="2400"/>
              <a:buFont typeface="Amatic SC"/>
              <a:buNone/>
              <a:defRPr sz="2400" b="1">
                <a:solidFill>
                  <a:schemeClr val="accent1"/>
                </a:solidFill>
                <a:latin typeface="Amatic SC"/>
                <a:ea typeface="Amatic SC"/>
                <a:cs typeface="Amatic SC"/>
                <a:sym typeface="Amatic SC"/>
              </a:defRPr>
            </a:lvl1pPr>
          </a:lstStyle>
          <a:p>
            <a:endParaRPr/>
          </a:p>
        </p:txBody>
      </p:sp>
      <p:sp>
        <p:nvSpPr>
          <p:cNvPr id="45" name="Google Shape;45;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beach-day">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292850"/>
            <a:ext cx="8520600" cy="8010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1pPr>
            <a:lvl2pPr lvl="1">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2pPr>
            <a:lvl3pPr lvl="2">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3pPr>
            <a:lvl4pPr lvl="3">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4pPr>
            <a:lvl5pPr lvl="4">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5pPr>
            <a:lvl6pPr lvl="5">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6pPr>
            <a:lvl7pPr lvl="6">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7pPr>
            <a:lvl8pPr lvl="7">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8pPr>
            <a:lvl9pPr lvl="8">
              <a:spcBef>
                <a:spcPts val="0"/>
              </a:spcBef>
              <a:spcAft>
                <a:spcPts val="0"/>
              </a:spcAft>
              <a:buClr>
                <a:schemeClr val="accent1"/>
              </a:buClr>
              <a:buSzPts val="4200"/>
              <a:buFont typeface="Amatic SC"/>
              <a:buNone/>
              <a:defRPr sz="4200" b="1">
                <a:solidFill>
                  <a:schemeClr val="accent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311700" y="1228675"/>
            <a:ext cx="8520600" cy="33402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Font typeface="Source Code Pro"/>
              <a:buChar char="●"/>
              <a:defRPr sz="1800">
                <a:solidFill>
                  <a:schemeClr val="dk2"/>
                </a:solidFill>
                <a:latin typeface="Source Code Pro"/>
                <a:ea typeface="Source Code Pro"/>
                <a:cs typeface="Source Code Pro"/>
                <a:sym typeface="Source Code Pro"/>
              </a:defRPr>
            </a:lvl1pPr>
            <a:lvl2pPr marL="914400" lvl="1"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2pPr>
            <a:lvl3pPr marL="1371600" lvl="2"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3pPr>
            <a:lvl4pPr marL="1828800" lvl="3"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4pPr>
            <a:lvl5pPr marL="2286000" lvl="4"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5pPr>
            <a:lvl6pPr marL="2743200" lvl="5"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6pPr>
            <a:lvl7pPr marL="3200400" lvl="6"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7pPr>
            <a:lvl8pPr marL="3657600" lvl="7" indent="-317500">
              <a:lnSpc>
                <a:spcPct val="115000"/>
              </a:lnSpc>
              <a:spcBef>
                <a:spcPts val="1600"/>
              </a:spcBef>
              <a:spcAft>
                <a:spcPts val="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8pPr>
            <a:lvl9pPr marL="4114800" lvl="8" indent="-317500">
              <a:lnSpc>
                <a:spcPct val="115000"/>
              </a:lnSpc>
              <a:spcBef>
                <a:spcPts val="1600"/>
              </a:spcBef>
              <a:spcAft>
                <a:spcPts val="1600"/>
              </a:spcAft>
              <a:buClr>
                <a:schemeClr val="dk2"/>
              </a:buClr>
              <a:buSzPts val="1400"/>
              <a:buFont typeface="Source Code Pro"/>
              <a:buChar char="■"/>
              <a:defRPr>
                <a:solidFill>
                  <a:schemeClr val="dk2"/>
                </a:solidFill>
                <a:latin typeface="Source Code Pro"/>
                <a:ea typeface="Source Code Pro"/>
                <a:cs typeface="Source Code Pro"/>
                <a:sym typeface="Source Code Pro"/>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accent1"/>
                </a:solidFill>
                <a:latin typeface="Source Code Pro"/>
                <a:ea typeface="Source Code Pro"/>
                <a:cs typeface="Source Code Pro"/>
                <a:sym typeface="Source Code Pro"/>
              </a:defRPr>
            </a:lvl1pPr>
            <a:lvl2pPr lvl="1" algn="r">
              <a:buNone/>
              <a:defRPr sz="1000">
                <a:solidFill>
                  <a:schemeClr val="accent1"/>
                </a:solidFill>
                <a:latin typeface="Source Code Pro"/>
                <a:ea typeface="Source Code Pro"/>
                <a:cs typeface="Source Code Pro"/>
                <a:sym typeface="Source Code Pro"/>
              </a:defRPr>
            </a:lvl2pPr>
            <a:lvl3pPr lvl="2" algn="r">
              <a:buNone/>
              <a:defRPr sz="1000">
                <a:solidFill>
                  <a:schemeClr val="accent1"/>
                </a:solidFill>
                <a:latin typeface="Source Code Pro"/>
                <a:ea typeface="Source Code Pro"/>
                <a:cs typeface="Source Code Pro"/>
                <a:sym typeface="Source Code Pro"/>
              </a:defRPr>
            </a:lvl3pPr>
            <a:lvl4pPr lvl="3" algn="r">
              <a:buNone/>
              <a:defRPr sz="1000">
                <a:solidFill>
                  <a:schemeClr val="accent1"/>
                </a:solidFill>
                <a:latin typeface="Source Code Pro"/>
                <a:ea typeface="Source Code Pro"/>
                <a:cs typeface="Source Code Pro"/>
                <a:sym typeface="Source Code Pro"/>
              </a:defRPr>
            </a:lvl4pPr>
            <a:lvl5pPr lvl="4" algn="r">
              <a:buNone/>
              <a:defRPr sz="1000">
                <a:solidFill>
                  <a:schemeClr val="accent1"/>
                </a:solidFill>
                <a:latin typeface="Source Code Pro"/>
                <a:ea typeface="Source Code Pro"/>
                <a:cs typeface="Source Code Pro"/>
                <a:sym typeface="Source Code Pro"/>
              </a:defRPr>
            </a:lvl5pPr>
            <a:lvl6pPr lvl="5" algn="r">
              <a:buNone/>
              <a:defRPr sz="1000">
                <a:solidFill>
                  <a:schemeClr val="accent1"/>
                </a:solidFill>
                <a:latin typeface="Source Code Pro"/>
                <a:ea typeface="Source Code Pro"/>
                <a:cs typeface="Source Code Pro"/>
                <a:sym typeface="Source Code Pro"/>
              </a:defRPr>
            </a:lvl6pPr>
            <a:lvl7pPr lvl="6" algn="r">
              <a:buNone/>
              <a:defRPr sz="1000">
                <a:solidFill>
                  <a:schemeClr val="accent1"/>
                </a:solidFill>
                <a:latin typeface="Source Code Pro"/>
                <a:ea typeface="Source Code Pro"/>
                <a:cs typeface="Source Code Pro"/>
                <a:sym typeface="Source Code Pro"/>
              </a:defRPr>
            </a:lvl7pPr>
            <a:lvl8pPr lvl="7" algn="r">
              <a:buNone/>
              <a:defRPr sz="1000">
                <a:solidFill>
                  <a:schemeClr val="accent1"/>
                </a:solidFill>
                <a:latin typeface="Source Code Pro"/>
                <a:ea typeface="Source Code Pro"/>
                <a:cs typeface="Source Code Pro"/>
                <a:sym typeface="Source Code Pro"/>
              </a:defRPr>
            </a:lvl8pPr>
            <a:lvl9pPr lvl="8" algn="r">
              <a:buNone/>
              <a:defRPr sz="1000">
                <a:solidFill>
                  <a:schemeClr val="accent1"/>
                </a:solidFill>
                <a:latin typeface="Source Code Pro"/>
                <a:ea typeface="Source Code Pro"/>
                <a:cs typeface="Source Code Pro"/>
                <a:sym typeface="Source Code Pro"/>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mc:AlternateContent xmlns:mc="http://schemas.openxmlformats.org/markup-compatibility/2006" xmlns:p14="http://schemas.microsoft.com/office/powerpoint/2010/main">
    <mc:Choice Requires="p14">
      <p:transition spd="slow" p14:dur="1500">
        <p:push dir="r"/>
      </p:transition>
    </mc:Choice>
    <mc:Fallback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4/20/2020</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191170164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4"/>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5C1A3323-271B-4B4B-80C4-33ACADEE58D3}" type="datetimeFigureOut">
              <a:rPr lang="en-US" smtClean="0"/>
              <a:t>4/20/2020</a:t>
            </a:fld>
            <a:endParaRPr lang="en-US"/>
          </a:p>
        </p:txBody>
      </p:sp>
      <p:sp>
        <p:nvSpPr>
          <p:cNvPr id="5" name="Footer Placeholder 4"/>
          <p:cNvSpPr>
            <a:spLocks noGrp="1"/>
          </p:cNvSpPr>
          <p:nvPr>
            <p:ph type="ftr" sz="quarter" idx="3"/>
          </p:nvPr>
        </p:nvSpPr>
        <p:spPr>
          <a:xfrm>
            <a:off x="3028950" y="4767264"/>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4"/>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0FFD05C9-68B6-6242-BE30-1C50B077565A}" type="slidenum">
              <a:rPr lang="en-US" smtClean="0"/>
              <a:t>‹#›</a:t>
            </a:fld>
            <a:endParaRPr lang="en-US"/>
          </a:p>
        </p:txBody>
      </p:sp>
    </p:spTree>
    <p:extLst>
      <p:ext uri="{BB962C8B-B14F-4D97-AF65-F5344CB8AC3E}">
        <p14:creationId xmlns:p14="http://schemas.microsoft.com/office/powerpoint/2010/main" val="104594805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3" Type="http://schemas.openxmlformats.org/officeDocument/2006/relationships/hyperlink" Target="https://docs.google.com/document/d/1XfLRh4GCAdJLO0cLMZRxh5JiYVCOmDI6L9yz_f1iPD4/edit?usp=sharing" TargetMode="External"/><Relationship Id="rId2" Type="http://schemas.openxmlformats.org/officeDocument/2006/relationships/notesSlide" Target="../notesSlides/notesSlide10.xml"/><Relationship Id="rId1" Type="http://schemas.openxmlformats.org/officeDocument/2006/relationships/slideLayout" Target="../slideLayouts/slideLayout8.xml"/><Relationship Id="rId5" Type="http://schemas.openxmlformats.org/officeDocument/2006/relationships/image" Target="../media/image17.png"/><Relationship Id="rId4" Type="http://schemas.openxmlformats.org/officeDocument/2006/relationships/hyperlink" Target="https://www.google.com/docs/about/"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docs.google.com/presentation/d/1wVYKCkWAEAGZvQ1rFfady_X593AFyLpaXTw7UPFwfrE/edit?usp=sharing" TargetMode="Externa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hyperlink" Target="https://www.google.com/slides/about/" TargetMode="External"/><Relationship Id="rId5" Type="http://schemas.openxmlformats.org/officeDocument/2006/relationships/image" Target="../media/image18.png"/><Relationship Id="rId4" Type="http://schemas.openxmlformats.org/officeDocument/2006/relationships/hyperlink" Target="https://www.youtube.com/watch?v=-Eg1lHyrwMs" TargetMode="External"/></Relationships>
</file>

<file path=ppt/slides/_rels/slide16.xml.rels><?xml version="1.0" encoding="UTF-8" standalone="yes"?>
<Relationships xmlns="http://schemas.openxmlformats.org/package/2006/relationships"><Relationship Id="rId3" Type="http://schemas.openxmlformats.org/officeDocument/2006/relationships/hyperlink" Target="https://goo.gl/forms/Eq0UeCU5wSk33DDb2" TargetMode="External"/><Relationship Id="rId7" Type="http://schemas.openxmlformats.org/officeDocument/2006/relationships/image" Target="../media/image28.jpg"/><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hyperlink" Target="http://www.youtube.com/watch?v=fXQDFhKFuTU" TargetMode="External"/><Relationship Id="rId5" Type="http://schemas.openxmlformats.org/officeDocument/2006/relationships/image" Target="../media/image19.png"/><Relationship Id="rId4" Type="http://schemas.openxmlformats.org/officeDocument/2006/relationships/hyperlink" Target="https://www.google.com/forms/about/" TargetMode="External"/></Relationships>
</file>

<file path=ppt/slides/_rels/slide17.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hyperlink" Target="https://chrome.google.com/webstore/detail/doc-to-form/paadgjaehgkbopbjfaomaophiphlmalh?hl=en-GB" TargetMode="External"/><Relationship Id="rId7" Type="http://schemas.openxmlformats.org/officeDocument/2006/relationships/hyperlink" Target="https://chrome.google.com/webstore/detail/yet-another-mail-merge/mgmgmhkohaenhokbdnlpcljckbhpbmef?hl=en"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hyperlink" Target="https://gsuite.google.com/marketplace/app/split_names/1072896854591" TargetMode="External"/><Relationship Id="rId5" Type="http://schemas.openxmlformats.org/officeDocument/2006/relationships/hyperlink" Target="https://automate.io/blog/google-sheets-add-ons/" TargetMode="External"/><Relationship Id="rId10" Type="http://schemas.openxmlformats.org/officeDocument/2006/relationships/image" Target="../media/image30.jpg"/><Relationship Id="rId4" Type="http://schemas.openxmlformats.org/officeDocument/2006/relationships/hyperlink" Target="https://gsuite.google.com/marketplace/app/ez_query/388117003720" TargetMode="External"/><Relationship Id="rId9" Type="http://schemas.openxmlformats.org/officeDocument/2006/relationships/hyperlink" Target="http://www.youtube.com/watch?v=TOHZzcPwU4E" TargetMode="External"/></Relationships>
</file>

<file path=ppt/slides/_rels/slide18.xml.rels><?xml version="1.0" encoding="UTF-8" standalone="yes"?>
<Relationships xmlns="http://schemas.openxmlformats.org/package/2006/relationships"><Relationship Id="rId3" Type="http://schemas.openxmlformats.org/officeDocument/2006/relationships/hyperlink" Target="https://shakeuplearning.com/blog/force-users-to-make-a-copy-of-a-google-doc/" TargetMode="External"/><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hyperlink" Target="http://goo.gl/forms/NPbRRXj1Ek"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goo.gl/forms/pyaxCoHZzE" TargetMode="External"/><Relationship Id="rId4" Type="http://schemas.openxmlformats.org/officeDocument/2006/relationships/hyperlink" Target="http://goo.gl/forms/RzzcqCZ2jD"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5.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hyperlink" Target="https://docs.google.com/spreadsheets/d/1Yc19FrSCvqqOrEMenwzxYPl63-exy3uJgcOueOs2Krk/edit?usp=sharing" TargetMode="External"/><Relationship Id="rId2" Type="http://schemas.openxmlformats.org/officeDocument/2006/relationships/notesSlide" Target="../notesSlides/notesSlide16.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hyperlink" Target="https://www.google.com/sheets/about/"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angelacleveland.com/presentations" TargetMode="External"/><Relationship Id="rId5" Type="http://schemas.openxmlformats.org/officeDocument/2006/relationships/hyperlink" Target="https://docs.google.com/spreadsheets/d/142Cf6lsau6_YY7Lne8cE-4HeccmplPCB46kIeJGSBJQ/edit?usp=sharing" TargetMode="External"/><Relationship Id="rId4" Type="http://schemas.openxmlformats.org/officeDocument/2006/relationships/image" Target="../media/image34.png"/></Relationships>
</file>

<file path=ppt/slides/_rels/slide22.xml.rels><?xml version="1.0" encoding="UTF-8" standalone="yes"?>
<Relationships xmlns="http://schemas.openxmlformats.org/package/2006/relationships"><Relationship Id="rId3" Type="http://schemas.openxmlformats.org/officeDocument/2006/relationships/hyperlink" Target="https://www.youtube.com/watch?v=UbvkHEDvw-o" TargetMode="Externa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hyperlink" Target="https://keep.google.com/" TargetMode="External"/><Relationship Id="rId5" Type="http://schemas.openxmlformats.org/officeDocument/2006/relationships/image" Target="../media/image36.png"/><Relationship Id="rId4" Type="http://schemas.openxmlformats.org/officeDocument/2006/relationships/image" Target="../media/image35.png"/></Relationships>
</file>

<file path=ppt/slides/_rels/slide23.xml.rels><?xml version="1.0" encoding="UTF-8" standalone="yes"?>
<Relationships xmlns="http://schemas.openxmlformats.org/package/2006/relationships"><Relationship Id="rId8" Type="http://schemas.openxmlformats.org/officeDocument/2006/relationships/image" Target="../media/image39.jpg"/><Relationship Id="rId3" Type="http://schemas.openxmlformats.org/officeDocument/2006/relationships/hyperlink" Target="https://support.google.com/edu/classroom/?hl=en#topic=6020277" TargetMode="External"/><Relationship Id="rId7" Type="http://schemas.openxmlformats.org/officeDocument/2006/relationships/hyperlink" Target="http://www.youtube.com/watch?v=0DCOe9v9CuM" TargetMode="External"/><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hyperlink" Target="https://classroom.google.com/u/0/c/NTczMjk0NzY5NFpa" TargetMode="Externa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41.png"/><Relationship Id="rId7" Type="http://schemas.openxmlformats.org/officeDocument/2006/relationships/hyperlink" Target="http://synergyse.com/shared?app=classroom&amp;script=1013-free&amp;video=1" TargetMode="External"/><Relationship Id="rId2" Type="http://schemas.openxmlformats.org/officeDocument/2006/relationships/notesSlide" Target="../notesSlides/notesSlide22.xml"/><Relationship Id="rId1" Type="http://schemas.openxmlformats.org/officeDocument/2006/relationships/slideLayout" Target="../slideLayouts/slideLayout3.xml"/><Relationship Id="rId6" Type="http://schemas.openxmlformats.org/officeDocument/2006/relationships/hyperlink" Target="http://synergyse.com/shared?app=classroom&amp;script=1002-free&amp;video=1" TargetMode="External"/><Relationship Id="rId5" Type="http://schemas.openxmlformats.org/officeDocument/2006/relationships/image" Target="../media/image43.png"/><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hyperlink" Target="http://synergyse.com/shared?app=classroom&amp;script=1001-free&amp;video=1" TargetMode="External"/><Relationship Id="rId7"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8.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hyperlink" Target="http://alicekeeler.com/2015/06/26/google-classroom-understanding-the-classroom-folder/" TargetMode="External"/><Relationship Id="rId7" Type="http://schemas.openxmlformats.org/officeDocument/2006/relationships/image" Target="../media/image51.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50.png"/><Relationship Id="rId5" Type="http://schemas.openxmlformats.org/officeDocument/2006/relationships/hyperlink" Target="https://youtu.be/quEENiNZPFI" TargetMode="External"/><Relationship Id="rId4" Type="http://schemas.openxmlformats.org/officeDocument/2006/relationships/image" Target="../media/image49.png"/><Relationship Id="rId9" Type="http://schemas.openxmlformats.org/officeDocument/2006/relationships/image" Target="../media/image53.png"/></Relationships>
</file>

<file path=ppt/slides/_rels/slide29.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4.png"/><Relationship Id="rId7" Type="http://schemas.openxmlformats.org/officeDocument/2006/relationships/image" Target="../media/image57.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hyperlink" Target="http://synergyse.com/shared?app=classroom&amp;script=1004-free&amp;video=1" TargetMode="External"/></Relationships>
</file>

<file path=ppt/slides/_rels/slide3.xml.rels><?xml version="1.0" encoding="UTF-8" standalone="yes"?>
<Relationships xmlns="http://schemas.openxmlformats.org/package/2006/relationships"><Relationship Id="rId3" Type="http://schemas.openxmlformats.org/officeDocument/2006/relationships/hyperlink" Target="http://www.rcec.us/" TargetMode="External"/><Relationship Id="rId2" Type="http://schemas.openxmlformats.org/officeDocument/2006/relationships/image" Target="../media/image2.png"/><Relationship Id="rId1" Type="http://schemas.openxmlformats.org/officeDocument/2006/relationships/slideLayout" Target="../slideLayouts/slideLayout25.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3" Type="http://schemas.openxmlformats.org/officeDocument/2006/relationships/hyperlink" Target="http://synergyse.com/shared?app=classroom&amp;script=1003-free&amp;video=1"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image" Target="../media/image60.png"/></Relationships>
</file>

<file path=ppt/slides/_rels/slide3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8.xml"/><Relationship Id="rId1" Type="http://schemas.openxmlformats.org/officeDocument/2006/relationships/slideLayout" Target="../slideLayouts/slideLayout11.xml"/><Relationship Id="rId5" Type="http://schemas.openxmlformats.org/officeDocument/2006/relationships/image" Target="../media/image63.png"/><Relationship Id="rId4" Type="http://schemas.openxmlformats.org/officeDocument/2006/relationships/image" Target="../media/image62.png"/></Relationships>
</file>

<file path=ppt/slides/_rels/slide33.xml.rels><?xml version="1.0" encoding="UTF-8" standalone="yes"?>
<Relationships xmlns="http://schemas.openxmlformats.org/package/2006/relationships"><Relationship Id="rId8" Type="http://schemas.openxmlformats.org/officeDocument/2006/relationships/hyperlink" Target="http://synergyse.com/shared?app=classroom&amp;script=1008-free&amp;video=1" TargetMode="External"/><Relationship Id="rId3" Type="http://schemas.openxmlformats.org/officeDocument/2006/relationships/image" Target="../media/image64.png"/><Relationship Id="rId7" Type="http://schemas.openxmlformats.org/officeDocument/2006/relationships/image" Target="../media/image65.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hyperlink" Target="http://synergyse.com/shared?app=classroom&amp;script=1018-free&amp;video=1" TargetMode="External"/><Relationship Id="rId5" Type="http://schemas.openxmlformats.org/officeDocument/2006/relationships/hyperlink" Target="http://synergyse.com/shared?app=classroom&amp;script=1464009972552&amp;video=1" TargetMode="External"/><Relationship Id="rId4" Type="http://schemas.openxmlformats.org/officeDocument/2006/relationships/hyperlink" Target="http://synergyse.com/shared?app=classroom&amp;script=1006-free&amp;video=1" TargetMode="External"/><Relationship Id="rId9" Type="http://schemas.openxmlformats.org/officeDocument/2006/relationships/image" Target="../media/image66.png"/></Relationships>
</file>

<file path=ppt/slides/_rels/slide34.xml.rels><?xml version="1.0" encoding="UTF-8" standalone="yes"?>
<Relationships xmlns="http://schemas.openxmlformats.org/package/2006/relationships"><Relationship Id="rId8" Type="http://schemas.openxmlformats.org/officeDocument/2006/relationships/hyperlink" Target="http://synergyse.com/shared?app=classroom&amp;script=1008-free&amp;video=1" TargetMode="External"/><Relationship Id="rId3" Type="http://schemas.openxmlformats.org/officeDocument/2006/relationships/image" Target="../media/image67.png"/><Relationship Id="rId7" Type="http://schemas.openxmlformats.org/officeDocument/2006/relationships/image" Target="../media/image69.pn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hyperlink" Target="http://synergyse.com/shared?app=classroom&amp;script=1007-free&amp;video=1" TargetMode="External"/><Relationship Id="rId5" Type="http://schemas.openxmlformats.org/officeDocument/2006/relationships/hyperlink" Target="http://synergyse.com/shared?app=classroom&amp;script=1019-free&amp;video=1" TargetMode="External"/><Relationship Id="rId4" Type="http://schemas.openxmlformats.org/officeDocument/2006/relationships/image" Target="../media/image68.png"/><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7" Type="http://schemas.openxmlformats.org/officeDocument/2006/relationships/image" Target="../media/image72.png"/><Relationship Id="rId2" Type="http://schemas.openxmlformats.org/officeDocument/2006/relationships/notesSlide" Target="../notesSlides/notesSlide31.xml"/><Relationship Id="rId1" Type="http://schemas.openxmlformats.org/officeDocument/2006/relationships/slideLayout" Target="../slideLayouts/slideLayout3.xml"/><Relationship Id="rId6" Type="http://schemas.openxmlformats.org/officeDocument/2006/relationships/image" Target="../media/image71.png"/><Relationship Id="rId5" Type="http://schemas.openxmlformats.org/officeDocument/2006/relationships/image" Target="../media/image69.png"/><Relationship Id="rId4" Type="http://schemas.openxmlformats.org/officeDocument/2006/relationships/slide" Target="slide34.xml"/></Relationships>
</file>

<file path=ppt/slides/_rels/slide36.xml.rels><?xml version="1.0" encoding="UTF-8" standalone="yes"?>
<Relationships xmlns="http://schemas.openxmlformats.org/package/2006/relationships"><Relationship Id="rId3" Type="http://schemas.openxmlformats.org/officeDocument/2006/relationships/hyperlink" Target="http://synergyse.com/shared?app=classroom&amp;script=1020-free&amp;video=1" TargetMode="External"/><Relationship Id="rId2" Type="http://schemas.openxmlformats.org/officeDocument/2006/relationships/notesSlide" Target="../notesSlides/notesSlide32.xml"/><Relationship Id="rId1" Type="http://schemas.openxmlformats.org/officeDocument/2006/relationships/slideLayout" Target="../slideLayouts/slideLayout3.xml"/><Relationship Id="rId5" Type="http://schemas.openxmlformats.org/officeDocument/2006/relationships/image" Target="../media/image74.png"/><Relationship Id="rId4" Type="http://schemas.openxmlformats.org/officeDocument/2006/relationships/image" Target="../media/image73.jpg"/></Relationships>
</file>

<file path=ppt/slides/_rels/slide37.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33.xml"/><Relationship Id="rId1" Type="http://schemas.openxmlformats.org/officeDocument/2006/relationships/slideLayout" Target="../slideLayouts/slideLayout11.xml"/></Relationships>
</file>

<file path=ppt/slides/_rels/slide38.xml.rels><?xml version="1.0" encoding="UTF-8" standalone="yes"?>
<Relationships xmlns="http://schemas.openxmlformats.org/package/2006/relationships"><Relationship Id="rId3" Type="http://schemas.openxmlformats.org/officeDocument/2006/relationships/hyperlink" Target="http://synergyse.com/shared?app=classroom&amp;script=1022-free&amp;video=1" TargetMode="External"/><Relationship Id="rId7" Type="http://schemas.openxmlformats.org/officeDocument/2006/relationships/image" Target="../media/image79.png"/><Relationship Id="rId2" Type="http://schemas.openxmlformats.org/officeDocument/2006/relationships/notesSlide" Target="../notesSlides/notesSlide34.xml"/><Relationship Id="rId1" Type="http://schemas.openxmlformats.org/officeDocument/2006/relationships/slideLayout" Target="../slideLayouts/slideLayout3.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76.png"/></Relationships>
</file>

<file path=ppt/slides/_rels/slide3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35.xml"/><Relationship Id="rId1" Type="http://schemas.openxmlformats.org/officeDocument/2006/relationships/slideLayout" Target="../slideLayouts/slideLayout3.xml"/><Relationship Id="rId5" Type="http://schemas.openxmlformats.org/officeDocument/2006/relationships/image" Target="../media/image76.png"/><Relationship Id="rId4" Type="http://schemas.openxmlformats.org/officeDocument/2006/relationships/hyperlink" Target="http://synergyse.com/shared?app=classroom&amp;script=1022-free&amp;video=1"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25.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6.xml"/><Relationship Id="rId1" Type="http://schemas.openxmlformats.org/officeDocument/2006/relationships/slideLayout" Target="../slideLayouts/slideLayout3.xml"/><Relationship Id="rId4" Type="http://schemas.openxmlformats.org/officeDocument/2006/relationships/image" Target="../media/image82.png"/></Relationships>
</file>

<file path=ppt/slides/_rels/slide4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7.xml"/><Relationship Id="rId1" Type="http://schemas.openxmlformats.org/officeDocument/2006/relationships/slideLayout" Target="../slideLayouts/slideLayout3.xml"/><Relationship Id="rId4" Type="http://schemas.openxmlformats.org/officeDocument/2006/relationships/image" Target="../media/image84.gif"/></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8" Type="http://schemas.openxmlformats.org/officeDocument/2006/relationships/image" Target="../media/image86.png"/><Relationship Id="rId3" Type="http://schemas.openxmlformats.org/officeDocument/2006/relationships/hyperlink" Target="http://alicekeeler.com/" TargetMode="External"/><Relationship Id="rId7" Type="http://schemas.openxmlformats.org/officeDocument/2006/relationships/hyperlink" Target="http://www.shakeuplearning.com/google-classroom/" TargetMode="External"/><Relationship Id="rId2" Type="http://schemas.openxmlformats.org/officeDocument/2006/relationships/notesSlide" Target="../notesSlides/notesSlide39.xml"/><Relationship Id="rId1" Type="http://schemas.openxmlformats.org/officeDocument/2006/relationships/slideLayout" Target="../slideLayouts/slideLayout3.xml"/><Relationship Id="rId6" Type="http://schemas.openxmlformats.org/officeDocument/2006/relationships/hyperlink" Target="https://chrome.google.com/webstore/detail/alice-keeler-classroom-sp/ifkgpacemihiplnocjocpgmoiefcojik?utm_source" TargetMode="External"/><Relationship Id="rId5" Type="http://schemas.openxmlformats.org/officeDocument/2006/relationships/hyperlink" Target="http://alicekeeler.com/2014/09/11/google-classroom-assignment-naming-conventions/" TargetMode="External"/><Relationship Id="rId10" Type="http://schemas.openxmlformats.org/officeDocument/2006/relationships/hyperlink" Target="http://googleteachertribe.com/" TargetMode="External"/><Relationship Id="rId4" Type="http://schemas.openxmlformats.org/officeDocument/2006/relationships/image" Target="../media/image85.jpg"/><Relationship Id="rId9" Type="http://schemas.openxmlformats.org/officeDocument/2006/relationships/hyperlink" Target="http://ditchthattextbook.com/"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0.xml"/><Relationship Id="rId1" Type="http://schemas.openxmlformats.org/officeDocument/2006/relationships/slideLayout" Target="../slideLayouts/slideLayout5.xml"/><Relationship Id="rId4" Type="http://schemas.openxmlformats.org/officeDocument/2006/relationships/hyperlink" Target="http://www.bit.ly/CsGoogle"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mailto:nwebb@henry.k12.ga.us" TargetMode="External"/><Relationship Id="rId7" Type="http://schemas.openxmlformats.org/officeDocument/2006/relationships/image" Target="../media/image88.png"/><Relationship Id="rId2" Type="http://schemas.openxmlformats.org/officeDocument/2006/relationships/notesSlide" Target="../notesSlides/notesSlide41.xml"/><Relationship Id="rId1" Type="http://schemas.openxmlformats.org/officeDocument/2006/relationships/slideLayout" Target="../slideLayouts/slideLayout12.xml"/><Relationship Id="rId6" Type="http://schemas.openxmlformats.org/officeDocument/2006/relationships/hyperlink" Target="https://bit.ly/webbeginca" TargetMode="External"/><Relationship Id="rId5" Type="http://schemas.openxmlformats.org/officeDocument/2006/relationships/hyperlink" Target="http://www.instagram.com/techlovingschoolcounselor" TargetMode="External"/><Relationship Id="rId4" Type="http://schemas.openxmlformats.org/officeDocument/2006/relationships/hyperlink" Target="http://www.twitter.com/counselorPCE" TargetMode="External"/></Relationships>
</file>

<file path=ppt/slides/_rels/slide4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2.xml"/><Relationship Id="rId1" Type="http://schemas.openxmlformats.org/officeDocument/2006/relationships/slideLayout" Target="../slideLayouts/slideLayout25.xml"/><Relationship Id="rId5" Type="http://schemas.openxmlformats.org/officeDocument/2006/relationships/image" Target="../media/image91.jpg"/><Relationship Id="rId4" Type="http://schemas.openxmlformats.org/officeDocument/2006/relationships/image" Target="../media/image90.png"/></Relationships>
</file>

<file path=ppt/slides/_rels/slide4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43.xml"/><Relationship Id="rId1" Type="http://schemas.openxmlformats.org/officeDocument/2006/relationships/slideLayout" Target="../slideLayouts/slideLayout25.xml"/><Relationship Id="rId5" Type="http://schemas.openxmlformats.org/officeDocument/2006/relationships/hyperlink" Target="mailto:pcaro@rcoe.us" TargetMode="External"/><Relationship Id="rId4" Type="http://schemas.openxmlformats.org/officeDocument/2006/relationships/hyperlink" Target="mailto:ccifuentes@rcoe.us"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www.rcec.us/" TargetMode="External"/><Relationship Id="rId7" Type="http://schemas.openxmlformats.org/officeDocument/2006/relationships/image" Target="../media/image9.png"/><Relationship Id="rId2" Type="http://schemas.openxmlformats.org/officeDocument/2006/relationships/image" Target="../media/image5.tiff"/><Relationship Id="rId1" Type="http://schemas.openxmlformats.org/officeDocument/2006/relationships/slideLayout" Target="../slideLayouts/slideLayout25.xml"/><Relationship Id="rId6" Type="http://schemas.openxmlformats.org/officeDocument/2006/relationships/image" Target="../media/image8.tiff"/><Relationship Id="rId5" Type="http://schemas.openxmlformats.org/officeDocument/2006/relationships/image" Target="../media/image7.tiff"/><Relationship Id="rId4" Type="http://schemas.openxmlformats.org/officeDocument/2006/relationships/image" Target="../media/image6.tiff"/></Relationships>
</file>

<file path=ppt/slides/_rels/slide49.xml.rels><?xml version="1.0" encoding="UTF-8" standalone="yes"?>
<Relationships xmlns="http://schemas.openxmlformats.org/package/2006/relationships"><Relationship Id="rId3" Type="http://schemas.openxmlformats.org/officeDocument/2006/relationships/hyperlink" Target="http://www.pngall.com/thank-you-png" TargetMode="External"/><Relationship Id="rId2" Type="http://schemas.openxmlformats.org/officeDocument/2006/relationships/image" Target="../media/image92.png"/><Relationship Id="rId1" Type="http://schemas.openxmlformats.org/officeDocument/2006/relationships/slideLayout" Target="../slideLayouts/slideLayout30.xml"/><Relationship Id="rId4" Type="http://schemas.openxmlformats.org/officeDocument/2006/relationships/image" Target="../media/image93.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hyperlink" Target="http://bit.ly/webbeginca" TargetMode="External"/><Relationship Id="rId5" Type="http://schemas.openxmlformats.org/officeDocument/2006/relationships/hyperlink" Target="http://www.twitter.com/counselorPCE" TargetMode="External"/><Relationship Id="rId4" Type="http://schemas.openxmlformats.org/officeDocument/2006/relationships/hyperlink" Target="mailto:nwebb@henry.k12.ga.us"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hyperlink" Target="http://www.menti.com" TargetMode="External"/><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www.google.com/drive/" TargetMode="External"/><Relationship Id="rId2" Type="http://schemas.openxmlformats.org/officeDocument/2006/relationships/notesSlide" Target="../notesSlides/notesSlide4.xml"/><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3" Type="http://schemas.openxmlformats.org/officeDocument/2006/relationships/hyperlink" Target="https://www.smore.com/nesh5" TargetMode="Externa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hyperlink" Target="https://forms.gle/irK7txRzMCSCi3uv8" TargetMode="Externa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4427028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bg>
      <p:bgPr>
        <a:noFill/>
        <a:effectLst/>
      </p:bgPr>
    </p:bg>
    <p:spTree>
      <p:nvGrpSpPr>
        <p:cNvPr id="1" name="Shape 99"/>
        <p:cNvGrpSpPr/>
        <p:nvPr/>
      </p:nvGrpSpPr>
      <p:grpSpPr>
        <a:xfrm>
          <a:off x="0" y="0"/>
          <a:ext cx="0" cy="0"/>
          <a:chOff x="0" y="0"/>
          <a:chExt cx="0" cy="0"/>
        </a:xfrm>
      </p:grpSpPr>
      <p:sp>
        <p:nvSpPr>
          <p:cNvPr id="100" name="Google Shape;100;p19"/>
          <p:cNvSpPr txBox="1">
            <a:spLocks noGrp="1"/>
          </p:cNvSpPr>
          <p:nvPr>
            <p:ph type="title"/>
          </p:nvPr>
        </p:nvSpPr>
        <p:spPr>
          <a:xfrm>
            <a:off x="1718775" y="-23600"/>
            <a:ext cx="5411400" cy="57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0000FF"/>
                </a:solidFill>
                <a:latin typeface="Righteous"/>
                <a:ea typeface="Righteous"/>
                <a:cs typeface="Righteous"/>
                <a:sym typeface="Righteous"/>
              </a:rPr>
              <a:t>Google Drive</a:t>
            </a:r>
            <a:r>
              <a:rPr lang="en">
                <a:latin typeface="Righteous"/>
                <a:ea typeface="Righteous"/>
                <a:cs typeface="Righteous"/>
                <a:sym typeface="Righteous"/>
              </a:rPr>
              <a:t> </a:t>
            </a:r>
            <a:endParaRPr>
              <a:latin typeface="Righteous"/>
              <a:ea typeface="Righteous"/>
              <a:cs typeface="Righteous"/>
              <a:sym typeface="Righteous"/>
            </a:endParaRPr>
          </a:p>
        </p:txBody>
      </p:sp>
      <p:sp>
        <p:nvSpPr>
          <p:cNvPr id="101" name="Google Shape;101;p19"/>
          <p:cNvSpPr txBox="1">
            <a:spLocks noGrp="1"/>
          </p:cNvSpPr>
          <p:nvPr>
            <p:ph type="body" idx="1"/>
          </p:nvPr>
        </p:nvSpPr>
        <p:spPr>
          <a:xfrm>
            <a:off x="102000" y="816225"/>
            <a:ext cx="2602500" cy="1546500"/>
          </a:xfrm>
          <a:prstGeom prst="rect">
            <a:avLst/>
          </a:prstGeom>
          <a:ln w="28575" cap="flat" cmpd="sng">
            <a:solidFill>
              <a:srgbClr val="FF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a:latin typeface="Righteous"/>
                <a:ea typeface="Righteous"/>
                <a:cs typeface="Righteous"/>
                <a:sym typeface="Righteous"/>
              </a:rPr>
              <a:t>Your home base for all folders, files, docs, slides, forms, sheets, and more!</a:t>
            </a:r>
            <a:endParaRPr>
              <a:latin typeface="Righteous"/>
              <a:ea typeface="Righteous"/>
              <a:cs typeface="Righteous"/>
              <a:sym typeface="Righteous"/>
            </a:endParaRPr>
          </a:p>
        </p:txBody>
      </p:sp>
      <p:pic>
        <p:nvPicPr>
          <p:cNvPr id="102" name="Google Shape;102;p19" descr="G-Suite-For-Education.png"/>
          <p:cNvPicPr preferRelativeResize="0"/>
          <p:nvPr/>
        </p:nvPicPr>
        <p:blipFill rotWithShape="1">
          <a:blip r:embed="rId3">
            <a:alphaModFix/>
          </a:blip>
          <a:srcRect l="4984" r="74331" b="65920"/>
          <a:stretch/>
        </p:blipFill>
        <p:spPr>
          <a:xfrm>
            <a:off x="0" y="11"/>
            <a:ext cx="781300" cy="643674"/>
          </a:xfrm>
          <a:prstGeom prst="rect">
            <a:avLst/>
          </a:prstGeom>
          <a:noFill/>
          <a:ln>
            <a:noFill/>
          </a:ln>
        </p:spPr>
      </p:pic>
      <p:sp>
        <p:nvSpPr>
          <p:cNvPr id="103" name="Google Shape;103;p19"/>
          <p:cNvSpPr txBox="1">
            <a:spLocks noGrp="1"/>
          </p:cNvSpPr>
          <p:nvPr>
            <p:ph type="body" idx="1"/>
          </p:nvPr>
        </p:nvSpPr>
        <p:spPr>
          <a:xfrm>
            <a:off x="6520025" y="3268050"/>
            <a:ext cx="2484300" cy="1626000"/>
          </a:xfrm>
          <a:prstGeom prst="rect">
            <a:avLst/>
          </a:prstGeom>
          <a:ln w="38100" cap="flat" cmpd="sng">
            <a:solidFill>
              <a:srgbClr val="FFFF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a:latin typeface="Righteous"/>
                <a:ea typeface="Righteous"/>
                <a:cs typeface="Righteous"/>
                <a:sym typeface="Righteous"/>
              </a:rPr>
              <a:t>Quickly access your most recently viewed/modified documents</a:t>
            </a:r>
            <a:br>
              <a:rPr lang="en">
                <a:latin typeface="Righteous"/>
                <a:ea typeface="Righteous"/>
                <a:cs typeface="Righteous"/>
                <a:sym typeface="Righteous"/>
              </a:rPr>
            </a:br>
            <a:endParaRPr>
              <a:latin typeface="Righteous"/>
              <a:ea typeface="Righteous"/>
              <a:cs typeface="Righteous"/>
              <a:sym typeface="Righteous"/>
            </a:endParaRPr>
          </a:p>
        </p:txBody>
      </p:sp>
      <p:sp>
        <p:nvSpPr>
          <p:cNvPr id="104" name="Google Shape;104;p19"/>
          <p:cNvSpPr txBox="1">
            <a:spLocks noGrp="1"/>
          </p:cNvSpPr>
          <p:nvPr>
            <p:ph type="body" idx="1"/>
          </p:nvPr>
        </p:nvSpPr>
        <p:spPr>
          <a:xfrm>
            <a:off x="102000" y="2781800"/>
            <a:ext cx="2602500" cy="1794300"/>
          </a:xfrm>
          <a:prstGeom prst="rect">
            <a:avLst/>
          </a:prstGeom>
          <a:ln w="38100" cap="flat" cmpd="sng">
            <a:solidFill>
              <a:srgbClr val="34A853"/>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Clr>
                <a:schemeClr val="dk1"/>
              </a:buClr>
              <a:buSzPts val="1100"/>
              <a:buFont typeface="Arial"/>
              <a:buNone/>
            </a:pPr>
            <a:r>
              <a:rPr lang="en">
                <a:latin typeface="Righteous"/>
                <a:ea typeface="Righteous"/>
                <a:cs typeface="Righteous"/>
                <a:sym typeface="Righteous"/>
              </a:rPr>
              <a:t>When others share docs, slides, and other content with you, it will appear in “shared with me”</a:t>
            </a:r>
            <a:br>
              <a:rPr lang="en">
                <a:latin typeface="Righteous"/>
                <a:ea typeface="Righteous"/>
                <a:cs typeface="Righteous"/>
                <a:sym typeface="Righteous"/>
              </a:rPr>
            </a:br>
            <a:endParaRPr>
              <a:latin typeface="Righteous"/>
              <a:ea typeface="Righteous"/>
              <a:cs typeface="Righteous"/>
              <a:sym typeface="Righteous"/>
            </a:endParaRPr>
          </a:p>
        </p:txBody>
      </p:sp>
      <p:sp>
        <p:nvSpPr>
          <p:cNvPr id="105" name="Google Shape;105;p19"/>
          <p:cNvSpPr txBox="1">
            <a:spLocks noGrp="1"/>
          </p:cNvSpPr>
          <p:nvPr>
            <p:ph type="body" idx="1"/>
          </p:nvPr>
        </p:nvSpPr>
        <p:spPr>
          <a:xfrm>
            <a:off x="6520025" y="519675"/>
            <a:ext cx="2484300" cy="2139600"/>
          </a:xfrm>
          <a:prstGeom prst="rect">
            <a:avLst/>
          </a:prstGeom>
          <a:ln w="38100" cap="flat" cmpd="sng">
            <a:solidFill>
              <a:srgbClr val="0000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1600"/>
              </a:spcAft>
              <a:buNone/>
            </a:pPr>
            <a:r>
              <a:rPr lang="en">
                <a:latin typeface="Righteous"/>
                <a:ea typeface="Righteous"/>
                <a:cs typeface="Righteous"/>
                <a:sym typeface="Righteous"/>
              </a:rPr>
              <a:t>Create a shared storage space for a team.  Never worry about things disappearing when a team member leaves!</a:t>
            </a:r>
            <a:br>
              <a:rPr lang="en">
                <a:latin typeface="Righteous"/>
                <a:ea typeface="Righteous"/>
                <a:cs typeface="Righteous"/>
                <a:sym typeface="Righteous"/>
              </a:rPr>
            </a:br>
            <a:endParaRPr>
              <a:latin typeface="Righteous"/>
              <a:ea typeface="Righteous"/>
              <a:cs typeface="Righteous"/>
              <a:sym typeface="Righteous"/>
            </a:endParaRPr>
          </a:p>
        </p:txBody>
      </p:sp>
      <p:pic>
        <p:nvPicPr>
          <p:cNvPr id="106" name="Google Shape;106;p19"/>
          <p:cNvPicPr preferRelativeResize="0"/>
          <p:nvPr/>
        </p:nvPicPr>
        <p:blipFill>
          <a:blip r:embed="rId4">
            <a:alphaModFix/>
          </a:blip>
          <a:stretch>
            <a:fillRect/>
          </a:stretch>
        </p:blipFill>
        <p:spPr>
          <a:xfrm>
            <a:off x="3072250" y="753900"/>
            <a:ext cx="3141825" cy="4266600"/>
          </a:xfrm>
          <a:prstGeom prst="rect">
            <a:avLst/>
          </a:prstGeom>
          <a:noFill/>
          <a:ln w="28575" cap="flat" cmpd="sng">
            <a:solidFill>
              <a:schemeClr val="dk2"/>
            </a:solidFill>
            <a:prstDash val="solid"/>
            <a:round/>
            <a:headEnd type="none" w="sm" len="sm"/>
            <a:tailEnd type="none" w="sm" len="sm"/>
          </a:ln>
        </p:spPr>
      </p:pic>
      <p:sp>
        <p:nvSpPr>
          <p:cNvPr id="107" name="Google Shape;107;p19"/>
          <p:cNvSpPr/>
          <p:nvPr/>
        </p:nvSpPr>
        <p:spPr>
          <a:xfrm>
            <a:off x="3072250" y="2670800"/>
            <a:ext cx="3141900" cy="370200"/>
          </a:xfrm>
          <a:prstGeom prst="rect">
            <a:avLst/>
          </a:prstGeom>
          <a:noFill/>
          <a:ln w="38100" cap="flat" cmpd="sng">
            <a:solidFill>
              <a:srgbClr val="34A85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19"/>
          <p:cNvSpPr/>
          <p:nvPr/>
        </p:nvSpPr>
        <p:spPr>
          <a:xfrm>
            <a:off x="3072250" y="1628150"/>
            <a:ext cx="3141900" cy="370200"/>
          </a:xfrm>
          <a:prstGeom prst="rect">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19"/>
          <p:cNvSpPr/>
          <p:nvPr/>
        </p:nvSpPr>
        <p:spPr>
          <a:xfrm>
            <a:off x="3072325" y="3120650"/>
            <a:ext cx="3141900" cy="370200"/>
          </a:xfrm>
          <a:prstGeom prst="rect">
            <a:avLst/>
          </a:prstGeom>
          <a:noFill/>
          <a:ln w="38100" cap="flat" cmpd="sng">
            <a:solidFill>
              <a:srgbClr val="FFFF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19"/>
          <p:cNvSpPr/>
          <p:nvPr/>
        </p:nvSpPr>
        <p:spPr>
          <a:xfrm>
            <a:off x="3072325" y="2072200"/>
            <a:ext cx="3141900" cy="370200"/>
          </a:xfrm>
          <a:prstGeom prst="rect">
            <a:avLst/>
          </a:prstGeom>
          <a:noFill/>
          <a:ln w="38100" cap="flat" cmpd="sng">
            <a:solidFill>
              <a:srgbClr val="0000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1" name="Google Shape;111;p19"/>
          <p:cNvCxnSpPr>
            <a:stCxn id="101" idx="3"/>
            <a:endCxn id="108" idx="1"/>
          </p:cNvCxnSpPr>
          <p:nvPr/>
        </p:nvCxnSpPr>
        <p:spPr>
          <a:xfrm>
            <a:off x="2704500" y="1589475"/>
            <a:ext cx="367800" cy="223800"/>
          </a:xfrm>
          <a:prstGeom prst="bentConnector3">
            <a:avLst>
              <a:gd name="adj1" fmla="val 49993"/>
            </a:avLst>
          </a:prstGeom>
          <a:noFill/>
          <a:ln w="38100" cap="flat" cmpd="sng">
            <a:solidFill>
              <a:srgbClr val="FF0000"/>
            </a:solidFill>
            <a:prstDash val="solid"/>
            <a:round/>
            <a:headEnd type="none" w="med" len="med"/>
            <a:tailEnd type="none" w="med" len="med"/>
          </a:ln>
        </p:spPr>
      </p:cxnSp>
      <p:cxnSp>
        <p:nvCxnSpPr>
          <p:cNvPr id="112" name="Google Shape;112;p19"/>
          <p:cNvCxnSpPr>
            <a:stCxn id="104" idx="3"/>
            <a:endCxn id="107" idx="1"/>
          </p:cNvCxnSpPr>
          <p:nvPr/>
        </p:nvCxnSpPr>
        <p:spPr>
          <a:xfrm rot="10800000" flipH="1">
            <a:off x="2704500" y="2855750"/>
            <a:ext cx="367800" cy="823200"/>
          </a:xfrm>
          <a:prstGeom prst="bentConnector3">
            <a:avLst>
              <a:gd name="adj1" fmla="val 49993"/>
            </a:avLst>
          </a:prstGeom>
          <a:noFill/>
          <a:ln w="38100" cap="flat" cmpd="sng">
            <a:solidFill>
              <a:srgbClr val="34A853"/>
            </a:solidFill>
            <a:prstDash val="solid"/>
            <a:round/>
            <a:headEnd type="none" w="med" len="med"/>
            <a:tailEnd type="none" w="med" len="med"/>
          </a:ln>
        </p:spPr>
      </p:cxnSp>
      <p:cxnSp>
        <p:nvCxnSpPr>
          <p:cNvPr id="113" name="Google Shape;113;p19"/>
          <p:cNvCxnSpPr>
            <a:stCxn id="105" idx="1"/>
            <a:endCxn id="110" idx="3"/>
          </p:cNvCxnSpPr>
          <p:nvPr/>
        </p:nvCxnSpPr>
        <p:spPr>
          <a:xfrm flipH="1">
            <a:off x="6214325" y="1589475"/>
            <a:ext cx="305700" cy="667800"/>
          </a:xfrm>
          <a:prstGeom prst="bentConnector3">
            <a:avLst>
              <a:gd name="adj1" fmla="val 50016"/>
            </a:avLst>
          </a:prstGeom>
          <a:noFill/>
          <a:ln w="38100" cap="flat" cmpd="sng">
            <a:solidFill>
              <a:srgbClr val="0000FF"/>
            </a:solidFill>
            <a:prstDash val="solid"/>
            <a:round/>
            <a:headEnd type="none" w="med" len="med"/>
            <a:tailEnd type="none" w="med" len="med"/>
          </a:ln>
        </p:spPr>
      </p:cxnSp>
      <p:cxnSp>
        <p:nvCxnSpPr>
          <p:cNvPr id="114" name="Google Shape;114;p19"/>
          <p:cNvCxnSpPr>
            <a:stCxn id="103" idx="1"/>
            <a:endCxn id="109" idx="3"/>
          </p:cNvCxnSpPr>
          <p:nvPr/>
        </p:nvCxnSpPr>
        <p:spPr>
          <a:xfrm rot="10800000">
            <a:off x="6214325" y="3305850"/>
            <a:ext cx="305700" cy="775200"/>
          </a:xfrm>
          <a:prstGeom prst="bentConnector3">
            <a:avLst>
              <a:gd name="adj1" fmla="val 50016"/>
            </a:avLst>
          </a:prstGeom>
          <a:noFill/>
          <a:ln w="38100" cap="flat" cmpd="sng">
            <a:solidFill>
              <a:srgbClr val="FFFF00"/>
            </a:solidFill>
            <a:prstDash val="solid"/>
            <a:round/>
            <a:headEnd type="none" w="med" len="med"/>
            <a:tailEnd type="none" w="med" len="med"/>
          </a:ln>
        </p:spPr>
      </p:cxn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Shape 118"/>
        <p:cNvGrpSpPr/>
        <p:nvPr/>
      </p:nvGrpSpPr>
      <p:grpSpPr>
        <a:xfrm>
          <a:off x="0" y="0"/>
          <a:ext cx="0" cy="0"/>
          <a:chOff x="0" y="0"/>
          <a:chExt cx="0" cy="0"/>
        </a:xfrm>
      </p:grpSpPr>
      <p:sp>
        <p:nvSpPr>
          <p:cNvPr id="119" name="Google Shape;119;p20"/>
          <p:cNvSpPr txBox="1">
            <a:spLocks noGrp="1"/>
          </p:cNvSpPr>
          <p:nvPr>
            <p:ph type="title"/>
          </p:nvPr>
        </p:nvSpPr>
        <p:spPr>
          <a:xfrm>
            <a:off x="262338" y="7497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Google Drive to Google Apps</a:t>
            </a:r>
            <a:endParaRPr>
              <a:latin typeface="Righteous"/>
              <a:ea typeface="Righteous"/>
              <a:cs typeface="Righteous"/>
              <a:sym typeface="Righteous"/>
            </a:endParaRPr>
          </a:p>
        </p:txBody>
      </p:sp>
      <p:pic>
        <p:nvPicPr>
          <p:cNvPr id="120" name="Google Shape;120;p20"/>
          <p:cNvPicPr preferRelativeResize="0"/>
          <p:nvPr/>
        </p:nvPicPr>
        <p:blipFill>
          <a:blip r:embed="rId3">
            <a:alphaModFix/>
          </a:blip>
          <a:stretch>
            <a:fillRect/>
          </a:stretch>
        </p:blipFill>
        <p:spPr>
          <a:xfrm>
            <a:off x="3737361" y="706206"/>
            <a:ext cx="1570575" cy="1368769"/>
          </a:xfrm>
          <a:prstGeom prst="rect">
            <a:avLst/>
          </a:prstGeom>
          <a:noFill/>
          <a:ln>
            <a:noFill/>
          </a:ln>
        </p:spPr>
      </p:pic>
      <p:pic>
        <p:nvPicPr>
          <p:cNvPr id="121" name="Google Shape;121;p20"/>
          <p:cNvPicPr preferRelativeResize="0"/>
          <p:nvPr/>
        </p:nvPicPr>
        <p:blipFill>
          <a:blip r:embed="rId4">
            <a:alphaModFix/>
          </a:blip>
          <a:stretch>
            <a:fillRect/>
          </a:stretch>
        </p:blipFill>
        <p:spPr>
          <a:xfrm>
            <a:off x="816525" y="3157038"/>
            <a:ext cx="1570575" cy="1570575"/>
          </a:xfrm>
          <a:prstGeom prst="rect">
            <a:avLst/>
          </a:prstGeom>
          <a:noFill/>
          <a:ln>
            <a:noFill/>
          </a:ln>
        </p:spPr>
      </p:pic>
      <p:pic>
        <p:nvPicPr>
          <p:cNvPr id="122" name="Google Shape;122;p20"/>
          <p:cNvPicPr preferRelativeResize="0"/>
          <p:nvPr/>
        </p:nvPicPr>
        <p:blipFill>
          <a:blip r:embed="rId5">
            <a:alphaModFix/>
          </a:blip>
          <a:stretch>
            <a:fillRect/>
          </a:stretch>
        </p:blipFill>
        <p:spPr>
          <a:xfrm>
            <a:off x="2894825" y="3107888"/>
            <a:ext cx="1668900" cy="1668900"/>
          </a:xfrm>
          <a:prstGeom prst="rect">
            <a:avLst/>
          </a:prstGeom>
          <a:noFill/>
          <a:ln>
            <a:noFill/>
          </a:ln>
        </p:spPr>
      </p:pic>
      <p:pic>
        <p:nvPicPr>
          <p:cNvPr id="123" name="Google Shape;123;p20"/>
          <p:cNvPicPr preferRelativeResize="0"/>
          <p:nvPr/>
        </p:nvPicPr>
        <p:blipFill>
          <a:blip r:embed="rId6">
            <a:alphaModFix/>
          </a:blip>
          <a:stretch>
            <a:fillRect/>
          </a:stretch>
        </p:blipFill>
        <p:spPr>
          <a:xfrm>
            <a:off x="4707475" y="3089838"/>
            <a:ext cx="1704975" cy="1704975"/>
          </a:xfrm>
          <a:prstGeom prst="rect">
            <a:avLst/>
          </a:prstGeom>
          <a:noFill/>
          <a:ln>
            <a:noFill/>
          </a:ln>
        </p:spPr>
      </p:pic>
      <p:pic>
        <p:nvPicPr>
          <p:cNvPr id="124" name="Google Shape;124;p20"/>
          <p:cNvPicPr preferRelativeResize="0"/>
          <p:nvPr/>
        </p:nvPicPr>
        <p:blipFill>
          <a:blip r:embed="rId7">
            <a:alphaModFix/>
          </a:blip>
          <a:stretch>
            <a:fillRect/>
          </a:stretch>
        </p:blipFill>
        <p:spPr>
          <a:xfrm>
            <a:off x="6881913" y="3107875"/>
            <a:ext cx="1570600" cy="1668900"/>
          </a:xfrm>
          <a:prstGeom prst="rect">
            <a:avLst/>
          </a:prstGeom>
          <a:noFill/>
          <a:ln>
            <a:noFill/>
          </a:ln>
        </p:spPr>
      </p:pic>
      <p:cxnSp>
        <p:nvCxnSpPr>
          <p:cNvPr id="125" name="Google Shape;125;p20"/>
          <p:cNvCxnSpPr>
            <a:endCxn id="121" idx="0"/>
          </p:cNvCxnSpPr>
          <p:nvPr/>
        </p:nvCxnSpPr>
        <p:spPr>
          <a:xfrm flipH="1">
            <a:off x="1601813" y="2158638"/>
            <a:ext cx="2961900" cy="998400"/>
          </a:xfrm>
          <a:prstGeom prst="bentConnector2">
            <a:avLst/>
          </a:prstGeom>
          <a:noFill/>
          <a:ln w="19050" cap="flat" cmpd="sng">
            <a:solidFill>
              <a:srgbClr val="000000"/>
            </a:solidFill>
            <a:prstDash val="solid"/>
            <a:round/>
            <a:headEnd type="oval" w="med" len="med"/>
            <a:tailEnd type="oval" w="med" len="med"/>
          </a:ln>
        </p:spPr>
      </p:cxnSp>
      <p:cxnSp>
        <p:nvCxnSpPr>
          <p:cNvPr id="126" name="Google Shape;126;p20"/>
          <p:cNvCxnSpPr>
            <a:stCxn id="120" idx="2"/>
            <a:endCxn id="122" idx="0"/>
          </p:cNvCxnSpPr>
          <p:nvPr/>
        </p:nvCxnSpPr>
        <p:spPr>
          <a:xfrm rot="5400000">
            <a:off x="3609449" y="2194675"/>
            <a:ext cx="1032900" cy="793500"/>
          </a:xfrm>
          <a:prstGeom prst="bentConnector3">
            <a:avLst>
              <a:gd name="adj1" fmla="val 54664"/>
            </a:avLst>
          </a:prstGeom>
          <a:noFill/>
          <a:ln w="19050" cap="flat" cmpd="sng">
            <a:solidFill>
              <a:srgbClr val="000000"/>
            </a:solidFill>
            <a:prstDash val="solid"/>
            <a:round/>
            <a:headEnd type="oval" w="med" len="med"/>
            <a:tailEnd type="oval" w="med" len="med"/>
          </a:ln>
        </p:spPr>
      </p:cxnSp>
      <p:cxnSp>
        <p:nvCxnSpPr>
          <p:cNvPr id="127" name="Google Shape;127;p20"/>
          <p:cNvCxnSpPr>
            <a:stCxn id="120" idx="2"/>
            <a:endCxn id="123" idx="0"/>
          </p:cNvCxnSpPr>
          <p:nvPr/>
        </p:nvCxnSpPr>
        <p:spPr>
          <a:xfrm rot="-5400000" flipH="1">
            <a:off x="4533899" y="2063725"/>
            <a:ext cx="1014900" cy="1037400"/>
          </a:xfrm>
          <a:prstGeom prst="bentConnector3">
            <a:avLst>
              <a:gd name="adj1" fmla="val 55634"/>
            </a:avLst>
          </a:prstGeom>
          <a:noFill/>
          <a:ln w="19050" cap="flat" cmpd="sng">
            <a:solidFill>
              <a:srgbClr val="000000"/>
            </a:solidFill>
            <a:prstDash val="solid"/>
            <a:round/>
            <a:headEnd type="oval" w="med" len="med"/>
            <a:tailEnd type="oval" w="med" len="med"/>
          </a:ln>
        </p:spPr>
      </p:cxnSp>
      <p:cxnSp>
        <p:nvCxnSpPr>
          <p:cNvPr id="128" name="Google Shape;128;p20"/>
          <p:cNvCxnSpPr/>
          <p:nvPr/>
        </p:nvCxnSpPr>
        <p:spPr>
          <a:xfrm>
            <a:off x="4522587" y="2157950"/>
            <a:ext cx="3144600" cy="974400"/>
          </a:xfrm>
          <a:prstGeom prst="bentConnector3">
            <a:avLst>
              <a:gd name="adj1" fmla="val 100548"/>
            </a:avLst>
          </a:prstGeom>
          <a:noFill/>
          <a:ln w="19050" cap="flat" cmpd="sng">
            <a:solidFill>
              <a:srgbClr val="000000"/>
            </a:solidFill>
            <a:prstDash val="solid"/>
            <a:round/>
            <a:headEnd type="oval" w="med" len="med"/>
            <a:tailEnd type="oval" w="med" len="med"/>
          </a:ln>
        </p:spPr>
      </p:cxnSp>
      <p:sp>
        <p:nvSpPr>
          <p:cNvPr id="129" name="Google Shape;129;p20"/>
          <p:cNvSpPr txBox="1"/>
          <p:nvPr/>
        </p:nvSpPr>
        <p:spPr>
          <a:xfrm>
            <a:off x="1082563" y="4727150"/>
            <a:ext cx="890100" cy="40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ighteous"/>
                <a:ea typeface="Righteous"/>
                <a:cs typeface="Righteous"/>
                <a:sym typeface="Righteous"/>
              </a:rPr>
              <a:t>Docs</a:t>
            </a:r>
            <a:endParaRPr b="1">
              <a:latin typeface="Righteous"/>
              <a:ea typeface="Righteous"/>
              <a:cs typeface="Righteous"/>
              <a:sym typeface="Righteous"/>
            </a:endParaRPr>
          </a:p>
        </p:txBody>
      </p:sp>
      <p:sp>
        <p:nvSpPr>
          <p:cNvPr id="130" name="Google Shape;130;p20"/>
          <p:cNvSpPr txBox="1"/>
          <p:nvPr/>
        </p:nvSpPr>
        <p:spPr>
          <a:xfrm>
            <a:off x="3332525" y="4727150"/>
            <a:ext cx="793500" cy="408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b="1">
                <a:latin typeface="Righteous"/>
                <a:ea typeface="Righteous"/>
                <a:cs typeface="Righteous"/>
                <a:sym typeface="Righteous"/>
              </a:rPr>
              <a:t>Slides</a:t>
            </a:r>
            <a:endParaRPr b="1">
              <a:latin typeface="Righteous"/>
              <a:ea typeface="Righteous"/>
              <a:cs typeface="Righteous"/>
              <a:sym typeface="Righteous"/>
            </a:endParaRPr>
          </a:p>
        </p:txBody>
      </p:sp>
      <p:sp>
        <p:nvSpPr>
          <p:cNvPr id="131" name="Google Shape;131;p20"/>
          <p:cNvSpPr txBox="1"/>
          <p:nvPr/>
        </p:nvSpPr>
        <p:spPr>
          <a:xfrm>
            <a:off x="5213750" y="4776800"/>
            <a:ext cx="692400" cy="309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ighteous"/>
                <a:ea typeface="Righteous"/>
                <a:cs typeface="Righteous"/>
                <a:sym typeface="Righteous"/>
              </a:rPr>
              <a:t>Forms</a:t>
            </a:r>
            <a:endParaRPr b="1">
              <a:latin typeface="Righteous"/>
              <a:ea typeface="Righteous"/>
              <a:cs typeface="Righteous"/>
              <a:sym typeface="Righteous"/>
            </a:endParaRPr>
          </a:p>
        </p:txBody>
      </p:sp>
      <p:sp>
        <p:nvSpPr>
          <p:cNvPr id="132" name="Google Shape;132;p20"/>
          <p:cNvSpPr txBox="1"/>
          <p:nvPr/>
        </p:nvSpPr>
        <p:spPr>
          <a:xfrm>
            <a:off x="7393800" y="4727150"/>
            <a:ext cx="890100" cy="185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b="1">
                <a:latin typeface="Righteous"/>
                <a:ea typeface="Righteous"/>
                <a:cs typeface="Righteous"/>
                <a:sym typeface="Righteous"/>
              </a:rPr>
              <a:t>Sheets</a:t>
            </a:r>
            <a:endParaRPr b="1">
              <a:latin typeface="Righteous"/>
              <a:ea typeface="Righteous"/>
              <a:cs typeface="Righteous"/>
              <a:sym typeface="Righteous"/>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1"/>
          <p:cNvSpPr txBox="1">
            <a:spLocks noGrp="1"/>
          </p:cNvSpPr>
          <p:nvPr>
            <p:ph type="title"/>
          </p:nvPr>
        </p:nvSpPr>
        <p:spPr>
          <a:xfrm>
            <a:off x="188350" y="161325"/>
            <a:ext cx="85206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3600">
                <a:solidFill>
                  <a:srgbClr val="434343"/>
                </a:solidFill>
                <a:latin typeface="Righteous"/>
                <a:ea typeface="Righteous"/>
                <a:cs typeface="Righteous"/>
                <a:sym typeface="Righteous"/>
              </a:rPr>
              <a:t>Accessing Google Apps</a:t>
            </a:r>
            <a:endParaRPr sz="3600">
              <a:latin typeface="Righteous"/>
              <a:ea typeface="Righteous"/>
              <a:cs typeface="Righteous"/>
              <a:sym typeface="Righteous"/>
            </a:endParaRPr>
          </a:p>
        </p:txBody>
      </p:sp>
      <p:pic>
        <p:nvPicPr>
          <p:cNvPr id="138" name="Google Shape;138;p21"/>
          <p:cNvPicPr preferRelativeResize="0"/>
          <p:nvPr/>
        </p:nvPicPr>
        <p:blipFill>
          <a:blip r:embed="rId3">
            <a:alphaModFix/>
          </a:blip>
          <a:stretch>
            <a:fillRect/>
          </a:stretch>
        </p:blipFill>
        <p:spPr>
          <a:xfrm>
            <a:off x="311700" y="1219075"/>
            <a:ext cx="1177950" cy="1177950"/>
          </a:xfrm>
          <a:prstGeom prst="rect">
            <a:avLst/>
          </a:prstGeom>
          <a:noFill/>
          <a:ln>
            <a:noFill/>
          </a:ln>
        </p:spPr>
      </p:pic>
      <p:pic>
        <p:nvPicPr>
          <p:cNvPr id="139" name="Google Shape;139;p21"/>
          <p:cNvPicPr preferRelativeResize="0"/>
          <p:nvPr/>
        </p:nvPicPr>
        <p:blipFill>
          <a:blip r:embed="rId4">
            <a:alphaModFix/>
          </a:blip>
          <a:stretch>
            <a:fillRect/>
          </a:stretch>
        </p:blipFill>
        <p:spPr>
          <a:xfrm>
            <a:off x="2606763" y="1527850"/>
            <a:ext cx="1390650" cy="771525"/>
          </a:xfrm>
          <a:prstGeom prst="rect">
            <a:avLst/>
          </a:prstGeom>
          <a:noFill/>
          <a:ln w="9525" cap="flat" cmpd="sng">
            <a:solidFill>
              <a:schemeClr val="dk2"/>
            </a:solidFill>
            <a:prstDash val="solid"/>
            <a:round/>
            <a:headEnd type="none" w="sm" len="sm"/>
            <a:tailEnd type="none" w="sm" len="sm"/>
          </a:ln>
        </p:spPr>
      </p:pic>
      <p:pic>
        <p:nvPicPr>
          <p:cNvPr id="140" name="Google Shape;140;p21"/>
          <p:cNvPicPr preferRelativeResize="0"/>
          <p:nvPr/>
        </p:nvPicPr>
        <p:blipFill>
          <a:blip r:embed="rId5">
            <a:alphaModFix/>
          </a:blip>
          <a:stretch>
            <a:fillRect/>
          </a:stretch>
        </p:blipFill>
        <p:spPr>
          <a:xfrm>
            <a:off x="5114550" y="1164678"/>
            <a:ext cx="3774224" cy="1402747"/>
          </a:xfrm>
          <a:prstGeom prst="rect">
            <a:avLst/>
          </a:prstGeom>
          <a:noFill/>
          <a:ln w="9525" cap="flat" cmpd="sng">
            <a:solidFill>
              <a:schemeClr val="dk2"/>
            </a:solidFill>
            <a:prstDash val="solid"/>
            <a:round/>
            <a:headEnd type="none" w="sm" len="sm"/>
            <a:tailEnd type="none" w="sm" len="sm"/>
          </a:ln>
        </p:spPr>
      </p:pic>
      <p:pic>
        <p:nvPicPr>
          <p:cNvPr id="141" name="Google Shape;141;p21"/>
          <p:cNvPicPr preferRelativeResize="0"/>
          <p:nvPr/>
        </p:nvPicPr>
        <p:blipFill>
          <a:blip r:embed="rId3">
            <a:alphaModFix/>
          </a:blip>
          <a:stretch>
            <a:fillRect/>
          </a:stretch>
        </p:blipFill>
        <p:spPr>
          <a:xfrm>
            <a:off x="311700" y="3441275"/>
            <a:ext cx="1177950" cy="1177950"/>
          </a:xfrm>
          <a:prstGeom prst="rect">
            <a:avLst/>
          </a:prstGeom>
          <a:noFill/>
          <a:ln>
            <a:noFill/>
          </a:ln>
        </p:spPr>
      </p:pic>
      <p:pic>
        <p:nvPicPr>
          <p:cNvPr id="142" name="Google Shape;142;p21"/>
          <p:cNvPicPr preferRelativeResize="0"/>
          <p:nvPr/>
        </p:nvPicPr>
        <p:blipFill rotWithShape="1">
          <a:blip r:embed="rId6">
            <a:alphaModFix/>
          </a:blip>
          <a:srcRect r="3100" b="29819"/>
          <a:stretch/>
        </p:blipFill>
        <p:spPr>
          <a:xfrm>
            <a:off x="6898400" y="2714375"/>
            <a:ext cx="1674075" cy="2365201"/>
          </a:xfrm>
          <a:prstGeom prst="rect">
            <a:avLst/>
          </a:prstGeom>
          <a:noFill/>
          <a:ln w="9525" cap="flat" cmpd="sng">
            <a:solidFill>
              <a:schemeClr val="dk2"/>
            </a:solidFill>
            <a:prstDash val="solid"/>
            <a:round/>
            <a:headEnd type="none" w="sm" len="sm"/>
            <a:tailEnd type="none" w="sm" len="sm"/>
          </a:ln>
        </p:spPr>
      </p:pic>
      <p:cxnSp>
        <p:nvCxnSpPr>
          <p:cNvPr id="143" name="Google Shape;143;p21"/>
          <p:cNvCxnSpPr/>
          <p:nvPr/>
        </p:nvCxnSpPr>
        <p:spPr>
          <a:xfrm>
            <a:off x="1720950" y="1805500"/>
            <a:ext cx="709200" cy="5100"/>
          </a:xfrm>
          <a:prstGeom prst="straightConnector1">
            <a:avLst/>
          </a:prstGeom>
          <a:noFill/>
          <a:ln w="28575" cap="flat" cmpd="sng">
            <a:solidFill>
              <a:schemeClr val="dk2"/>
            </a:solidFill>
            <a:prstDash val="solid"/>
            <a:round/>
            <a:headEnd type="none" w="med" len="med"/>
            <a:tailEnd type="triangle" w="med" len="med"/>
          </a:ln>
        </p:spPr>
      </p:cxnSp>
      <p:cxnSp>
        <p:nvCxnSpPr>
          <p:cNvPr id="144" name="Google Shape;144;p21"/>
          <p:cNvCxnSpPr/>
          <p:nvPr/>
        </p:nvCxnSpPr>
        <p:spPr>
          <a:xfrm>
            <a:off x="4146713" y="1805500"/>
            <a:ext cx="709200" cy="5100"/>
          </a:xfrm>
          <a:prstGeom prst="straightConnector1">
            <a:avLst/>
          </a:prstGeom>
          <a:noFill/>
          <a:ln w="28575" cap="flat" cmpd="sng">
            <a:solidFill>
              <a:schemeClr val="dk2"/>
            </a:solidFill>
            <a:prstDash val="solid"/>
            <a:round/>
            <a:headEnd type="none" w="med" len="med"/>
            <a:tailEnd type="triangle" w="med" len="med"/>
          </a:ln>
        </p:spPr>
      </p:cxnSp>
      <p:cxnSp>
        <p:nvCxnSpPr>
          <p:cNvPr id="145" name="Google Shape;145;p21"/>
          <p:cNvCxnSpPr/>
          <p:nvPr/>
        </p:nvCxnSpPr>
        <p:spPr>
          <a:xfrm>
            <a:off x="1980238" y="4027700"/>
            <a:ext cx="709200" cy="5100"/>
          </a:xfrm>
          <a:prstGeom prst="straightConnector1">
            <a:avLst/>
          </a:prstGeom>
          <a:noFill/>
          <a:ln w="28575" cap="flat" cmpd="sng">
            <a:solidFill>
              <a:schemeClr val="dk2"/>
            </a:solidFill>
            <a:prstDash val="solid"/>
            <a:round/>
            <a:headEnd type="none" w="med" len="med"/>
            <a:tailEnd type="triangle" w="med" len="med"/>
          </a:ln>
        </p:spPr>
      </p:cxnSp>
      <p:cxnSp>
        <p:nvCxnSpPr>
          <p:cNvPr id="146" name="Google Shape;146;p21"/>
          <p:cNvCxnSpPr/>
          <p:nvPr/>
        </p:nvCxnSpPr>
        <p:spPr>
          <a:xfrm>
            <a:off x="5709638" y="4027700"/>
            <a:ext cx="709200" cy="5100"/>
          </a:xfrm>
          <a:prstGeom prst="straightConnector1">
            <a:avLst/>
          </a:prstGeom>
          <a:noFill/>
          <a:ln w="28575" cap="flat" cmpd="sng">
            <a:solidFill>
              <a:schemeClr val="dk2"/>
            </a:solidFill>
            <a:prstDash val="solid"/>
            <a:round/>
            <a:headEnd type="none" w="med" len="med"/>
            <a:tailEnd type="triangle" w="med" len="med"/>
          </a:ln>
        </p:spPr>
      </p:cxnSp>
      <p:pic>
        <p:nvPicPr>
          <p:cNvPr id="147" name="Google Shape;147;p21"/>
          <p:cNvPicPr preferRelativeResize="0"/>
          <p:nvPr/>
        </p:nvPicPr>
        <p:blipFill>
          <a:blip r:embed="rId7">
            <a:alphaModFix/>
          </a:blip>
          <a:stretch>
            <a:fillRect/>
          </a:stretch>
        </p:blipFill>
        <p:spPr>
          <a:xfrm>
            <a:off x="3088650" y="3560975"/>
            <a:ext cx="2621000" cy="6675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1"/>
        <p:cNvGrpSpPr/>
        <p:nvPr/>
      </p:nvGrpSpPr>
      <p:grpSpPr>
        <a:xfrm>
          <a:off x="0" y="0"/>
          <a:ext cx="0" cy="0"/>
          <a:chOff x="0" y="0"/>
          <a:chExt cx="0" cy="0"/>
        </a:xfrm>
      </p:grpSpPr>
      <p:sp>
        <p:nvSpPr>
          <p:cNvPr id="152" name="Google Shape;152;p22"/>
          <p:cNvSpPr txBox="1">
            <a:spLocks noGrp="1"/>
          </p:cNvSpPr>
          <p:nvPr>
            <p:ph type="title"/>
          </p:nvPr>
        </p:nvSpPr>
        <p:spPr>
          <a:xfrm>
            <a:off x="0" y="161325"/>
            <a:ext cx="6756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600">
                <a:solidFill>
                  <a:srgbClr val="434343"/>
                </a:solidFill>
                <a:latin typeface="Righteous"/>
                <a:ea typeface="Righteous"/>
                <a:cs typeface="Righteous"/>
                <a:sym typeface="Righteous"/>
              </a:rPr>
              <a:t>Accessing Google Apps</a:t>
            </a:r>
            <a:endParaRPr sz="3600">
              <a:latin typeface="Righteous"/>
              <a:ea typeface="Righteous"/>
              <a:cs typeface="Righteous"/>
              <a:sym typeface="Righteous"/>
            </a:endParaRPr>
          </a:p>
        </p:txBody>
      </p:sp>
      <p:pic>
        <p:nvPicPr>
          <p:cNvPr id="153" name="Google Shape;153;p22"/>
          <p:cNvPicPr preferRelativeResize="0"/>
          <p:nvPr/>
        </p:nvPicPr>
        <p:blipFill>
          <a:blip r:embed="rId3">
            <a:alphaModFix/>
          </a:blip>
          <a:stretch>
            <a:fillRect/>
          </a:stretch>
        </p:blipFill>
        <p:spPr>
          <a:xfrm>
            <a:off x="3236049" y="1356825"/>
            <a:ext cx="3617475" cy="3848375"/>
          </a:xfrm>
          <a:prstGeom prst="rect">
            <a:avLst/>
          </a:prstGeom>
          <a:noFill/>
          <a:ln>
            <a:noFill/>
          </a:ln>
        </p:spPr>
      </p:pic>
      <p:sp>
        <p:nvSpPr>
          <p:cNvPr id="154" name="Google Shape;154;p22"/>
          <p:cNvSpPr/>
          <p:nvPr/>
        </p:nvSpPr>
        <p:spPr>
          <a:xfrm>
            <a:off x="108050" y="3361125"/>
            <a:ext cx="2713500" cy="1289100"/>
          </a:xfrm>
          <a:prstGeom prst="wedgeRoundRectCallout">
            <a:avLst>
              <a:gd name="adj1" fmla="val 63750"/>
              <a:gd name="adj2" fmla="val -86836"/>
              <a:gd name="adj3" fmla="val 0"/>
            </a:avLst>
          </a:prstGeom>
          <a:noFill/>
          <a:ln w="38100"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2"/>
          <p:cNvSpPr txBox="1"/>
          <p:nvPr/>
        </p:nvSpPr>
        <p:spPr>
          <a:xfrm>
            <a:off x="283700" y="3361125"/>
            <a:ext cx="2362200" cy="1381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Righteous"/>
                <a:ea typeface="Righteous"/>
                <a:cs typeface="Righteous"/>
                <a:sym typeface="Righteous"/>
              </a:rPr>
              <a:t>Wherever you are Google is with you!</a:t>
            </a:r>
            <a:endParaRPr sz="2400">
              <a:latin typeface="Righteous"/>
              <a:ea typeface="Righteous"/>
              <a:cs typeface="Righteous"/>
              <a:sym typeface="Righteous"/>
            </a:endParaRPr>
          </a:p>
        </p:txBody>
      </p:sp>
      <p:pic>
        <p:nvPicPr>
          <p:cNvPr id="156" name="Google Shape;156;p22"/>
          <p:cNvPicPr preferRelativeResize="0"/>
          <p:nvPr/>
        </p:nvPicPr>
        <p:blipFill rotWithShape="1">
          <a:blip r:embed="rId4">
            <a:alphaModFix/>
          </a:blip>
          <a:srcRect l="12502" r="12450"/>
          <a:stretch/>
        </p:blipFill>
        <p:spPr>
          <a:xfrm>
            <a:off x="7181531" y="118875"/>
            <a:ext cx="1872020" cy="1381500"/>
          </a:xfrm>
          <a:prstGeom prst="rect">
            <a:avLst/>
          </a:prstGeom>
          <a:noFill/>
          <a:ln>
            <a:noFill/>
          </a:ln>
        </p:spPr>
      </p:pic>
      <p:cxnSp>
        <p:nvCxnSpPr>
          <p:cNvPr id="157" name="Google Shape;157;p22"/>
          <p:cNvCxnSpPr/>
          <p:nvPr/>
        </p:nvCxnSpPr>
        <p:spPr>
          <a:xfrm rot="10800000" flipH="1">
            <a:off x="6944350" y="1463775"/>
            <a:ext cx="1333500" cy="1167600"/>
          </a:xfrm>
          <a:prstGeom prst="bentConnector3">
            <a:avLst>
              <a:gd name="adj1" fmla="val 50000"/>
            </a:avLst>
          </a:prstGeom>
          <a:noFill/>
          <a:ln w="28575" cap="flat" cmpd="sng">
            <a:solidFill>
              <a:srgbClr val="000000"/>
            </a:solidFill>
            <a:prstDash val="solid"/>
            <a:round/>
            <a:headEnd type="oval" w="med" len="med"/>
            <a:tailEnd type="oval" w="med" len="med"/>
          </a:ln>
        </p:spPr>
      </p:cxn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p23"/>
          <p:cNvSpPr txBox="1">
            <a:spLocks noGrp="1"/>
          </p:cNvSpPr>
          <p:nvPr>
            <p:ph type="title"/>
          </p:nvPr>
        </p:nvSpPr>
        <p:spPr>
          <a:xfrm>
            <a:off x="74000" y="0"/>
            <a:ext cx="4416000" cy="7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Docs</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163" name="Google Shape;163;p23"/>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164" name="Google Shape;164;p23"/>
          <p:cNvSpPr txBox="1">
            <a:spLocks noGrp="1"/>
          </p:cNvSpPr>
          <p:nvPr>
            <p:ph type="subTitle" idx="1"/>
          </p:nvPr>
        </p:nvSpPr>
        <p:spPr>
          <a:xfrm>
            <a:off x="74100" y="421775"/>
            <a:ext cx="4416000" cy="4721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Google’s version of Word</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Free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 Docs brings your documents to life with smart editing and styling tools to help you easily format text and paragraphs. Choose from hundreds of fonts, add links, images, and drawings. </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Access, create, edit, and COLLABORATE your documents wherever you go — from your phone, tablet, or computer — even when there's no connection.</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Everyone can work together on the same document at the same time.</a:t>
            </a:r>
            <a:endParaRPr sz="1800">
              <a:latin typeface="Righteous"/>
              <a:ea typeface="Righteous"/>
              <a:cs typeface="Righteous"/>
              <a:sym typeface="Righteous"/>
            </a:endParaRPr>
          </a:p>
        </p:txBody>
      </p:sp>
      <p:sp>
        <p:nvSpPr>
          <p:cNvPr id="165" name="Google Shape;165;p23"/>
          <p:cNvSpPr txBox="1">
            <a:spLocks noGrp="1"/>
          </p:cNvSpPr>
          <p:nvPr>
            <p:ph type="subTitle" idx="1"/>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r>
              <a:rPr lang="en" sz="2400" u="sng">
                <a:solidFill>
                  <a:srgbClr val="000000"/>
                </a:solidFill>
                <a:latin typeface="Righteous"/>
                <a:ea typeface="Righteous"/>
                <a:cs typeface="Righteous"/>
                <a:sym typeface="Righteous"/>
                <a:hlinkClick r:id="rId3"/>
              </a:rPr>
              <a:t>Docs Example</a:t>
            </a:r>
            <a:endParaRPr sz="2400">
              <a:solidFill>
                <a:srgbClr val="000000"/>
              </a:solidFill>
              <a:latin typeface="Righteous"/>
              <a:ea typeface="Righteous"/>
              <a:cs typeface="Righteous"/>
              <a:sym typeface="Righteous"/>
            </a:endParaRPr>
          </a:p>
        </p:txBody>
      </p:sp>
      <p:sp>
        <p:nvSpPr>
          <p:cNvPr id="166" name="Google Shape;166;p23"/>
          <p:cNvSpPr txBox="1">
            <a:spLocks noGrp="1"/>
          </p:cNvSpPr>
          <p:nvPr>
            <p:ph type="subTitle" idx="1"/>
          </p:nvPr>
        </p:nvSpPr>
        <p:spPr>
          <a:xfrm>
            <a:off x="4637675" y="2163750"/>
            <a:ext cx="4416000" cy="5271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rgbClr val="000000"/>
                </a:solidFill>
                <a:latin typeface="Righteous"/>
                <a:ea typeface="Righteous"/>
                <a:cs typeface="Righteous"/>
                <a:sym typeface="Righteous"/>
                <a:hlinkClick r:id="rId4"/>
              </a:rPr>
              <a:t>https://www.google.com/docs/about/</a:t>
            </a:r>
            <a:endParaRPr sz="1800">
              <a:solidFill>
                <a:srgbClr val="000000"/>
              </a:solidFill>
              <a:latin typeface="Righteous"/>
              <a:ea typeface="Righteous"/>
              <a:cs typeface="Righteous"/>
              <a:sym typeface="Righteous"/>
            </a:endParaRPr>
          </a:p>
        </p:txBody>
      </p:sp>
      <p:pic>
        <p:nvPicPr>
          <p:cNvPr id="167" name="Google Shape;167;p23"/>
          <p:cNvPicPr preferRelativeResize="0"/>
          <p:nvPr/>
        </p:nvPicPr>
        <p:blipFill>
          <a:blip r:embed="rId5">
            <a:alphaModFix/>
          </a:blip>
          <a:stretch>
            <a:fillRect/>
          </a:stretch>
        </p:blipFill>
        <p:spPr>
          <a:xfrm>
            <a:off x="6166825" y="293850"/>
            <a:ext cx="1449300" cy="14493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24"/>
          <p:cNvSpPr txBox="1">
            <a:spLocks noGrp="1"/>
          </p:cNvSpPr>
          <p:nvPr>
            <p:ph type="title"/>
          </p:nvPr>
        </p:nvSpPr>
        <p:spPr>
          <a:xfrm>
            <a:off x="90800" y="172425"/>
            <a:ext cx="4416000" cy="641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Slides</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173" name="Google Shape;173;p24"/>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174" name="Google Shape;174;p24"/>
          <p:cNvSpPr txBox="1">
            <a:spLocks noGrp="1"/>
          </p:cNvSpPr>
          <p:nvPr>
            <p:ph type="subTitle" idx="1"/>
          </p:nvPr>
        </p:nvSpPr>
        <p:spPr>
          <a:xfrm>
            <a:off x="0" y="515000"/>
            <a:ext cx="4416000" cy="4388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Google’s version of PowerPoint</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Free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A variety of presentation themes, hundreds of fonts, embedded video, animations, and more.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Access, create, edit &amp; COLLABORATE your presentations wherever you go — from your phone, tablet, or computer — even when there’s no connection.</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Use for professional development presentations, core curriculum presentations, student created assignments</a:t>
            </a:r>
            <a:endParaRPr sz="1800">
              <a:latin typeface="Righteous"/>
              <a:ea typeface="Righteous"/>
              <a:cs typeface="Righteous"/>
              <a:sym typeface="Righteous"/>
            </a:endParaRPr>
          </a:p>
        </p:txBody>
      </p:sp>
      <p:sp>
        <p:nvSpPr>
          <p:cNvPr id="175" name="Google Shape;175;p24"/>
          <p:cNvSpPr txBox="1">
            <a:spLocks noGrp="1"/>
          </p:cNvSpPr>
          <p:nvPr>
            <p:ph type="subTitle" idx="1"/>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r>
              <a:rPr lang="en" sz="2400" u="sng">
                <a:solidFill>
                  <a:schemeClr val="hlink"/>
                </a:solidFill>
                <a:latin typeface="Righteous"/>
                <a:ea typeface="Righteous"/>
                <a:cs typeface="Righteous"/>
                <a:sym typeface="Righteous"/>
                <a:hlinkClick r:id="rId3"/>
              </a:rPr>
              <a:t>Slide Presentation Example</a:t>
            </a:r>
            <a:endParaRPr sz="2400">
              <a:latin typeface="Righteous"/>
              <a:ea typeface="Righteous"/>
              <a:cs typeface="Righteous"/>
              <a:sym typeface="Righteous"/>
            </a:endParaRPr>
          </a:p>
        </p:txBody>
      </p:sp>
      <p:pic>
        <p:nvPicPr>
          <p:cNvPr id="176" name="Google Shape;176;p24">
            <a:hlinkClick r:id="rId4"/>
          </p:cNvPr>
          <p:cNvPicPr preferRelativeResize="0"/>
          <p:nvPr/>
        </p:nvPicPr>
        <p:blipFill>
          <a:blip r:embed="rId5">
            <a:alphaModFix/>
          </a:blip>
          <a:stretch>
            <a:fillRect/>
          </a:stretch>
        </p:blipFill>
        <p:spPr>
          <a:xfrm>
            <a:off x="6106175" y="221575"/>
            <a:ext cx="1570600" cy="1570600"/>
          </a:xfrm>
          <a:prstGeom prst="rect">
            <a:avLst/>
          </a:prstGeom>
          <a:noFill/>
          <a:ln>
            <a:noFill/>
          </a:ln>
        </p:spPr>
      </p:pic>
      <p:sp>
        <p:nvSpPr>
          <p:cNvPr id="177" name="Google Shape;177;p24"/>
          <p:cNvSpPr txBox="1">
            <a:spLocks noGrp="1"/>
          </p:cNvSpPr>
          <p:nvPr>
            <p:ph type="subTitle" idx="1"/>
          </p:nvPr>
        </p:nvSpPr>
        <p:spPr>
          <a:xfrm>
            <a:off x="4652875" y="2207700"/>
            <a:ext cx="4477200" cy="7281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latin typeface="Righteous"/>
                <a:ea typeface="Righteous"/>
                <a:cs typeface="Righteous"/>
                <a:sym typeface="Righteous"/>
                <a:hlinkClick r:id="rId6"/>
              </a:rPr>
              <a:t>https://www.google.com/slides/about/</a:t>
            </a:r>
            <a:endParaRPr sz="1800">
              <a:latin typeface="Righteous"/>
              <a:ea typeface="Righteous"/>
              <a:cs typeface="Righteous"/>
              <a:sym typeface="Righteou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p25"/>
          <p:cNvSpPr txBox="1">
            <a:spLocks noGrp="1"/>
          </p:cNvSpPr>
          <p:nvPr>
            <p:ph type="title"/>
          </p:nvPr>
        </p:nvSpPr>
        <p:spPr>
          <a:xfrm>
            <a:off x="90800" y="74000"/>
            <a:ext cx="4416000" cy="7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Forms</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183" name="Google Shape;183;p25"/>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184" name="Google Shape;184;p25"/>
          <p:cNvSpPr txBox="1">
            <a:spLocks noGrp="1"/>
          </p:cNvSpPr>
          <p:nvPr>
            <p:ph type="subTitle" idx="1"/>
          </p:nvPr>
        </p:nvSpPr>
        <p:spPr>
          <a:xfrm>
            <a:off x="90800" y="643775"/>
            <a:ext cx="4416000" cy="44505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Free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Plan your next event, manage registrations, whip up a quick poll, collect email addresses for a newsletter, create a pop quiz, and much more.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Choose from a bunch of question options, from multiple choice to dropdowns to a linear scale. Add images and YouTube videos, etc.</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Responses to your surveys are neatly and automatically collected in Forms, with real time response info and charts. Or, take your data further by viewing it all in Sheets.</a:t>
            </a:r>
            <a:endParaRPr sz="1800">
              <a:latin typeface="Righteous"/>
              <a:ea typeface="Righteous"/>
              <a:cs typeface="Righteous"/>
              <a:sym typeface="Righteous"/>
            </a:endParaRPr>
          </a:p>
          <a:p>
            <a:pPr marL="0" lvl="0" indent="0" algn="ctr" rtl="0">
              <a:spcBef>
                <a:spcPts val="0"/>
              </a:spcBef>
              <a:spcAft>
                <a:spcPts val="0"/>
              </a:spcAft>
              <a:buNone/>
            </a:pPr>
            <a:endParaRPr sz="2400">
              <a:latin typeface="Righteous"/>
              <a:ea typeface="Righteous"/>
              <a:cs typeface="Righteous"/>
              <a:sym typeface="Righteous"/>
            </a:endParaRPr>
          </a:p>
        </p:txBody>
      </p:sp>
      <p:sp>
        <p:nvSpPr>
          <p:cNvPr id="185" name="Google Shape;185;p25"/>
          <p:cNvSpPr txBox="1">
            <a:spLocks noGrp="1"/>
          </p:cNvSpPr>
          <p:nvPr>
            <p:ph type="subTitle" idx="1"/>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r>
              <a:rPr lang="en" sz="2400" u="sng">
                <a:solidFill>
                  <a:schemeClr val="hlink"/>
                </a:solidFill>
                <a:latin typeface="Righteous"/>
                <a:ea typeface="Righteous"/>
                <a:cs typeface="Righteous"/>
                <a:sym typeface="Righteous"/>
                <a:hlinkClick r:id="rId3"/>
              </a:rPr>
              <a:t>Forms Example</a:t>
            </a:r>
            <a:endParaRPr sz="2400">
              <a:latin typeface="Righteous"/>
              <a:ea typeface="Righteous"/>
              <a:cs typeface="Righteous"/>
              <a:sym typeface="Righteous"/>
            </a:endParaRPr>
          </a:p>
        </p:txBody>
      </p:sp>
      <p:sp>
        <p:nvSpPr>
          <p:cNvPr id="186" name="Google Shape;186;p25"/>
          <p:cNvSpPr txBox="1">
            <a:spLocks noGrp="1"/>
          </p:cNvSpPr>
          <p:nvPr>
            <p:ph type="subTitle" idx="1"/>
          </p:nvPr>
        </p:nvSpPr>
        <p:spPr>
          <a:xfrm>
            <a:off x="4652875" y="2207700"/>
            <a:ext cx="4477200" cy="7281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u="sng">
                <a:solidFill>
                  <a:schemeClr val="hlink"/>
                </a:solidFill>
                <a:latin typeface="Righteous"/>
                <a:ea typeface="Righteous"/>
                <a:cs typeface="Righteous"/>
                <a:sym typeface="Righteous"/>
                <a:hlinkClick r:id="rId4"/>
              </a:rPr>
              <a:t>https://www.google.com/forms/about/</a:t>
            </a:r>
            <a:endParaRPr sz="1800">
              <a:latin typeface="Righteous"/>
              <a:ea typeface="Righteous"/>
              <a:cs typeface="Righteous"/>
              <a:sym typeface="Righteous"/>
            </a:endParaRPr>
          </a:p>
        </p:txBody>
      </p:sp>
      <p:pic>
        <p:nvPicPr>
          <p:cNvPr id="187" name="Google Shape;187;p25"/>
          <p:cNvPicPr preferRelativeResize="0"/>
          <p:nvPr/>
        </p:nvPicPr>
        <p:blipFill>
          <a:blip r:embed="rId5">
            <a:alphaModFix/>
          </a:blip>
          <a:stretch>
            <a:fillRect/>
          </a:stretch>
        </p:blipFill>
        <p:spPr>
          <a:xfrm>
            <a:off x="5106888" y="448088"/>
            <a:ext cx="1668900" cy="1668900"/>
          </a:xfrm>
          <a:prstGeom prst="rect">
            <a:avLst/>
          </a:prstGeom>
          <a:noFill/>
          <a:ln>
            <a:noFill/>
          </a:ln>
        </p:spPr>
      </p:pic>
      <p:pic>
        <p:nvPicPr>
          <p:cNvPr id="188" name="Google Shape;188;p25" descr="This video shows how to create a survey using Google Forms." title="How to use Google Forms to create a survey">
            <a:hlinkClick r:id="rId6"/>
          </p:cNvPr>
          <p:cNvPicPr preferRelativeResize="0"/>
          <p:nvPr/>
        </p:nvPicPr>
        <p:blipFill>
          <a:blip r:embed="rId7">
            <a:alphaModFix/>
          </a:blip>
          <a:stretch>
            <a:fillRect/>
          </a:stretch>
        </p:blipFill>
        <p:spPr>
          <a:xfrm>
            <a:off x="6775775" y="482200"/>
            <a:ext cx="2134250" cy="16006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0">
  <p:cSld>
    <p:spTree>
      <p:nvGrpSpPr>
        <p:cNvPr id="1" name="Shape 192"/>
        <p:cNvGrpSpPr/>
        <p:nvPr/>
      </p:nvGrpSpPr>
      <p:grpSpPr>
        <a:xfrm>
          <a:off x="0" y="0"/>
          <a:ext cx="0" cy="0"/>
          <a:chOff x="0" y="0"/>
          <a:chExt cx="0" cy="0"/>
        </a:xfrm>
      </p:grpSpPr>
      <p:sp>
        <p:nvSpPr>
          <p:cNvPr id="193" name="Google Shape;193;p26"/>
          <p:cNvSpPr txBox="1">
            <a:spLocks noGrp="1"/>
          </p:cNvSpPr>
          <p:nvPr>
            <p:ph type="title"/>
          </p:nvPr>
        </p:nvSpPr>
        <p:spPr>
          <a:xfrm>
            <a:off x="90900" y="1850075"/>
            <a:ext cx="4394400" cy="929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a:t>Favorite Add-Ons</a:t>
            </a:r>
            <a:endParaRPr/>
          </a:p>
        </p:txBody>
      </p:sp>
      <p:sp>
        <p:nvSpPr>
          <p:cNvPr id="194" name="Google Shape;194;p26"/>
          <p:cNvSpPr txBox="1">
            <a:spLocks noGrp="1"/>
          </p:cNvSpPr>
          <p:nvPr>
            <p:ph type="subTitle" idx="1"/>
          </p:nvPr>
        </p:nvSpPr>
        <p:spPr>
          <a:xfrm>
            <a:off x="265500" y="2674998"/>
            <a:ext cx="4045200" cy="1345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1900" b="1">
                <a:solidFill>
                  <a:srgbClr val="222222"/>
                </a:solidFill>
                <a:highlight>
                  <a:srgbClr val="FFFFFF"/>
                </a:highlight>
              </a:rPr>
              <a:t>Add</a:t>
            </a:r>
            <a:r>
              <a:rPr lang="en" sz="1900">
                <a:solidFill>
                  <a:srgbClr val="222222"/>
                </a:solidFill>
                <a:highlight>
                  <a:srgbClr val="FFFFFF"/>
                </a:highlight>
              </a:rPr>
              <a:t>-</a:t>
            </a:r>
            <a:r>
              <a:rPr lang="en" sz="1900" b="1">
                <a:solidFill>
                  <a:srgbClr val="222222"/>
                </a:solidFill>
                <a:highlight>
                  <a:srgbClr val="FFFFFF"/>
                </a:highlight>
              </a:rPr>
              <a:t>ons</a:t>
            </a:r>
            <a:r>
              <a:rPr lang="en" sz="1900">
                <a:solidFill>
                  <a:srgbClr val="222222"/>
                </a:solidFill>
                <a:highlight>
                  <a:srgbClr val="FFFFFF"/>
                </a:highlight>
              </a:rPr>
              <a:t> are customized extensions of G Suite productivity applications such as </a:t>
            </a:r>
            <a:r>
              <a:rPr lang="en" sz="1900" b="1">
                <a:solidFill>
                  <a:srgbClr val="222222"/>
                </a:solidFill>
                <a:highlight>
                  <a:srgbClr val="FFFFFF"/>
                </a:highlight>
              </a:rPr>
              <a:t>Google</a:t>
            </a:r>
            <a:r>
              <a:rPr lang="en" sz="1900">
                <a:solidFill>
                  <a:srgbClr val="222222"/>
                </a:solidFill>
                <a:highlight>
                  <a:srgbClr val="FFFFFF"/>
                </a:highlight>
              </a:rPr>
              <a:t> Sheets, and </a:t>
            </a:r>
            <a:r>
              <a:rPr lang="en" sz="1900" b="1">
                <a:solidFill>
                  <a:srgbClr val="222222"/>
                </a:solidFill>
                <a:highlight>
                  <a:srgbClr val="FFFFFF"/>
                </a:highlight>
              </a:rPr>
              <a:t>Google</a:t>
            </a:r>
            <a:r>
              <a:rPr lang="en" sz="1900">
                <a:solidFill>
                  <a:srgbClr val="222222"/>
                </a:solidFill>
                <a:highlight>
                  <a:srgbClr val="FFFFFF"/>
                </a:highlight>
              </a:rPr>
              <a:t> Docs and Google Forms. </a:t>
            </a:r>
            <a:r>
              <a:rPr lang="en" sz="1900" b="1">
                <a:solidFill>
                  <a:srgbClr val="222222"/>
                </a:solidFill>
                <a:highlight>
                  <a:srgbClr val="FFFFFF"/>
                </a:highlight>
              </a:rPr>
              <a:t>Add</a:t>
            </a:r>
            <a:r>
              <a:rPr lang="en" sz="1900">
                <a:solidFill>
                  <a:srgbClr val="222222"/>
                </a:solidFill>
                <a:highlight>
                  <a:srgbClr val="FFFFFF"/>
                </a:highlight>
              </a:rPr>
              <a:t>-</a:t>
            </a:r>
            <a:r>
              <a:rPr lang="en" sz="1900" b="1">
                <a:solidFill>
                  <a:srgbClr val="222222"/>
                </a:solidFill>
                <a:highlight>
                  <a:srgbClr val="FFFFFF"/>
                </a:highlight>
              </a:rPr>
              <a:t>ons</a:t>
            </a:r>
            <a:r>
              <a:rPr lang="en" sz="1900">
                <a:solidFill>
                  <a:srgbClr val="222222"/>
                </a:solidFill>
                <a:highlight>
                  <a:srgbClr val="FFFFFF"/>
                </a:highlight>
              </a:rPr>
              <a:t> lets you create shortcuts quickly and easily.</a:t>
            </a:r>
            <a:endParaRPr sz="1900"/>
          </a:p>
        </p:txBody>
      </p:sp>
      <p:sp>
        <p:nvSpPr>
          <p:cNvPr id="195" name="Google Shape;195;p26"/>
          <p:cNvSpPr txBox="1">
            <a:spLocks noGrp="1"/>
          </p:cNvSpPr>
          <p:nvPr>
            <p:ph type="body" idx="2"/>
          </p:nvPr>
        </p:nvSpPr>
        <p:spPr>
          <a:xfrm>
            <a:off x="4939500" y="1450375"/>
            <a:ext cx="3837000" cy="2968800"/>
          </a:xfrm>
          <a:prstGeom prst="rect">
            <a:avLst/>
          </a:prstGeom>
        </p:spPr>
        <p:txBody>
          <a:bodyPr spcFirstLastPara="1" wrap="square" lIns="91425" tIns="91425" rIns="91425" bIns="91425" anchor="ctr" anchorCtr="0">
            <a:noAutofit/>
          </a:bodyPr>
          <a:lstStyle/>
          <a:p>
            <a:pPr marL="457200" lvl="0" indent="-342900" algn="ctr" rtl="0">
              <a:lnSpc>
                <a:spcPct val="200000"/>
              </a:lnSpc>
              <a:spcBef>
                <a:spcPts val="0"/>
              </a:spcBef>
              <a:spcAft>
                <a:spcPts val="0"/>
              </a:spcAft>
              <a:buSzPts val="1800"/>
              <a:buChar char="●"/>
            </a:pPr>
            <a:endParaRPr/>
          </a:p>
          <a:p>
            <a:pPr marL="457200" lvl="0" indent="-342900" algn="ctr" rtl="0">
              <a:lnSpc>
                <a:spcPct val="200000"/>
              </a:lnSpc>
              <a:spcBef>
                <a:spcPts val="0"/>
              </a:spcBef>
              <a:spcAft>
                <a:spcPts val="0"/>
              </a:spcAft>
              <a:buSzPts val="1800"/>
              <a:buChar char="●"/>
            </a:pPr>
            <a:r>
              <a:rPr lang="en" u="sng">
                <a:solidFill>
                  <a:schemeClr val="hlink"/>
                </a:solidFill>
                <a:hlinkClick r:id="rId3"/>
              </a:rPr>
              <a:t>Docs to Forms</a:t>
            </a:r>
            <a:endParaRPr/>
          </a:p>
          <a:p>
            <a:pPr marL="457200" lvl="0" indent="-342900" algn="ctr" rtl="0">
              <a:lnSpc>
                <a:spcPct val="200000"/>
              </a:lnSpc>
              <a:spcBef>
                <a:spcPts val="0"/>
              </a:spcBef>
              <a:spcAft>
                <a:spcPts val="0"/>
              </a:spcAft>
              <a:buSzPts val="1800"/>
              <a:buChar char="●"/>
            </a:pPr>
            <a:r>
              <a:rPr lang="en" u="sng">
                <a:solidFill>
                  <a:schemeClr val="hlink"/>
                </a:solidFill>
                <a:hlinkClick r:id="rId4"/>
              </a:rPr>
              <a:t>EZ Query</a:t>
            </a:r>
            <a:endParaRPr/>
          </a:p>
          <a:p>
            <a:pPr marL="457200" lvl="0" indent="-342900" algn="ctr" rtl="0">
              <a:lnSpc>
                <a:spcPct val="200000"/>
              </a:lnSpc>
              <a:spcBef>
                <a:spcPts val="0"/>
              </a:spcBef>
              <a:spcAft>
                <a:spcPts val="0"/>
              </a:spcAft>
              <a:buSzPts val="1800"/>
              <a:buChar char="●"/>
            </a:pPr>
            <a:r>
              <a:rPr lang="en" u="sng">
                <a:solidFill>
                  <a:schemeClr val="hlink"/>
                </a:solidFill>
                <a:hlinkClick r:id="rId5"/>
              </a:rPr>
              <a:t>Power Tools</a:t>
            </a:r>
            <a:endParaRPr/>
          </a:p>
          <a:p>
            <a:pPr marL="457200" lvl="0" indent="-342900" algn="ctr" rtl="0">
              <a:lnSpc>
                <a:spcPct val="200000"/>
              </a:lnSpc>
              <a:spcBef>
                <a:spcPts val="0"/>
              </a:spcBef>
              <a:spcAft>
                <a:spcPts val="0"/>
              </a:spcAft>
              <a:buSzPts val="1800"/>
              <a:buChar char="●"/>
            </a:pPr>
            <a:r>
              <a:rPr lang="en" u="sng">
                <a:solidFill>
                  <a:schemeClr val="hlink"/>
                </a:solidFill>
                <a:hlinkClick r:id="rId6"/>
              </a:rPr>
              <a:t>Split Names</a:t>
            </a:r>
            <a:endParaRPr/>
          </a:p>
          <a:p>
            <a:pPr marL="457200" lvl="0" indent="-342900" algn="ctr" rtl="0">
              <a:lnSpc>
                <a:spcPct val="200000"/>
              </a:lnSpc>
              <a:spcBef>
                <a:spcPts val="0"/>
              </a:spcBef>
              <a:spcAft>
                <a:spcPts val="0"/>
              </a:spcAft>
              <a:buSzPts val="1800"/>
              <a:buChar char="●"/>
            </a:pPr>
            <a:r>
              <a:rPr lang="en" u="sng">
                <a:solidFill>
                  <a:schemeClr val="hlink"/>
                </a:solidFill>
                <a:hlinkClick r:id="rId7"/>
              </a:rPr>
              <a:t>Yet Another Mail Merge</a:t>
            </a:r>
            <a:endParaRPr/>
          </a:p>
        </p:txBody>
      </p:sp>
      <p:pic>
        <p:nvPicPr>
          <p:cNvPr id="196" name="Google Shape;196;p26"/>
          <p:cNvPicPr preferRelativeResize="0"/>
          <p:nvPr/>
        </p:nvPicPr>
        <p:blipFill>
          <a:blip r:embed="rId8">
            <a:alphaModFix/>
          </a:blip>
          <a:stretch>
            <a:fillRect/>
          </a:stretch>
        </p:blipFill>
        <p:spPr>
          <a:xfrm rot="-8">
            <a:off x="527428" y="246741"/>
            <a:ext cx="3039554" cy="1615217"/>
          </a:xfrm>
          <a:prstGeom prst="rect">
            <a:avLst/>
          </a:prstGeom>
          <a:noFill/>
          <a:ln w="38100" cap="flat" cmpd="sng">
            <a:solidFill>
              <a:schemeClr val="dk2"/>
            </a:solidFill>
            <a:prstDash val="solid"/>
            <a:round/>
            <a:headEnd type="none" w="sm" len="sm"/>
            <a:tailEnd type="none" w="sm" len="sm"/>
          </a:ln>
          <a:effectLst>
            <a:outerShdw blurRad="85725" dist="66675" dir="5400000" algn="bl" rotWithShape="0">
              <a:srgbClr val="1C4587">
                <a:alpha val="6000"/>
              </a:srgbClr>
            </a:outerShdw>
          </a:effectLst>
        </p:spPr>
      </p:pic>
      <p:pic>
        <p:nvPicPr>
          <p:cNvPr id="197" name="Google Shape;197;p26" descr="Learn how to use EZ Query, a free add-on for Google Sheets that allows you to create new tabs within a single spreadsheet, allowing you to better filter your data." title="&quot;EZ Query&quot; Google Sheets Add-on Tutorial Video">
            <a:hlinkClick r:id="rId9"/>
          </p:cNvPr>
          <p:cNvPicPr preferRelativeResize="0"/>
          <p:nvPr/>
        </p:nvPicPr>
        <p:blipFill>
          <a:blip r:embed="rId10">
            <a:alphaModFix/>
          </a:blip>
          <a:stretch>
            <a:fillRect/>
          </a:stretch>
        </p:blipFill>
        <p:spPr>
          <a:xfrm>
            <a:off x="6126825" y="62675"/>
            <a:ext cx="1850275" cy="13877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show="0">
  <p:cSld>
    <p:spTree>
      <p:nvGrpSpPr>
        <p:cNvPr id="1" name="Shape 201"/>
        <p:cNvGrpSpPr/>
        <p:nvPr/>
      </p:nvGrpSpPr>
      <p:grpSpPr>
        <a:xfrm>
          <a:off x="0" y="0"/>
          <a:ext cx="0" cy="0"/>
          <a:chOff x="0" y="0"/>
          <a:chExt cx="0" cy="0"/>
        </a:xfrm>
      </p:grpSpPr>
      <p:sp>
        <p:nvSpPr>
          <p:cNvPr id="202" name="Google Shape;202;p27"/>
          <p:cNvSpPr txBox="1">
            <a:spLocks noGrp="1"/>
          </p:cNvSpPr>
          <p:nvPr>
            <p:ph type="title"/>
          </p:nvPr>
        </p:nvSpPr>
        <p:spPr>
          <a:xfrm>
            <a:off x="265500" y="1081400"/>
            <a:ext cx="4045200" cy="17103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7200"/>
              <a:t>Google faux pas</a:t>
            </a:r>
            <a:endParaRPr sz="7200"/>
          </a:p>
        </p:txBody>
      </p:sp>
      <p:sp>
        <p:nvSpPr>
          <p:cNvPr id="203" name="Google Shape;203;p27"/>
          <p:cNvSpPr txBox="1">
            <a:spLocks noGrp="1"/>
          </p:cNvSpPr>
          <p:nvPr>
            <p:ph type="body" idx="2"/>
          </p:nvPr>
        </p:nvSpPr>
        <p:spPr>
          <a:xfrm>
            <a:off x="4939500" y="724200"/>
            <a:ext cx="3837000" cy="3695100"/>
          </a:xfrm>
          <a:prstGeom prst="rect">
            <a:avLst/>
          </a:prstGeom>
        </p:spPr>
        <p:txBody>
          <a:bodyPr spcFirstLastPara="1" wrap="square" lIns="91425" tIns="91425" rIns="91425" bIns="91425" anchor="ctr" anchorCtr="0">
            <a:noAutofit/>
          </a:bodyPr>
          <a:lstStyle/>
          <a:p>
            <a:pPr marL="0" lvl="0" indent="0" algn="l" rtl="0">
              <a:spcBef>
                <a:spcPts val="0"/>
              </a:spcBef>
              <a:spcAft>
                <a:spcPts val="1600"/>
              </a:spcAft>
              <a:buNone/>
            </a:pPr>
            <a:r>
              <a:rPr lang="en"/>
              <a:t>Have you ever shared a Google Doc, Slide, Sheet with a colleague to use, but they forgot to “make a copy” and they ended up editing your version? Click </a:t>
            </a:r>
            <a:r>
              <a:rPr lang="en" b="1" i="1" u="sng">
                <a:solidFill>
                  <a:schemeClr val="hlink"/>
                </a:solidFill>
                <a:hlinkClick r:id="rId3"/>
              </a:rPr>
              <a:t>here</a:t>
            </a:r>
            <a:r>
              <a:rPr lang="en"/>
              <a:t> for some easy steps to force someone to make a copy! </a:t>
            </a:r>
            <a:endParaRPr/>
          </a:p>
        </p:txBody>
      </p:sp>
      <p:pic>
        <p:nvPicPr>
          <p:cNvPr id="204" name="Google Shape;204;p27"/>
          <p:cNvPicPr preferRelativeResize="0"/>
          <p:nvPr/>
        </p:nvPicPr>
        <p:blipFill>
          <a:blip r:embed="rId4">
            <a:alphaModFix/>
          </a:blip>
          <a:stretch>
            <a:fillRect/>
          </a:stretch>
        </p:blipFill>
        <p:spPr>
          <a:xfrm>
            <a:off x="1258925" y="2791700"/>
            <a:ext cx="2441852" cy="204699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Shape 208"/>
        <p:cNvGrpSpPr/>
        <p:nvPr/>
      </p:nvGrpSpPr>
      <p:grpSpPr>
        <a:xfrm>
          <a:off x="0" y="0"/>
          <a:ext cx="0" cy="0"/>
          <a:chOff x="0" y="0"/>
          <a:chExt cx="0" cy="0"/>
        </a:xfrm>
      </p:grpSpPr>
      <p:sp>
        <p:nvSpPr>
          <p:cNvPr id="209" name="Google Shape;209;p28"/>
          <p:cNvSpPr txBox="1">
            <a:spLocks noGrp="1"/>
          </p:cNvSpPr>
          <p:nvPr>
            <p:ph type="ctrTitle"/>
          </p:nvPr>
        </p:nvSpPr>
        <p:spPr>
          <a:xfrm>
            <a:off x="405700" y="3360075"/>
            <a:ext cx="8520600" cy="269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3300">
                <a:solidFill>
                  <a:srgbClr val="434343"/>
                </a:solidFill>
                <a:latin typeface="Righteous"/>
                <a:ea typeface="Righteous"/>
                <a:cs typeface="Righteous"/>
                <a:sym typeface="Righteous"/>
              </a:rPr>
              <a:t>Examples of Paperless Forms Using Google</a:t>
            </a:r>
            <a:endParaRPr sz="3300">
              <a:latin typeface="Righteous"/>
              <a:ea typeface="Righteous"/>
              <a:cs typeface="Righteous"/>
              <a:sym typeface="Righteous"/>
            </a:endParaRPr>
          </a:p>
        </p:txBody>
      </p:sp>
      <p:sp>
        <p:nvSpPr>
          <p:cNvPr id="210" name="Google Shape;210;p28"/>
          <p:cNvSpPr txBox="1"/>
          <p:nvPr/>
        </p:nvSpPr>
        <p:spPr>
          <a:xfrm>
            <a:off x="0" y="1971675"/>
            <a:ext cx="2574600" cy="176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Righteous"/>
                <a:ea typeface="Righteous"/>
                <a:cs typeface="Righteous"/>
                <a:sym typeface="Righteous"/>
              </a:rPr>
              <a:t>Minute Meetings</a:t>
            </a:r>
            <a:endParaRPr sz="2400">
              <a:latin typeface="Righteous"/>
              <a:ea typeface="Righteous"/>
              <a:cs typeface="Righteous"/>
              <a:sym typeface="Righteous"/>
            </a:endParaRPr>
          </a:p>
          <a:p>
            <a:pPr marL="0" lvl="0" indent="0" algn="ctr" rtl="0">
              <a:spcBef>
                <a:spcPts val="0"/>
              </a:spcBef>
              <a:spcAft>
                <a:spcPts val="0"/>
              </a:spcAft>
              <a:buNone/>
            </a:pPr>
            <a:r>
              <a:rPr lang="en" sz="2400" u="sng">
                <a:solidFill>
                  <a:srgbClr val="F0008D"/>
                </a:solidFill>
                <a:highlight>
                  <a:schemeClr val="lt1"/>
                </a:highlight>
                <a:latin typeface="Righteous"/>
                <a:ea typeface="Righteous"/>
                <a:cs typeface="Righteous"/>
                <a:sym typeface="Righteous"/>
                <a:hlinkClick r:id="rId3"/>
              </a:rPr>
              <a:t>http://goo.gl/forms/NPbRRXj1Ek</a:t>
            </a:r>
            <a:endParaRPr sz="2400">
              <a:latin typeface="Righteous"/>
              <a:ea typeface="Righteous"/>
              <a:cs typeface="Righteous"/>
              <a:sym typeface="Righteous"/>
            </a:endParaRPr>
          </a:p>
          <a:p>
            <a:pPr marL="0" lvl="0" indent="0" algn="ctr" rtl="0">
              <a:spcBef>
                <a:spcPts val="0"/>
              </a:spcBef>
              <a:spcAft>
                <a:spcPts val="0"/>
              </a:spcAft>
              <a:buNone/>
            </a:pPr>
            <a:endParaRPr sz="2400">
              <a:latin typeface="Righteous"/>
              <a:ea typeface="Righteous"/>
              <a:cs typeface="Righteous"/>
              <a:sym typeface="Righteous"/>
            </a:endParaRPr>
          </a:p>
        </p:txBody>
      </p:sp>
      <p:sp>
        <p:nvSpPr>
          <p:cNvPr id="211" name="Google Shape;211;p28"/>
          <p:cNvSpPr txBox="1"/>
          <p:nvPr/>
        </p:nvSpPr>
        <p:spPr>
          <a:xfrm>
            <a:off x="3284700" y="734025"/>
            <a:ext cx="2574600" cy="209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Righteous"/>
                <a:ea typeface="Righteous"/>
                <a:cs typeface="Righteous"/>
                <a:sym typeface="Righteous"/>
              </a:rPr>
              <a:t>Needs Assessment for Teachers</a:t>
            </a:r>
            <a:endParaRPr sz="2400">
              <a:latin typeface="Righteous"/>
              <a:ea typeface="Righteous"/>
              <a:cs typeface="Righteous"/>
              <a:sym typeface="Righteous"/>
            </a:endParaRPr>
          </a:p>
          <a:p>
            <a:pPr marL="0" lvl="0" indent="0" algn="ctr" rtl="0">
              <a:spcBef>
                <a:spcPts val="0"/>
              </a:spcBef>
              <a:spcAft>
                <a:spcPts val="0"/>
              </a:spcAft>
              <a:buNone/>
            </a:pPr>
            <a:r>
              <a:rPr lang="en" sz="2400" u="sng">
                <a:solidFill>
                  <a:srgbClr val="F0008D"/>
                </a:solidFill>
                <a:highlight>
                  <a:schemeClr val="lt1"/>
                </a:highlight>
                <a:latin typeface="Righteous"/>
                <a:ea typeface="Righteous"/>
                <a:cs typeface="Righteous"/>
                <a:sym typeface="Righteous"/>
                <a:hlinkClick r:id="rId4"/>
              </a:rPr>
              <a:t>http://goo.gl/forms/RzzcqCZ2jD</a:t>
            </a:r>
            <a:endParaRPr sz="2400">
              <a:latin typeface="Righteous"/>
              <a:ea typeface="Righteous"/>
              <a:cs typeface="Righteous"/>
              <a:sym typeface="Righteous"/>
            </a:endParaRPr>
          </a:p>
        </p:txBody>
      </p:sp>
      <p:sp>
        <p:nvSpPr>
          <p:cNvPr id="212" name="Google Shape;212;p28"/>
          <p:cNvSpPr txBox="1"/>
          <p:nvPr/>
        </p:nvSpPr>
        <p:spPr>
          <a:xfrm>
            <a:off x="6354025" y="1640025"/>
            <a:ext cx="2760600" cy="20940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latin typeface="Righteous"/>
                <a:ea typeface="Righteous"/>
                <a:cs typeface="Righteous"/>
                <a:sym typeface="Righteous"/>
              </a:rPr>
              <a:t>Mentor Program Referrals</a:t>
            </a:r>
            <a:endParaRPr sz="2400">
              <a:latin typeface="Righteous"/>
              <a:ea typeface="Righteous"/>
              <a:cs typeface="Righteous"/>
              <a:sym typeface="Righteous"/>
            </a:endParaRPr>
          </a:p>
          <a:p>
            <a:pPr marL="0" lvl="0" indent="0" algn="ctr" rtl="0">
              <a:spcBef>
                <a:spcPts val="0"/>
              </a:spcBef>
              <a:spcAft>
                <a:spcPts val="0"/>
              </a:spcAft>
              <a:buNone/>
            </a:pPr>
            <a:r>
              <a:rPr lang="en" sz="2400" u="sng">
                <a:solidFill>
                  <a:srgbClr val="F0008D"/>
                </a:solidFill>
                <a:highlight>
                  <a:schemeClr val="lt1"/>
                </a:highlight>
                <a:latin typeface="Righteous"/>
                <a:ea typeface="Righteous"/>
                <a:cs typeface="Righteous"/>
                <a:sym typeface="Righteous"/>
                <a:hlinkClick r:id="rId5"/>
              </a:rPr>
              <a:t>http://goo.gl/forms/pyaxCoHZzE</a:t>
            </a:r>
            <a:endParaRPr sz="2400">
              <a:latin typeface="Righteous"/>
              <a:ea typeface="Righteous"/>
              <a:cs typeface="Righteous"/>
              <a:sym typeface="Righteous"/>
            </a:endParaRPr>
          </a:p>
        </p:txBody>
      </p:sp>
      <p:sp>
        <p:nvSpPr>
          <p:cNvPr id="213" name="Google Shape;213;p28"/>
          <p:cNvSpPr txBox="1"/>
          <p:nvPr/>
        </p:nvSpPr>
        <p:spPr>
          <a:xfrm>
            <a:off x="1935150" y="3810225"/>
            <a:ext cx="5273700" cy="1414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sz="2400">
              <a:latin typeface="Righteous"/>
              <a:ea typeface="Righteous"/>
              <a:cs typeface="Righteous"/>
              <a:sym typeface="Righteous"/>
            </a:endParaRPr>
          </a:p>
        </p:txBody>
      </p:sp>
      <p:pic>
        <p:nvPicPr>
          <p:cNvPr id="214" name="Google Shape;214;p28"/>
          <p:cNvPicPr preferRelativeResize="0"/>
          <p:nvPr/>
        </p:nvPicPr>
        <p:blipFill>
          <a:blip r:embed="rId6">
            <a:alphaModFix/>
          </a:blip>
          <a:stretch>
            <a:fillRect/>
          </a:stretch>
        </p:blipFill>
        <p:spPr>
          <a:xfrm>
            <a:off x="3958041" y="2725025"/>
            <a:ext cx="1227925" cy="1227925"/>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545691" y="1369391"/>
            <a:ext cx="5066071" cy="3727944"/>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83">
              <a:buClrTx/>
              <a:defRPr/>
            </a:pPr>
            <a:endParaRPr lang="en-US" sz="2475" kern="1200" dirty="0">
              <a:solidFill>
                <a:prstClr val="black"/>
              </a:solidFill>
              <a:latin typeface="Calibri" panose="020F0502020204030204"/>
              <a:ea typeface="+mn-ea"/>
              <a:cs typeface="Calibri"/>
            </a:endParaRPr>
          </a:p>
          <a:p>
            <a:pPr algn="ctr" defTabSz="685783">
              <a:buClrTx/>
              <a:defRPr/>
            </a:pPr>
            <a:endParaRPr lang="en-US" sz="2700" kern="1200" dirty="0">
              <a:solidFill>
                <a:prstClr val="black"/>
              </a:solidFill>
              <a:latin typeface="Calibri Light" panose="020F0302020204030204"/>
              <a:ea typeface="+mn-ea"/>
              <a:cs typeface="Calibri"/>
            </a:endParaRPr>
          </a:p>
          <a:p>
            <a:pPr algn="ctr" defTabSz="685783">
              <a:buClrTx/>
              <a:defRPr/>
            </a:pPr>
            <a:endParaRPr lang="en-US" sz="2700" kern="1200" dirty="0">
              <a:solidFill>
                <a:prstClr val="black"/>
              </a:solidFill>
              <a:latin typeface="Calibri Light" panose="020F0302020204030204"/>
              <a:ea typeface="+mn-ea"/>
              <a:cs typeface="Calibri"/>
            </a:endParaRPr>
          </a:p>
          <a:p>
            <a:pPr algn="ctr" defTabSz="685783">
              <a:buClrTx/>
              <a:defRPr/>
            </a:pPr>
            <a:endParaRPr lang="en-US" sz="2700" kern="1200" dirty="0">
              <a:solidFill>
                <a:prstClr val="black"/>
              </a:solidFill>
              <a:latin typeface="Calibri Light" panose="020F0302020204030204"/>
              <a:ea typeface="+mn-ea"/>
              <a:cs typeface="Calibri"/>
            </a:endParaRPr>
          </a:p>
          <a:p>
            <a:pPr algn="ctr" defTabSz="685783">
              <a:buClrTx/>
              <a:defRPr/>
            </a:pPr>
            <a:endParaRPr lang="en-US" sz="2700" kern="1200" dirty="0">
              <a:solidFill>
                <a:prstClr val="black"/>
              </a:solidFill>
              <a:latin typeface="Calibri Light" panose="020F0302020204030204"/>
              <a:ea typeface="+mn-ea"/>
              <a:cs typeface="Calibri"/>
            </a:endParaRPr>
          </a:p>
          <a:p>
            <a:pPr algn="ctr" defTabSz="685783">
              <a:buClrTx/>
              <a:defRPr/>
            </a:pPr>
            <a:endParaRPr lang="en-US" sz="2100" kern="1200" dirty="0">
              <a:solidFill>
                <a:prstClr val="black"/>
              </a:solidFill>
              <a:latin typeface="Calibri Light" panose="020F0302020204030204"/>
              <a:ea typeface="+mn-ea"/>
              <a:cs typeface="Calibri"/>
            </a:endParaRPr>
          </a:p>
          <a:p>
            <a:pPr algn="ctr" defTabSz="685783">
              <a:buClrTx/>
              <a:defRPr/>
            </a:pPr>
            <a:r>
              <a:rPr lang="en-US" sz="2100" kern="1200" dirty="0">
                <a:solidFill>
                  <a:prstClr val="black"/>
                </a:solidFill>
                <a:latin typeface="Calibri Light" panose="020F0302020204030204"/>
                <a:ea typeface="+mn-ea"/>
                <a:cs typeface="Calibri"/>
              </a:rPr>
              <a:t>Catalina Cifuentes</a:t>
            </a:r>
          </a:p>
          <a:p>
            <a:pPr algn="ctr" defTabSz="685783">
              <a:buClrTx/>
              <a:defRPr/>
            </a:pPr>
            <a:r>
              <a:rPr lang="en-US" sz="2100" kern="1200" dirty="0">
                <a:solidFill>
                  <a:prstClr val="black"/>
                </a:solidFill>
                <a:latin typeface="Calibri Light" panose="020F0302020204030204"/>
                <a:ea typeface="+mn-ea"/>
                <a:cs typeface="Calibri"/>
              </a:rPr>
              <a:t>Executive Director, </a:t>
            </a:r>
          </a:p>
          <a:p>
            <a:pPr algn="ctr" defTabSz="685783">
              <a:buClrTx/>
              <a:defRPr/>
            </a:pPr>
            <a:r>
              <a:rPr lang="en-US" sz="2100" kern="1200" dirty="0">
                <a:solidFill>
                  <a:prstClr val="black"/>
                </a:solidFill>
                <a:latin typeface="Calibri Light" panose="020F0302020204030204"/>
                <a:ea typeface="+mn-ea"/>
                <a:cs typeface="Calibri"/>
              </a:rPr>
              <a:t>College and Career Readiness</a:t>
            </a:r>
          </a:p>
          <a:p>
            <a:pPr algn="ctr" defTabSz="685783">
              <a:buClrTx/>
              <a:defRPr/>
            </a:pPr>
            <a:r>
              <a:rPr lang="en-US" sz="2100" kern="1200" dirty="0">
                <a:solidFill>
                  <a:prstClr val="black"/>
                </a:solidFill>
                <a:latin typeface="Calibri Light" panose="020F0302020204030204"/>
                <a:ea typeface="+mn-ea"/>
                <a:cs typeface="Calibri"/>
              </a:rPr>
              <a:t>ccifuentes@rcoe.us</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46789" y="184356"/>
            <a:ext cx="2698955" cy="3266768"/>
          </a:xfrm>
          <a:prstGeom prst="rect">
            <a:avLst/>
          </a:prstGeom>
        </p:spPr>
      </p:pic>
      <p:pic>
        <p:nvPicPr>
          <p:cNvPr id="3" name="Picture 2"/>
          <p:cNvPicPr>
            <a:picLocks noChangeAspect="1"/>
          </p:cNvPicPr>
          <p:nvPr/>
        </p:nvPicPr>
        <p:blipFill>
          <a:blip r:embed="rId4"/>
          <a:stretch>
            <a:fillRect/>
          </a:stretch>
        </p:blipFill>
        <p:spPr>
          <a:xfrm>
            <a:off x="5707626" y="184356"/>
            <a:ext cx="2986548" cy="3318388"/>
          </a:xfrm>
          <a:prstGeom prst="rect">
            <a:avLst/>
          </a:prstGeom>
        </p:spPr>
      </p:pic>
      <p:sp>
        <p:nvSpPr>
          <p:cNvPr id="6" name="Rectangle 5"/>
          <p:cNvSpPr/>
          <p:nvPr/>
        </p:nvSpPr>
        <p:spPr>
          <a:xfrm rot="10800000" flipV="1">
            <a:off x="5243051" y="3054657"/>
            <a:ext cx="3546989" cy="2031325"/>
          </a:xfrm>
          <a:prstGeom prst="rect">
            <a:avLst/>
          </a:prstGeom>
        </p:spPr>
        <p:txBody>
          <a:bodyPr wrap="square">
            <a:spAutoFit/>
          </a:bodyPr>
          <a:lstStyle/>
          <a:p>
            <a:pPr algn="ctr" defTabSz="685783">
              <a:buClrTx/>
              <a:defRPr/>
            </a:pPr>
            <a:endParaRPr lang="en-US" sz="2100" kern="1200" dirty="0">
              <a:solidFill>
                <a:prstClr val="black"/>
              </a:solidFill>
              <a:latin typeface="Calibri Light" panose="020F0302020204030204"/>
              <a:ea typeface="+mn-ea"/>
            </a:endParaRPr>
          </a:p>
          <a:p>
            <a:pPr algn="ctr" defTabSz="685783">
              <a:buClrTx/>
              <a:defRPr/>
            </a:pPr>
            <a:endParaRPr lang="en-US" sz="2100" kern="1200" dirty="0">
              <a:solidFill>
                <a:prstClr val="black"/>
              </a:solidFill>
              <a:latin typeface="Calibri Light" panose="020F0302020204030204"/>
              <a:ea typeface="+mn-ea"/>
            </a:endParaRPr>
          </a:p>
          <a:p>
            <a:pPr algn="ctr" defTabSz="685783">
              <a:buClrTx/>
              <a:defRPr/>
            </a:pPr>
            <a:r>
              <a:rPr lang="en-US" sz="2100" kern="1200" dirty="0">
                <a:solidFill>
                  <a:prstClr val="black"/>
                </a:solidFill>
                <a:latin typeface="Calibri Light" panose="020F0302020204030204"/>
                <a:ea typeface="+mn-ea"/>
              </a:rPr>
              <a:t>Dr. Pedro Caro</a:t>
            </a:r>
          </a:p>
          <a:p>
            <a:pPr algn="ctr" defTabSz="685783">
              <a:buClrTx/>
              <a:defRPr/>
            </a:pPr>
            <a:r>
              <a:rPr lang="en-US" sz="2100" kern="1200" dirty="0">
                <a:solidFill>
                  <a:prstClr val="black"/>
                </a:solidFill>
                <a:latin typeface="Calibri Light" panose="020F0302020204030204"/>
                <a:ea typeface="+mn-ea"/>
              </a:rPr>
              <a:t>Coordinator, </a:t>
            </a:r>
          </a:p>
          <a:p>
            <a:pPr algn="ctr" defTabSz="685783">
              <a:buClrTx/>
              <a:defRPr/>
            </a:pPr>
            <a:r>
              <a:rPr lang="en-US" sz="2100" kern="1200" dirty="0">
                <a:solidFill>
                  <a:prstClr val="black"/>
                </a:solidFill>
                <a:latin typeface="Calibri Light" panose="020F0302020204030204"/>
                <a:ea typeface="+mn-ea"/>
              </a:rPr>
              <a:t>College and Career Readiness</a:t>
            </a:r>
          </a:p>
          <a:p>
            <a:pPr algn="ctr" defTabSz="685783">
              <a:buClrTx/>
              <a:defRPr/>
            </a:pPr>
            <a:r>
              <a:rPr lang="en-US" sz="2100" kern="1200" dirty="0">
                <a:solidFill>
                  <a:prstClr val="black"/>
                </a:solidFill>
                <a:latin typeface="Calibri Light" panose="020F0302020204030204"/>
                <a:ea typeface="+mn-ea"/>
              </a:rPr>
              <a:t>pcaro@rcoe.us</a:t>
            </a:r>
          </a:p>
        </p:txBody>
      </p:sp>
    </p:spTree>
    <p:extLst>
      <p:ext uri="{BB962C8B-B14F-4D97-AF65-F5344CB8AC3E}">
        <p14:creationId xmlns:p14="http://schemas.microsoft.com/office/powerpoint/2010/main" val="88009112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Shape 218"/>
        <p:cNvGrpSpPr/>
        <p:nvPr/>
      </p:nvGrpSpPr>
      <p:grpSpPr>
        <a:xfrm>
          <a:off x="0" y="0"/>
          <a:ext cx="0" cy="0"/>
          <a:chOff x="0" y="0"/>
          <a:chExt cx="0" cy="0"/>
        </a:xfrm>
      </p:grpSpPr>
      <p:sp>
        <p:nvSpPr>
          <p:cNvPr id="219" name="Google Shape;219;p29"/>
          <p:cNvSpPr txBox="1">
            <a:spLocks noGrp="1"/>
          </p:cNvSpPr>
          <p:nvPr>
            <p:ph type="title"/>
          </p:nvPr>
        </p:nvSpPr>
        <p:spPr>
          <a:xfrm>
            <a:off x="90800" y="49350"/>
            <a:ext cx="4416000" cy="7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Sheets</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220" name="Google Shape;220;p29"/>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221" name="Google Shape;221;p29"/>
          <p:cNvSpPr txBox="1">
            <a:spLocks noGrp="1"/>
          </p:cNvSpPr>
          <p:nvPr>
            <p:ph type="subTitle" idx="1"/>
          </p:nvPr>
        </p:nvSpPr>
        <p:spPr>
          <a:xfrm>
            <a:off x="90800" y="495750"/>
            <a:ext cx="4416000" cy="45984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Google’s version of Excel</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Free</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Google Sheets makes your data pop with colorful charts and graphs. Built-in formulas, pivot tables and conditional formatting options save time and simplify common spreadsheet tasks.</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Access, create, edit, and COLLABORATE your spreadsheets wherever you go — from your phone, tablet, or computer — even when there’s no connection</a:t>
            </a:r>
            <a:endParaRPr sz="1800">
              <a:latin typeface="Righteous"/>
              <a:ea typeface="Righteous"/>
              <a:cs typeface="Righteous"/>
              <a:sym typeface="Righteous"/>
            </a:endParaRPr>
          </a:p>
          <a:p>
            <a:pPr marL="457200" lvl="0" indent="-342900" algn="l" rtl="0">
              <a:spcBef>
                <a:spcPts val="0"/>
              </a:spcBef>
              <a:spcAft>
                <a:spcPts val="0"/>
              </a:spcAft>
              <a:buSzPts val="1800"/>
              <a:buFont typeface="Righteous"/>
              <a:buChar char="●"/>
            </a:pPr>
            <a:r>
              <a:rPr lang="en" sz="1800">
                <a:latin typeface="Righteous"/>
                <a:ea typeface="Righteous"/>
                <a:cs typeface="Righteous"/>
                <a:sym typeface="Righteous"/>
              </a:rPr>
              <a:t>Everyone can work together in the same spreadsheet at the same time.</a:t>
            </a:r>
            <a:endParaRPr sz="1800">
              <a:latin typeface="Righteous"/>
              <a:ea typeface="Righteous"/>
              <a:cs typeface="Righteous"/>
              <a:sym typeface="Righteous"/>
            </a:endParaRPr>
          </a:p>
          <a:p>
            <a:pPr marL="0" lvl="0" indent="0" algn="ctr" rtl="0">
              <a:spcBef>
                <a:spcPts val="0"/>
              </a:spcBef>
              <a:spcAft>
                <a:spcPts val="0"/>
              </a:spcAft>
              <a:buClr>
                <a:schemeClr val="dk1"/>
              </a:buClr>
              <a:buSzPts val="1100"/>
              <a:buFont typeface="Arial"/>
              <a:buNone/>
            </a:pPr>
            <a:endParaRPr sz="2400">
              <a:latin typeface="Righteous"/>
              <a:ea typeface="Righteous"/>
              <a:cs typeface="Righteous"/>
              <a:sym typeface="Righteous"/>
            </a:endParaRPr>
          </a:p>
          <a:p>
            <a:pPr marL="0" lvl="0" indent="0" algn="ctr" rtl="0">
              <a:spcBef>
                <a:spcPts val="0"/>
              </a:spcBef>
              <a:spcAft>
                <a:spcPts val="0"/>
              </a:spcAft>
              <a:buNone/>
            </a:pPr>
            <a:endParaRPr/>
          </a:p>
        </p:txBody>
      </p:sp>
      <p:sp>
        <p:nvSpPr>
          <p:cNvPr id="222" name="Google Shape;222;p29"/>
          <p:cNvSpPr txBox="1">
            <a:spLocks noGrp="1"/>
          </p:cNvSpPr>
          <p:nvPr>
            <p:ph type="subTitle" idx="1"/>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r>
              <a:rPr lang="en" sz="2400" u="sng">
                <a:solidFill>
                  <a:schemeClr val="hlink"/>
                </a:solidFill>
                <a:latin typeface="Righteous"/>
                <a:ea typeface="Righteous"/>
                <a:cs typeface="Righteous"/>
                <a:sym typeface="Righteous"/>
                <a:hlinkClick r:id="rId3"/>
              </a:rPr>
              <a:t>Sheets Example</a:t>
            </a:r>
            <a:endParaRPr sz="2400">
              <a:latin typeface="Righteous"/>
              <a:ea typeface="Righteous"/>
              <a:cs typeface="Righteous"/>
              <a:sym typeface="Righteous"/>
            </a:endParaRPr>
          </a:p>
        </p:txBody>
      </p:sp>
      <p:sp>
        <p:nvSpPr>
          <p:cNvPr id="223" name="Google Shape;223;p29"/>
          <p:cNvSpPr txBox="1">
            <a:spLocks noGrp="1"/>
          </p:cNvSpPr>
          <p:nvPr>
            <p:ph type="subTitle" idx="1"/>
          </p:nvPr>
        </p:nvSpPr>
        <p:spPr>
          <a:xfrm>
            <a:off x="4626175" y="2124925"/>
            <a:ext cx="4530600" cy="7281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ighteous"/>
                <a:ea typeface="Righteous"/>
                <a:cs typeface="Righteous"/>
                <a:sym typeface="Righteous"/>
              </a:rPr>
              <a:t> </a:t>
            </a:r>
            <a:r>
              <a:rPr lang="en" sz="1800" u="sng">
                <a:solidFill>
                  <a:schemeClr val="hlink"/>
                </a:solidFill>
                <a:latin typeface="Righteous"/>
                <a:ea typeface="Righteous"/>
                <a:cs typeface="Righteous"/>
                <a:sym typeface="Righteous"/>
                <a:hlinkClick r:id="rId4"/>
              </a:rPr>
              <a:t>https://www.google.com/sheets/about/</a:t>
            </a:r>
            <a:endParaRPr sz="1800">
              <a:latin typeface="Righteous"/>
              <a:ea typeface="Righteous"/>
              <a:cs typeface="Righteous"/>
              <a:sym typeface="Righteous"/>
            </a:endParaRPr>
          </a:p>
        </p:txBody>
      </p:sp>
      <p:pic>
        <p:nvPicPr>
          <p:cNvPr id="224" name="Google Shape;224;p29"/>
          <p:cNvPicPr preferRelativeResize="0"/>
          <p:nvPr/>
        </p:nvPicPr>
        <p:blipFill>
          <a:blip r:embed="rId5">
            <a:alphaModFix/>
          </a:blip>
          <a:stretch>
            <a:fillRect/>
          </a:stretch>
        </p:blipFill>
        <p:spPr>
          <a:xfrm>
            <a:off x="6090175" y="232150"/>
            <a:ext cx="1511000" cy="1511000"/>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Shape 228"/>
        <p:cNvGrpSpPr/>
        <p:nvPr/>
      </p:nvGrpSpPr>
      <p:grpSpPr>
        <a:xfrm>
          <a:off x="0" y="0"/>
          <a:ext cx="0" cy="0"/>
          <a:chOff x="0" y="0"/>
          <a:chExt cx="0" cy="0"/>
        </a:xfrm>
      </p:grpSpPr>
      <p:pic>
        <p:nvPicPr>
          <p:cNvPr id="229" name="Google Shape;229;p30" descr="Snip20170913_1.png"/>
          <p:cNvPicPr preferRelativeResize="0"/>
          <p:nvPr/>
        </p:nvPicPr>
        <p:blipFill>
          <a:blip r:embed="rId3">
            <a:alphaModFix/>
          </a:blip>
          <a:stretch>
            <a:fillRect/>
          </a:stretch>
        </p:blipFill>
        <p:spPr>
          <a:xfrm>
            <a:off x="0" y="129800"/>
            <a:ext cx="9143999" cy="4376349"/>
          </a:xfrm>
          <a:prstGeom prst="rect">
            <a:avLst/>
          </a:prstGeom>
          <a:noFill/>
          <a:ln>
            <a:noFill/>
          </a:ln>
        </p:spPr>
      </p:pic>
      <p:sp>
        <p:nvSpPr>
          <p:cNvPr id="230" name="Google Shape;230;p30"/>
          <p:cNvSpPr txBox="1"/>
          <p:nvPr/>
        </p:nvSpPr>
        <p:spPr>
          <a:xfrm>
            <a:off x="1713350" y="1071738"/>
            <a:ext cx="6174000" cy="3000000"/>
          </a:xfrm>
          <a:prstGeom prst="rect">
            <a:avLst/>
          </a:pr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3000">
                <a:solidFill>
                  <a:srgbClr val="000000"/>
                </a:solidFill>
              </a:rPr>
              <a:t>How can I:</a:t>
            </a:r>
            <a:endParaRPr sz="3000">
              <a:solidFill>
                <a:srgbClr val="000000"/>
              </a:solidFill>
            </a:endParaRPr>
          </a:p>
          <a:p>
            <a:pPr marL="457200" lvl="0" indent="-419100" algn="l" rtl="0">
              <a:spcBef>
                <a:spcPts val="0"/>
              </a:spcBef>
              <a:spcAft>
                <a:spcPts val="0"/>
              </a:spcAft>
              <a:buClr>
                <a:srgbClr val="000000"/>
              </a:buClr>
              <a:buSzPts val="3000"/>
              <a:buChar char="●"/>
            </a:pPr>
            <a:r>
              <a:rPr lang="en" sz="3000">
                <a:solidFill>
                  <a:srgbClr val="000000"/>
                </a:solidFill>
              </a:rPr>
              <a:t>keep an effective &amp; efficient counselor log?</a:t>
            </a:r>
            <a:endParaRPr sz="3000">
              <a:solidFill>
                <a:srgbClr val="000000"/>
              </a:solidFill>
            </a:endParaRPr>
          </a:p>
          <a:p>
            <a:pPr marL="457200" lvl="0" indent="-419100" algn="l" rtl="0">
              <a:spcBef>
                <a:spcPts val="0"/>
              </a:spcBef>
              <a:spcAft>
                <a:spcPts val="0"/>
              </a:spcAft>
              <a:buClr>
                <a:srgbClr val="000000"/>
              </a:buClr>
              <a:buSzPts val="3000"/>
              <a:buChar char="●"/>
            </a:pPr>
            <a:r>
              <a:rPr lang="en" sz="3000">
                <a:solidFill>
                  <a:srgbClr val="000000"/>
                </a:solidFill>
              </a:rPr>
              <a:t>track data?</a:t>
            </a:r>
            <a:endParaRPr sz="3000">
              <a:solidFill>
                <a:srgbClr val="000000"/>
              </a:solidFill>
            </a:endParaRPr>
          </a:p>
          <a:p>
            <a:pPr marL="457200" lvl="0" indent="-419100" algn="l" rtl="0">
              <a:spcBef>
                <a:spcPts val="0"/>
              </a:spcBef>
              <a:spcAft>
                <a:spcPts val="0"/>
              </a:spcAft>
              <a:buClr>
                <a:srgbClr val="000000"/>
              </a:buClr>
              <a:buSzPts val="3000"/>
              <a:buChar char="●"/>
            </a:pPr>
            <a:r>
              <a:rPr lang="en" sz="3000">
                <a:solidFill>
                  <a:srgbClr val="000000"/>
                </a:solidFill>
              </a:rPr>
              <a:t>use data to advocate for my 		students and program?</a:t>
            </a:r>
            <a:endParaRPr/>
          </a:p>
        </p:txBody>
      </p:sp>
      <p:pic>
        <p:nvPicPr>
          <p:cNvPr id="231" name="Google Shape;231;p30"/>
          <p:cNvPicPr preferRelativeResize="0"/>
          <p:nvPr/>
        </p:nvPicPr>
        <p:blipFill>
          <a:blip r:embed="rId4">
            <a:alphaModFix/>
          </a:blip>
          <a:stretch>
            <a:fillRect/>
          </a:stretch>
        </p:blipFill>
        <p:spPr>
          <a:xfrm rot="1199670">
            <a:off x="6951147" y="1621129"/>
            <a:ext cx="1331056" cy="1579768"/>
          </a:xfrm>
          <a:prstGeom prst="rect">
            <a:avLst/>
          </a:prstGeom>
          <a:noFill/>
          <a:ln>
            <a:noFill/>
          </a:ln>
        </p:spPr>
      </p:pic>
      <p:sp>
        <p:nvSpPr>
          <p:cNvPr id="232" name="Google Shape;232;p30"/>
          <p:cNvSpPr txBox="1"/>
          <p:nvPr/>
        </p:nvSpPr>
        <p:spPr>
          <a:xfrm>
            <a:off x="223625" y="4506150"/>
            <a:ext cx="8740200" cy="637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rgbClr val="000000"/>
              </a:buClr>
              <a:buSzPts val="1100"/>
              <a:buFont typeface="Arial"/>
              <a:buNone/>
            </a:pPr>
            <a:r>
              <a:rPr lang="en" u="sng">
                <a:solidFill>
                  <a:srgbClr val="0000FF"/>
                </a:solidFill>
                <a:hlinkClick r:id="rId5"/>
              </a:rPr>
              <a:t>Link to Google Sheet for Counselor Log/Data Collection (make a copy of it for yourself).</a:t>
            </a:r>
            <a:endParaRPr>
              <a:solidFill>
                <a:srgbClr val="000000"/>
              </a:solidFill>
            </a:endParaRPr>
          </a:p>
          <a:p>
            <a:pPr marL="0" lvl="0" indent="0" algn="l" rtl="0">
              <a:spcBef>
                <a:spcPts val="0"/>
              </a:spcBef>
              <a:spcAft>
                <a:spcPts val="0"/>
              </a:spcAft>
              <a:buClr>
                <a:srgbClr val="000000"/>
              </a:buClr>
              <a:buSzPts val="1100"/>
              <a:buFont typeface="Arial"/>
              <a:buNone/>
            </a:pPr>
            <a:r>
              <a:rPr lang="en">
                <a:solidFill>
                  <a:srgbClr val="000000"/>
                </a:solidFill>
              </a:rPr>
              <a:t>Taken from: </a:t>
            </a:r>
            <a:r>
              <a:rPr lang="en" u="sng">
                <a:solidFill>
                  <a:srgbClr val="0000FF"/>
                </a:solidFill>
                <a:hlinkClick r:id="rId6"/>
              </a:rPr>
              <a:t>https://www.angelacleveland.com/presentations</a:t>
            </a:r>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Shape 236"/>
        <p:cNvGrpSpPr/>
        <p:nvPr/>
      </p:nvGrpSpPr>
      <p:grpSpPr>
        <a:xfrm>
          <a:off x="0" y="0"/>
          <a:ext cx="0" cy="0"/>
          <a:chOff x="0" y="0"/>
          <a:chExt cx="0" cy="0"/>
        </a:xfrm>
      </p:grpSpPr>
      <p:pic>
        <p:nvPicPr>
          <p:cNvPr id="237" name="Google Shape;237;p31">
            <a:hlinkClick r:id="rId3"/>
          </p:cNvPr>
          <p:cNvPicPr preferRelativeResize="0"/>
          <p:nvPr/>
        </p:nvPicPr>
        <p:blipFill rotWithShape="1">
          <a:blip r:embed="rId4">
            <a:alphaModFix/>
          </a:blip>
          <a:srcRect/>
          <a:stretch/>
        </p:blipFill>
        <p:spPr>
          <a:xfrm>
            <a:off x="6978875" y="0"/>
            <a:ext cx="2165100" cy="2110500"/>
          </a:xfrm>
          <a:prstGeom prst="rect">
            <a:avLst/>
          </a:prstGeom>
          <a:noFill/>
          <a:ln>
            <a:noFill/>
          </a:ln>
        </p:spPr>
      </p:pic>
      <p:pic>
        <p:nvPicPr>
          <p:cNvPr id="238" name="Google Shape;238;p31"/>
          <p:cNvPicPr preferRelativeResize="0"/>
          <p:nvPr/>
        </p:nvPicPr>
        <p:blipFill>
          <a:blip r:embed="rId5">
            <a:alphaModFix/>
          </a:blip>
          <a:stretch>
            <a:fillRect/>
          </a:stretch>
        </p:blipFill>
        <p:spPr>
          <a:xfrm>
            <a:off x="56125" y="822350"/>
            <a:ext cx="6922750" cy="4321150"/>
          </a:xfrm>
          <a:prstGeom prst="rect">
            <a:avLst/>
          </a:prstGeom>
          <a:noFill/>
          <a:ln>
            <a:noFill/>
          </a:ln>
        </p:spPr>
      </p:pic>
      <p:sp>
        <p:nvSpPr>
          <p:cNvPr id="239" name="Google Shape;239;p31"/>
          <p:cNvSpPr txBox="1"/>
          <p:nvPr/>
        </p:nvSpPr>
        <p:spPr>
          <a:xfrm>
            <a:off x="753863" y="0"/>
            <a:ext cx="4395000" cy="876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4800" b="1" u="sng">
                <a:solidFill>
                  <a:schemeClr val="hlink"/>
                </a:solidFill>
                <a:latin typeface="Courier New"/>
                <a:ea typeface="Courier New"/>
                <a:cs typeface="Courier New"/>
                <a:sym typeface="Courier New"/>
                <a:hlinkClick r:id="rId6"/>
              </a:rPr>
              <a:t>Google Keep</a:t>
            </a:r>
            <a:endParaRPr sz="4800" b="1">
              <a:solidFill>
                <a:srgbClr val="8E19CC"/>
              </a:solidFill>
              <a:latin typeface="Courier New"/>
              <a:ea typeface="Courier New"/>
              <a:cs typeface="Courier New"/>
              <a:sym typeface="Courier New"/>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3"/>
        <p:cNvGrpSpPr/>
        <p:nvPr/>
      </p:nvGrpSpPr>
      <p:grpSpPr>
        <a:xfrm>
          <a:off x="0" y="0"/>
          <a:ext cx="0" cy="0"/>
          <a:chOff x="0" y="0"/>
          <a:chExt cx="0" cy="0"/>
        </a:xfrm>
      </p:grpSpPr>
      <p:sp>
        <p:nvSpPr>
          <p:cNvPr id="244" name="Google Shape;244;p32"/>
          <p:cNvSpPr txBox="1">
            <a:spLocks noGrp="1"/>
          </p:cNvSpPr>
          <p:nvPr>
            <p:ph type="title"/>
          </p:nvPr>
        </p:nvSpPr>
        <p:spPr>
          <a:xfrm>
            <a:off x="90800" y="49350"/>
            <a:ext cx="4416000" cy="446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Classroom</a:t>
            </a:r>
            <a:endParaRPr sz="1400"/>
          </a:p>
        </p:txBody>
      </p:sp>
      <p:sp>
        <p:nvSpPr>
          <p:cNvPr id="245" name="Google Shape;245;p32"/>
          <p:cNvSpPr txBox="1">
            <a:spLocks noGrp="1"/>
          </p:cNvSpPr>
          <p:nvPr>
            <p:ph type="subTitle" idx="1"/>
          </p:nvPr>
        </p:nvSpPr>
        <p:spPr>
          <a:xfrm>
            <a:off x="90800" y="361700"/>
            <a:ext cx="4324200" cy="32697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0" algn="l" rtl="0">
              <a:spcBef>
                <a:spcPts val="640"/>
              </a:spcBef>
              <a:spcAft>
                <a:spcPts val="0"/>
              </a:spcAft>
              <a:buNone/>
            </a:pPr>
            <a:r>
              <a:rPr lang="en" sz="1900">
                <a:solidFill>
                  <a:srgbClr val="999999"/>
                </a:solidFill>
                <a:highlight>
                  <a:schemeClr val="lt1"/>
                </a:highlight>
                <a:latin typeface="Righteous"/>
                <a:ea typeface="Righteous"/>
                <a:cs typeface="Righteous"/>
                <a:sym typeface="Righteous"/>
              </a:rPr>
              <a:t>Google Classroom is a free web service developed by Google for schools that aims to simplify creating, distributing and grading assignments in a paperless way. School Counselors can use this for Career Cluster lessons and to disseminate information. </a:t>
            </a:r>
            <a:endParaRPr sz="1900">
              <a:latin typeface="Righteous"/>
              <a:ea typeface="Righteous"/>
              <a:cs typeface="Righteous"/>
              <a:sym typeface="Righteous"/>
            </a:endParaRPr>
          </a:p>
          <a:p>
            <a:pPr marL="0" lvl="0" indent="0" algn="ctr" rtl="0">
              <a:spcBef>
                <a:spcPts val="0"/>
              </a:spcBef>
              <a:spcAft>
                <a:spcPts val="0"/>
              </a:spcAft>
              <a:buClr>
                <a:schemeClr val="dk1"/>
              </a:buClr>
              <a:buSzPts val="1100"/>
              <a:buFont typeface="Arial"/>
              <a:buNone/>
            </a:pPr>
            <a:endParaRPr sz="2400">
              <a:latin typeface="Righteous"/>
              <a:ea typeface="Righteous"/>
              <a:cs typeface="Righteous"/>
              <a:sym typeface="Righteous"/>
            </a:endParaRPr>
          </a:p>
          <a:p>
            <a:pPr marL="0" lvl="0" indent="0" algn="ctr" rtl="0">
              <a:spcBef>
                <a:spcPts val="0"/>
              </a:spcBef>
              <a:spcAft>
                <a:spcPts val="0"/>
              </a:spcAft>
              <a:buNone/>
            </a:pPr>
            <a:endParaRPr/>
          </a:p>
        </p:txBody>
      </p:sp>
      <p:sp>
        <p:nvSpPr>
          <p:cNvPr id="246" name="Google Shape;246;p32"/>
          <p:cNvSpPr txBox="1">
            <a:spLocks noGrp="1"/>
          </p:cNvSpPr>
          <p:nvPr>
            <p:ph type="body" idx="2"/>
          </p:nvPr>
        </p:nvSpPr>
        <p:spPr>
          <a:xfrm>
            <a:off x="4767775" y="3234800"/>
            <a:ext cx="4247400" cy="1668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solidFill>
                  <a:srgbClr val="000000"/>
                </a:solidFill>
                <a:latin typeface="Righteous"/>
                <a:ea typeface="Righteous"/>
                <a:cs typeface="Righteous"/>
                <a:sym typeface="Righteous"/>
              </a:rPr>
              <a:t>Example</a:t>
            </a:r>
            <a:r>
              <a:rPr lang="en">
                <a:latin typeface="Righteous"/>
                <a:ea typeface="Righteous"/>
                <a:cs typeface="Righteous"/>
                <a:sym typeface="Righteous"/>
              </a:rPr>
              <a:t>: </a:t>
            </a:r>
            <a:endParaRPr>
              <a:latin typeface="Righteous"/>
              <a:ea typeface="Righteous"/>
              <a:cs typeface="Righteous"/>
              <a:sym typeface="Righteous"/>
            </a:endParaRPr>
          </a:p>
          <a:p>
            <a:pPr marL="0" lvl="0" indent="0" algn="l" rtl="0">
              <a:spcBef>
                <a:spcPts val="1600"/>
              </a:spcBef>
              <a:spcAft>
                <a:spcPts val="0"/>
              </a:spcAft>
              <a:buNone/>
            </a:pPr>
            <a:endParaRPr>
              <a:latin typeface="Righteous"/>
              <a:ea typeface="Righteous"/>
              <a:cs typeface="Righteous"/>
              <a:sym typeface="Righteous"/>
            </a:endParaRPr>
          </a:p>
          <a:p>
            <a:pPr marL="0" lvl="0" indent="0" algn="l" rtl="0">
              <a:spcBef>
                <a:spcPts val="1600"/>
              </a:spcBef>
              <a:spcAft>
                <a:spcPts val="1600"/>
              </a:spcAft>
              <a:buNone/>
            </a:pPr>
            <a:endParaRPr sz="2400">
              <a:latin typeface="Righteous"/>
              <a:ea typeface="Righteous"/>
              <a:cs typeface="Righteous"/>
              <a:sym typeface="Righteous"/>
            </a:endParaRPr>
          </a:p>
        </p:txBody>
      </p:sp>
      <p:sp>
        <p:nvSpPr>
          <p:cNvPr id="247" name="Google Shape;247;p32"/>
          <p:cNvSpPr txBox="1">
            <a:spLocks noGrp="1"/>
          </p:cNvSpPr>
          <p:nvPr>
            <p:ph type="subTitle" idx="1"/>
          </p:nvPr>
        </p:nvSpPr>
        <p:spPr>
          <a:xfrm>
            <a:off x="4909375" y="2124925"/>
            <a:ext cx="4017000" cy="11100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u="sng">
                <a:solidFill>
                  <a:srgbClr val="000000"/>
                </a:solidFill>
                <a:latin typeface="Righteous"/>
                <a:ea typeface="Righteous"/>
                <a:cs typeface="Righteous"/>
                <a:sym typeface="Righteous"/>
                <a:hlinkClick r:id="rId3"/>
              </a:rPr>
              <a:t>How to get started with Google Classroom? </a:t>
            </a:r>
            <a:endParaRPr sz="2400">
              <a:solidFill>
                <a:srgbClr val="000000"/>
              </a:solidFill>
              <a:latin typeface="Righteous"/>
              <a:ea typeface="Righteous"/>
              <a:cs typeface="Righteous"/>
              <a:sym typeface="Righteous"/>
            </a:endParaRPr>
          </a:p>
        </p:txBody>
      </p:sp>
      <p:pic>
        <p:nvPicPr>
          <p:cNvPr id="248" name="Google Shape;248;p32">
            <a:hlinkClick r:id="rId4"/>
          </p:cNvPr>
          <p:cNvPicPr preferRelativeResize="0"/>
          <p:nvPr/>
        </p:nvPicPr>
        <p:blipFill>
          <a:blip r:embed="rId5">
            <a:alphaModFix/>
          </a:blip>
          <a:stretch>
            <a:fillRect/>
          </a:stretch>
        </p:blipFill>
        <p:spPr>
          <a:xfrm>
            <a:off x="6019374" y="495750"/>
            <a:ext cx="2012675" cy="1328725"/>
          </a:xfrm>
          <a:prstGeom prst="rect">
            <a:avLst/>
          </a:prstGeom>
          <a:noFill/>
          <a:ln>
            <a:noFill/>
          </a:ln>
        </p:spPr>
      </p:pic>
      <p:pic>
        <p:nvPicPr>
          <p:cNvPr id="249" name="Google Shape;249;p32"/>
          <p:cNvPicPr preferRelativeResize="0"/>
          <p:nvPr/>
        </p:nvPicPr>
        <p:blipFill>
          <a:blip r:embed="rId6">
            <a:alphaModFix/>
          </a:blip>
          <a:stretch>
            <a:fillRect/>
          </a:stretch>
        </p:blipFill>
        <p:spPr>
          <a:xfrm>
            <a:off x="437870" y="3408450"/>
            <a:ext cx="3721854" cy="1668900"/>
          </a:xfrm>
          <a:prstGeom prst="rect">
            <a:avLst/>
          </a:prstGeom>
          <a:noFill/>
          <a:ln>
            <a:noFill/>
          </a:ln>
        </p:spPr>
      </p:pic>
      <p:pic>
        <p:nvPicPr>
          <p:cNvPr id="250" name="Google Shape;250;p32" descr="What is Google classroom?&#10;Create your OWN videos on https://explee.com&#10;&#10;That video has been produced with Explee: http://explee.com. Create animated videos easily! Explee is an online presentation software that allows you to create amazing and mind-blowed animated videos. Select animations that fit with your speech and produce your video. The result: a beautiful and efficient video presentation." title="What is Google classroom?">
            <a:hlinkClick r:id="rId7"/>
          </p:cNvPr>
          <p:cNvPicPr preferRelativeResize="0"/>
          <p:nvPr/>
        </p:nvPicPr>
        <p:blipFill>
          <a:blip r:embed="rId8">
            <a:alphaModFix/>
          </a:blip>
          <a:stretch>
            <a:fillRect/>
          </a:stretch>
        </p:blipFill>
        <p:spPr>
          <a:xfrm>
            <a:off x="6227100" y="3631331"/>
            <a:ext cx="1630874" cy="1223156"/>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p33"/>
          <p:cNvSpPr txBox="1">
            <a:spLocks noGrp="1"/>
          </p:cNvSpPr>
          <p:nvPr>
            <p:ph type="body" idx="4294967295"/>
          </p:nvPr>
        </p:nvSpPr>
        <p:spPr>
          <a:xfrm>
            <a:off x="198150" y="857250"/>
            <a:ext cx="8747700" cy="3535200"/>
          </a:xfrm>
          <a:prstGeom prst="rect">
            <a:avLst/>
          </a:prstGeom>
        </p:spPr>
        <p:txBody>
          <a:bodyPr spcFirstLastPara="1" wrap="square" lIns="91425" tIns="91425" rIns="91425" bIns="91425" anchor="ctr" anchorCtr="0">
            <a:noAutofit/>
          </a:bodyPr>
          <a:lstStyle/>
          <a:p>
            <a:pPr marL="0" lvl="0" indent="0" algn="ctr" rtl="0">
              <a:spcBef>
                <a:spcPts val="1800"/>
              </a:spcBef>
              <a:spcAft>
                <a:spcPts val="600"/>
              </a:spcAft>
              <a:buClr>
                <a:schemeClr val="dk1"/>
              </a:buClr>
              <a:buSzPts val="1100"/>
              <a:buFont typeface="Arial"/>
              <a:buNone/>
            </a:pPr>
            <a:r>
              <a:rPr lang="en" b="1">
                <a:solidFill>
                  <a:srgbClr val="539F40"/>
                </a:solidFill>
                <a:highlight>
                  <a:srgbClr val="FFFFFF"/>
                </a:highlight>
              </a:rPr>
              <a:t>Google Classroom</a:t>
            </a:r>
            <a:r>
              <a:rPr lang="en">
                <a:solidFill>
                  <a:srgbClr val="539F40"/>
                </a:solidFill>
                <a:highlight>
                  <a:srgbClr val="FFFFFF"/>
                </a:highlight>
              </a:rPr>
              <a:t> </a:t>
            </a:r>
            <a:r>
              <a:rPr lang="en">
                <a:solidFill>
                  <a:srgbClr val="434343"/>
                </a:solidFill>
                <a:highlight>
                  <a:srgbClr val="FFFFFF"/>
                </a:highlight>
              </a:rPr>
              <a:t>encompasses the</a:t>
            </a:r>
            <a:r>
              <a:rPr lang="en">
                <a:solidFill>
                  <a:srgbClr val="539F40"/>
                </a:solidFill>
                <a:highlight>
                  <a:srgbClr val="FFFFFF"/>
                </a:highlight>
              </a:rPr>
              <a:t> </a:t>
            </a:r>
            <a:r>
              <a:rPr lang="en" b="1">
                <a:solidFill>
                  <a:srgbClr val="539F40"/>
                </a:solidFill>
                <a:highlight>
                  <a:srgbClr val="FFFFFF"/>
                </a:highlight>
              </a:rPr>
              <a:t>G Suite</a:t>
            </a:r>
            <a:r>
              <a:rPr lang="en">
                <a:solidFill>
                  <a:srgbClr val="539F40"/>
                </a:solidFill>
                <a:highlight>
                  <a:srgbClr val="FFFFFF"/>
                </a:highlight>
              </a:rPr>
              <a:t> </a:t>
            </a:r>
            <a:r>
              <a:rPr lang="en" b="1">
                <a:solidFill>
                  <a:srgbClr val="539F40"/>
                </a:solidFill>
                <a:highlight>
                  <a:srgbClr val="FFFFFF"/>
                </a:highlight>
              </a:rPr>
              <a:t>tools</a:t>
            </a:r>
            <a:r>
              <a:rPr lang="en">
                <a:solidFill>
                  <a:srgbClr val="539F40"/>
                </a:solidFill>
                <a:highlight>
                  <a:srgbClr val="FFFFFF"/>
                </a:highlight>
              </a:rPr>
              <a:t> </a:t>
            </a:r>
            <a:r>
              <a:rPr lang="en">
                <a:solidFill>
                  <a:srgbClr val="434343"/>
                </a:solidFill>
                <a:highlight>
                  <a:srgbClr val="FFFFFF"/>
                </a:highlight>
              </a:rPr>
              <a:t>into an easy-to-use package that will help educators easily create a</a:t>
            </a:r>
            <a:r>
              <a:rPr lang="en">
                <a:solidFill>
                  <a:srgbClr val="539F40"/>
                </a:solidFill>
                <a:highlight>
                  <a:srgbClr val="FFFFFF"/>
                </a:highlight>
              </a:rPr>
              <a:t> </a:t>
            </a:r>
            <a:r>
              <a:rPr lang="en" b="1">
                <a:solidFill>
                  <a:srgbClr val="539F40"/>
                </a:solidFill>
                <a:highlight>
                  <a:srgbClr val="FFFFFF"/>
                </a:highlight>
              </a:rPr>
              <a:t>paperless classroom</a:t>
            </a:r>
            <a:r>
              <a:rPr lang="en">
                <a:solidFill>
                  <a:srgbClr val="539F40"/>
                </a:solidFill>
                <a:highlight>
                  <a:srgbClr val="FFFFFF"/>
                </a:highlight>
              </a:rPr>
              <a:t>, </a:t>
            </a:r>
            <a:r>
              <a:rPr lang="en" b="1">
                <a:solidFill>
                  <a:srgbClr val="539F40"/>
                </a:solidFill>
                <a:highlight>
                  <a:srgbClr val="FFFFFF"/>
                </a:highlight>
              </a:rPr>
              <a:t>distribute assignments quickly</a:t>
            </a:r>
            <a:r>
              <a:rPr lang="en">
                <a:solidFill>
                  <a:srgbClr val="539F40"/>
                </a:solidFill>
                <a:highlight>
                  <a:srgbClr val="FFFFFF"/>
                </a:highlight>
              </a:rPr>
              <a:t>, </a:t>
            </a:r>
            <a:r>
              <a:rPr lang="en">
                <a:solidFill>
                  <a:srgbClr val="434343"/>
                </a:solidFill>
                <a:highlight>
                  <a:srgbClr val="FFFFFF"/>
                </a:highlight>
              </a:rPr>
              <a:t>and</a:t>
            </a:r>
            <a:r>
              <a:rPr lang="en">
                <a:solidFill>
                  <a:srgbClr val="539F40"/>
                </a:solidFill>
                <a:highlight>
                  <a:srgbClr val="FFFFFF"/>
                </a:highlight>
              </a:rPr>
              <a:t> </a:t>
            </a:r>
            <a:r>
              <a:rPr lang="en" b="1">
                <a:solidFill>
                  <a:srgbClr val="539F40"/>
                </a:solidFill>
                <a:highlight>
                  <a:srgbClr val="FFFFFF"/>
                </a:highlight>
              </a:rPr>
              <a:t>give real-time feedback to students</a:t>
            </a:r>
            <a:r>
              <a:rPr lang="en">
                <a:solidFill>
                  <a:srgbClr val="539F40"/>
                </a:solidFill>
                <a:highlight>
                  <a:srgbClr val="FFFFFF"/>
                </a:highlight>
              </a:rPr>
              <a:t>. </a:t>
            </a:r>
            <a:r>
              <a:rPr lang="en">
                <a:solidFill>
                  <a:srgbClr val="434343"/>
                </a:solidFill>
                <a:highlight>
                  <a:srgbClr val="FFFFFF"/>
                </a:highlight>
              </a:rPr>
              <a:t>Educators can assign work to students based on their</a:t>
            </a:r>
            <a:r>
              <a:rPr lang="en">
                <a:solidFill>
                  <a:srgbClr val="539F40"/>
                </a:solidFill>
                <a:highlight>
                  <a:srgbClr val="FFFFFF"/>
                </a:highlight>
              </a:rPr>
              <a:t> </a:t>
            </a:r>
            <a:r>
              <a:rPr lang="en" b="1">
                <a:solidFill>
                  <a:srgbClr val="539F40"/>
                </a:solidFill>
                <a:highlight>
                  <a:srgbClr val="FFFFFF"/>
                </a:highlight>
              </a:rPr>
              <a:t>unique needs</a:t>
            </a:r>
            <a:r>
              <a:rPr lang="en">
                <a:solidFill>
                  <a:srgbClr val="539F40"/>
                </a:solidFill>
                <a:highlight>
                  <a:srgbClr val="FFFFFF"/>
                </a:highlight>
              </a:rPr>
              <a:t> </a:t>
            </a:r>
            <a:r>
              <a:rPr lang="en">
                <a:solidFill>
                  <a:srgbClr val="434343"/>
                </a:solidFill>
                <a:highlight>
                  <a:srgbClr val="FFFFFF"/>
                </a:highlight>
              </a:rPr>
              <a:t>with options for</a:t>
            </a:r>
            <a:r>
              <a:rPr lang="en">
                <a:solidFill>
                  <a:srgbClr val="539F40"/>
                </a:solidFill>
                <a:highlight>
                  <a:srgbClr val="FFFFFF"/>
                </a:highlight>
              </a:rPr>
              <a:t> </a:t>
            </a:r>
            <a:r>
              <a:rPr lang="en" b="1">
                <a:solidFill>
                  <a:srgbClr val="539F40"/>
                </a:solidFill>
                <a:highlight>
                  <a:srgbClr val="FFFFFF"/>
                </a:highlight>
              </a:rPr>
              <a:t>differentiation</a:t>
            </a:r>
            <a:r>
              <a:rPr lang="en">
                <a:solidFill>
                  <a:srgbClr val="539F40"/>
                </a:solidFill>
                <a:highlight>
                  <a:srgbClr val="FFFFFF"/>
                </a:highlight>
              </a:rPr>
              <a:t>. </a:t>
            </a:r>
            <a:r>
              <a:rPr lang="en">
                <a:solidFill>
                  <a:srgbClr val="434343"/>
                </a:solidFill>
                <a:highlight>
                  <a:srgbClr val="FFFFFF"/>
                </a:highlight>
              </a:rPr>
              <a:t>Best of all, it is a</a:t>
            </a:r>
            <a:r>
              <a:rPr lang="en">
                <a:solidFill>
                  <a:srgbClr val="539F40"/>
                </a:solidFill>
                <a:highlight>
                  <a:srgbClr val="FFFFFF"/>
                </a:highlight>
              </a:rPr>
              <a:t> </a:t>
            </a:r>
            <a:r>
              <a:rPr lang="en" b="1">
                <a:solidFill>
                  <a:srgbClr val="539F40"/>
                </a:solidFill>
                <a:highlight>
                  <a:srgbClr val="FFFFFF"/>
                </a:highlight>
              </a:rPr>
              <a:t>student-centered digital space</a:t>
            </a:r>
            <a:r>
              <a:rPr lang="en">
                <a:solidFill>
                  <a:srgbClr val="539F40"/>
                </a:solidFill>
                <a:highlight>
                  <a:srgbClr val="FFFFFF"/>
                </a:highlight>
              </a:rPr>
              <a:t> </a:t>
            </a:r>
            <a:r>
              <a:rPr lang="en">
                <a:solidFill>
                  <a:srgbClr val="434343"/>
                </a:solidFill>
                <a:highlight>
                  <a:srgbClr val="FFFFFF"/>
                </a:highlight>
              </a:rPr>
              <a:t>that helps them stay</a:t>
            </a:r>
            <a:r>
              <a:rPr lang="en">
                <a:solidFill>
                  <a:srgbClr val="539F40"/>
                </a:solidFill>
                <a:highlight>
                  <a:srgbClr val="FFFFFF"/>
                </a:highlight>
              </a:rPr>
              <a:t> </a:t>
            </a:r>
            <a:r>
              <a:rPr lang="en" b="1">
                <a:solidFill>
                  <a:srgbClr val="539F40"/>
                </a:solidFill>
                <a:highlight>
                  <a:srgbClr val="FFFFFF"/>
                </a:highlight>
              </a:rPr>
              <a:t>informed, organized, on-task</a:t>
            </a:r>
            <a:r>
              <a:rPr lang="en">
                <a:solidFill>
                  <a:srgbClr val="539F40"/>
                </a:solidFill>
                <a:highlight>
                  <a:srgbClr val="FFFFFF"/>
                </a:highlight>
              </a:rPr>
              <a:t> </a:t>
            </a:r>
            <a:r>
              <a:rPr lang="en">
                <a:solidFill>
                  <a:srgbClr val="434343"/>
                </a:solidFill>
                <a:highlight>
                  <a:srgbClr val="FFFFFF"/>
                </a:highlight>
              </a:rPr>
              <a:t>and gives students time to explore projects and assignments more deeply all on</a:t>
            </a:r>
            <a:r>
              <a:rPr lang="en">
                <a:solidFill>
                  <a:srgbClr val="539F40"/>
                </a:solidFill>
                <a:highlight>
                  <a:srgbClr val="FFFFFF"/>
                </a:highlight>
              </a:rPr>
              <a:t> </a:t>
            </a:r>
            <a:r>
              <a:rPr lang="en" b="1">
                <a:solidFill>
                  <a:srgbClr val="539F40"/>
                </a:solidFill>
                <a:highlight>
                  <a:srgbClr val="FFFFFF"/>
                </a:highlight>
              </a:rPr>
              <a:t>one platform</a:t>
            </a:r>
            <a:r>
              <a:rPr lang="en">
                <a:solidFill>
                  <a:srgbClr val="539F40"/>
                </a:solidFill>
                <a:highlight>
                  <a:srgbClr val="FFFFFF"/>
                </a:highlight>
              </a:rPr>
              <a:t> </a:t>
            </a:r>
            <a:r>
              <a:rPr lang="en">
                <a:solidFill>
                  <a:srgbClr val="434343"/>
                </a:solidFill>
                <a:highlight>
                  <a:srgbClr val="FFFFFF"/>
                </a:highlight>
              </a:rPr>
              <a:t>that can be</a:t>
            </a:r>
            <a:r>
              <a:rPr lang="en">
                <a:solidFill>
                  <a:srgbClr val="539F40"/>
                </a:solidFill>
                <a:highlight>
                  <a:srgbClr val="FFFFFF"/>
                </a:highlight>
              </a:rPr>
              <a:t> </a:t>
            </a:r>
            <a:r>
              <a:rPr lang="en" b="1">
                <a:solidFill>
                  <a:srgbClr val="539F40"/>
                </a:solidFill>
                <a:highlight>
                  <a:srgbClr val="FFFFFF"/>
                </a:highlight>
              </a:rPr>
              <a:t>accessed on any device</a:t>
            </a:r>
            <a:r>
              <a:rPr lang="en">
                <a:solidFill>
                  <a:srgbClr val="539F40"/>
                </a:solidFill>
                <a:highlight>
                  <a:srgbClr val="FFFFFF"/>
                </a:highlight>
              </a:rPr>
              <a:t>.</a:t>
            </a:r>
            <a:endParaRPr>
              <a:solidFill>
                <a:srgbClr val="539F40"/>
              </a:solidFill>
            </a:endParaRPr>
          </a:p>
        </p:txBody>
      </p:sp>
      <p:sp>
        <p:nvSpPr>
          <p:cNvPr id="256" name="Google Shape;256;p33"/>
          <p:cNvSpPr txBox="1">
            <a:spLocks noGrp="1"/>
          </p:cNvSpPr>
          <p:nvPr>
            <p:ph type="title"/>
          </p:nvPr>
        </p:nvSpPr>
        <p:spPr>
          <a:xfrm>
            <a:off x="198150" y="148050"/>
            <a:ext cx="8866800" cy="709200"/>
          </a:xfrm>
          <a:prstGeom prst="rect">
            <a:avLst/>
          </a:prstGeom>
        </p:spPr>
        <p:txBody>
          <a:bodyPr spcFirstLastPara="1" wrap="square" lIns="91425" tIns="91425" rIns="91425" bIns="91425" anchor="ctr" anchorCtr="0">
            <a:noAutofit/>
          </a:bodyPr>
          <a:lstStyle/>
          <a:p>
            <a:pPr marL="0" lvl="0" indent="0" algn="ctr" rtl="0">
              <a:spcBef>
                <a:spcPts val="1800"/>
              </a:spcBef>
              <a:spcAft>
                <a:spcPts val="600"/>
              </a:spcAft>
              <a:buClr>
                <a:schemeClr val="dk1"/>
              </a:buClr>
              <a:buSzPts val="1100"/>
              <a:buFont typeface="Arial"/>
              <a:buNone/>
            </a:pPr>
            <a:r>
              <a:rPr lang="en" sz="5000" b="1">
                <a:solidFill>
                  <a:srgbClr val="4A86E8"/>
                </a:solidFill>
                <a:latin typeface="Righteous"/>
                <a:ea typeface="Righteous"/>
                <a:cs typeface="Righteous"/>
                <a:sym typeface="Righteous"/>
              </a:rPr>
              <a:t>Why Google CLASSROOM?</a:t>
            </a:r>
            <a:endParaRPr b="1">
              <a:solidFill>
                <a:srgbClr val="4A86E8"/>
              </a:solidFill>
              <a:latin typeface="Righteous"/>
              <a:ea typeface="Righteous"/>
              <a:cs typeface="Righteous"/>
              <a:sym typeface="Righteous"/>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0"/>
        <p:cNvGrpSpPr/>
        <p:nvPr/>
      </p:nvGrpSpPr>
      <p:grpSpPr>
        <a:xfrm>
          <a:off x="0" y="0"/>
          <a:ext cx="0" cy="0"/>
          <a:chOff x="0" y="0"/>
          <a:chExt cx="0" cy="0"/>
        </a:xfrm>
      </p:grpSpPr>
      <p:pic>
        <p:nvPicPr>
          <p:cNvPr id="261" name="Google Shape;261;p34"/>
          <p:cNvPicPr preferRelativeResize="0"/>
          <p:nvPr/>
        </p:nvPicPr>
        <p:blipFill>
          <a:blip r:embed="rId3">
            <a:alphaModFix/>
          </a:blip>
          <a:stretch>
            <a:fillRect/>
          </a:stretch>
        </p:blipFill>
        <p:spPr>
          <a:xfrm>
            <a:off x="6024125" y="0"/>
            <a:ext cx="3119875" cy="5072801"/>
          </a:xfrm>
          <a:prstGeom prst="rect">
            <a:avLst/>
          </a:prstGeom>
          <a:noFill/>
          <a:ln>
            <a:noFill/>
          </a:ln>
        </p:spPr>
      </p:pic>
      <p:sp>
        <p:nvSpPr>
          <p:cNvPr id="262" name="Google Shape;262;p34"/>
          <p:cNvSpPr txBox="1">
            <a:spLocks noGrp="1"/>
          </p:cNvSpPr>
          <p:nvPr>
            <p:ph type="body" idx="1"/>
          </p:nvPr>
        </p:nvSpPr>
        <p:spPr>
          <a:xfrm>
            <a:off x="0" y="1166400"/>
            <a:ext cx="6089100" cy="3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200">
                <a:solidFill>
                  <a:srgbClr val="000000"/>
                </a:solidFill>
                <a:latin typeface="Righteous"/>
                <a:ea typeface="Righteous"/>
                <a:cs typeface="Righteous"/>
                <a:sym typeface="Righteous"/>
              </a:rPr>
              <a:t>Post Class Announcements</a:t>
            </a:r>
            <a:endParaRPr sz="2200">
              <a:solidFill>
                <a:srgbClr val="000000"/>
              </a:solidFill>
              <a:latin typeface="Righteous"/>
              <a:ea typeface="Righteous"/>
              <a:cs typeface="Righteous"/>
              <a:sym typeface="Righteous"/>
            </a:endParaRPr>
          </a:p>
          <a:p>
            <a:pPr marL="0" lvl="0" indent="0" algn="l" rtl="0">
              <a:spcBef>
                <a:spcPts val="1600"/>
              </a:spcBef>
              <a:spcAft>
                <a:spcPts val="0"/>
              </a:spcAft>
              <a:buNone/>
            </a:pPr>
            <a:r>
              <a:rPr lang="en" sz="2200">
                <a:solidFill>
                  <a:srgbClr val="000000"/>
                </a:solidFill>
                <a:latin typeface="Righteous"/>
                <a:ea typeface="Righteous"/>
                <a:cs typeface="Righteous"/>
                <a:sym typeface="Righteous"/>
              </a:rPr>
              <a:t>Create a Discussion</a:t>
            </a:r>
            <a:endParaRPr sz="2200">
              <a:solidFill>
                <a:srgbClr val="000000"/>
              </a:solidFill>
              <a:latin typeface="Righteous"/>
              <a:ea typeface="Righteous"/>
              <a:cs typeface="Righteous"/>
              <a:sym typeface="Righteous"/>
            </a:endParaRPr>
          </a:p>
          <a:p>
            <a:pPr marL="0" lvl="0" indent="0" algn="l" rtl="0">
              <a:spcBef>
                <a:spcPts val="1600"/>
              </a:spcBef>
              <a:spcAft>
                <a:spcPts val="0"/>
              </a:spcAft>
              <a:buNone/>
            </a:pPr>
            <a:r>
              <a:rPr lang="en" sz="2200">
                <a:solidFill>
                  <a:srgbClr val="000000"/>
                </a:solidFill>
                <a:latin typeface="Righteous"/>
                <a:ea typeface="Righteous"/>
                <a:cs typeface="Righteous"/>
                <a:sym typeface="Righteous"/>
              </a:rPr>
              <a:t>Share Resources</a:t>
            </a:r>
            <a:endParaRPr sz="2200">
              <a:solidFill>
                <a:srgbClr val="000000"/>
              </a:solidFill>
              <a:latin typeface="Righteous"/>
              <a:ea typeface="Righteous"/>
              <a:cs typeface="Righteous"/>
              <a:sym typeface="Righteous"/>
            </a:endParaRPr>
          </a:p>
          <a:p>
            <a:pPr marL="0" lvl="0" indent="0" algn="l" rtl="0">
              <a:spcBef>
                <a:spcPts val="1600"/>
              </a:spcBef>
              <a:spcAft>
                <a:spcPts val="0"/>
              </a:spcAft>
              <a:buNone/>
            </a:pPr>
            <a:r>
              <a:rPr lang="en" sz="2200">
                <a:solidFill>
                  <a:srgbClr val="000000"/>
                </a:solidFill>
                <a:latin typeface="Righteous"/>
                <a:ea typeface="Righteous"/>
                <a:cs typeface="Righteous"/>
                <a:sym typeface="Righteous"/>
              </a:rPr>
              <a:t>Go Paperless</a:t>
            </a:r>
            <a:endParaRPr sz="2200">
              <a:solidFill>
                <a:srgbClr val="000000"/>
              </a:solidFill>
              <a:latin typeface="Righteous"/>
              <a:ea typeface="Righteous"/>
              <a:cs typeface="Righteous"/>
              <a:sym typeface="Righteous"/>
            </a:endParaRPr>
          </a:p>
          <a:p>
            <a:pPr marL="0" lvl="0" indent="0" algn="l" rtl="0">
              <a:spcBef>
                <a:spcPts val="1600"/>
              </a:spcBef>
              <a:spcAft>
                <a:spcPts val="0"/>
              </a:spcAft>
              <a:buNone/>
            </a:pPr>
            <a:r>
              <a:rPr lang="en" sz="2200">
                <a:solidFill>
                  <a:srgbClr val="000000"/>
                </a:solidFill>
                <a:latin typeface="Righteous"/>
                <a:ea typeface="Righteous"/>
                <a:cs typeface="Righteous"/>
                <a:sym typeface="Righteous"/>
              </a:rPr>
              <a:t>Email Students</a:t>
            </a:r>
            <a:endParaRPr sz="2200">
              <a:solidFill>
                <a:srgbClr val="000000"/>
              </a:solidFill>
              <a:latin typeface="Righteous"/>
              <a:ea typeface="Righteous"/>
              <a:cs typeface="Righteous"/>
              <a:sym typeface="Righteous"/>
            </a:endParaRPr>
          </a:p>
          <a:p>
            <a:pPr marL="0" lvl="0" indent="0" algn="l" rtl="0">
              <a:spcBef>
                <a:spcPts val="1600"/>
              </a:spcBef>
              <a:spcAft>
                <a:spcPts val="1600"/>
              </a:spcAft>
              <a:buNone/>
            </a:pPr>
            <a:r>
              <a:rPr lang="en" sz="2200">
                <a:solidFill>
                  <a:srgbClr val="000000"/>
                </a:solidFill>
                <a:latin typeface="Righteous"/>
                <a:ea typeface="Righteous"/>
                <a:cs typeface="Righteous"/>
                <a:sym typeface="Righteous"/>
              </a:rPr>
              <a:t>Extra-curricular Club Communication</a:t>
            </a:r>
            <a:endParaRPr sz="2200">
              <a:solidFill>
                <a:srgbClr val="000000"/>
              </a:solidFill>
              <a:latin typeface="Righteous"/>
              <a:ea typeface="Righteous"/>
              <a:cs typeface="Righteous"/>
              <a:sym typeface="Righteous"/>
            </a:endParaRPr>
          </a:p>
        </p:txBody>
      </p:sp>
      <p:sp>
        <p:nvSpPr>
          <p:cNvPr id="263" name="Google Shape;263;p34"/>
          <p:cNvSpPr txBox="1">
            <a:spLocks noGrp="1"/>
          </p:cNvSpPr>
          <p:nvPr>
            <p:ph type="title"/>
          </p:nvPr>
        </p:nvSpPr>
        <p:spPr>
          <a:xfrm>
            <a:off x="59400" y="92950"/>
            <a:ext cx="5970300" cy="10074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rgbClr val="4A86E8"/>
                </a:solidFill>
                <a:latin typeface="Righteous"/>
                <a:ea typeface="Righteous"/>
                <a:cs typeface="Righteous"/>
                <a:sym typeface="Righteous"/>
              </a:rPr>
              <a:t>How can I use </a:t>
            </a:r>
            <a:br>
              <a:rPr lang="en" sz="4000">
                <a:solidFill>
                  <a:srgbClr val="4A86E8"/>
                </a:solidFill>
                <a:latin typeface="Righteous"/>
                <a:ea typeface="Righteous"/>
                <a:cs typeface="Righteous"/>
                <a:sym typeface="Righteous"/>
              </a:rPr>
            </a:br>
            <a:r>
              <a:rPr lang="en" sz="4000">
                <a:solidFill>
                  <a:srgbClr val="4A86E8"/>
                </a:solidFill>
                <a:latin typeface="Righteous"/>
                <a:ea typeface="Righteous"/>
                <a:cs typeface="Righteous"/>
                <a:sym typeface="Righteous"/>
              </a:rPr>
              <a:t>Google Classroom?</a:t>
            </a:r>
            <a:endParaRPr sz="4000">
              <a:solidFill>
                <a:srgbClr val="4A86E8"/>
              </a:solidFill>
              <a:latin typeface="Righteous"/>
              <a:ea typeface="Righteous"/>
              <a:cs typeface="Righteous"/>
              <a:sym typeface="Righteou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7"/>
        <p:cNvGrpSpPr/>
        <p:nvPr/>
      </p:nvGrpSpPr>
      <p:grpSpPr>
        <a:xfrm>
          <a:off x="0" y="0"/>
          <a:ext cx="0" cy="0"/>
          <a:chOff x="0" y="0"/>
          <a:chExt cx="0" cy="0"/>
        </a:xfrm>
      </p:grpSpPr>
      <p:sp>
        <p:nvSpPr>
          <p:cNvPr id="268" name="Google Shape;268;p35"/>
          <p:cNvSpPr txBox="1">
            <a:spLocks noGrp="1"/>
          </p:cNvSpPr>
          <p:nvPr>
            <p:ph type="title"/>
          </p:nvPr>
        </p:nvSpPr>
        <p:spPr>
          <a:xfrm>
            <a:off x="0" y="46925"/>
            <a:ext cx="71760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rgbClr val="4A86E8"/>
                </a:solidFill>
                <a:latin typeface="Carter One"/>
                <a:ea typeface="Carter One"/>
                <a:cs typeface="Carter One"/>
                <a:sym typeface="Carter One"/>
              </a:rPr>
              <a:t>Create your First Class</a:t>
            </a:r>
            <a:endParaRPr sz="4800" b="1">
              <a:solidFill>
                <a:srgbClr val="4A86E8"/>
              </a:solidFill>
              <a:latin typeface="Carter One"/>
              <a:ea typeface="Carter One"/>
              <a:cs typeface="Carter One"/>
              <a:sym typeface="Carter One"/>
            </a:endParaRPr>
          </a:p>
        </p:txBody>
      </p:sp>
      <p:pic>
        <p:nvPicPr>
          <p:cNvPr id="269" name="Google Shape;269;p35" descr="I'm a Teacher.png"/>
          <p:cNvPicPr preferRelativeResize="0"/>
          <p:nvPr/>
        </p:nvPicPr>
        <p:blipFill rotWithShape="1">
          <a:blip r:embed="rId3">
            <a:alphaModFix/>
          </a:blip>
          <a:srcRect l="12124" t="2191" r="13354" b="1682"/>
          <a:stretch/>
        </p:blipFill>
        <p:spPr>
          <a:xfrm>
            <a:off x="176775" y="1083962"/>
            <a:ext cx="2594283" cy="2151350"/>
          </a:xfrm>
          <a:prstGeom prst="rect">
            <a:avLst/>
          </a:prstGeom>
          <a:noFill/>
          <a:ln>
            <a:noFill/>
          </a:ln>
        </p:spPr>
      </p:pic>
      <p:pic>
        <p:nvPicPr>
          <p:cNvPr id="270" name="Google Shape;270;p35"/>
          <p:cNvPicPr preferRelativeResize="0"/>
          <p:nvPr/>
        </p:nvPicPr>
        <p:blipFill rotWithShape="1">
          <a:blip r:embed="rId4">
            <a:alphaModFix/>
          </a:blip>
          <a:srcRect l="16587" r="16500"/>
          <a:stretch/>
        </p:blipFill>
        <p:spPr>
          <a:xfrm>
            <a:off x="3497912" y="1065550"/>
            <a:ext cx="2368500" cy="2188175"/>
          </a:xfrm>
          <a:prstGeom prst="rect">
            <a:avLst/>
          </a:prstGeom>
          <a:noFill/>
          <a:ln>
            <a:noFill/>
          </a:ln>
        </p:spPr>
      </p:pic>
      <p:pic>
        <p:nvPicPr>
          <p:cNvPr id="271" name="Google Shape;271;p35" descr="create a class.png"/>
          <p:cNvPicPr preferRelativeResize="0"/>
          <p:nvPr/>
        </p:nvPicPr>
        <p:blipFill rotWithShape="1">
          <a:blip r:embed="rId5">
            <a:alphaModFix/>
          </a:blip>
          <a:srcRect b="2477"/>
          <a:stretch/>
        </p:blipFill>
        <p:spPr>
          <a:xfrm>
            <a:off x="6651138" y="1065562"/>
            <a:ext cx="2308925" cy="2188175"/>
          </a:xfrm>
          <a:prstGeom prst="rect">
            <a:avLst/>
          </a:prstGeom>
          <a:noFill/>
          <a:ln>
            <a:noFill/>
          </a:ln>
        </p:spPr>
      </p:pic>
      <p:sp>
        <p:nvSpPr>
          <p:cNvPr id="272" name="Google Shape;272;p35"/>
          <p:cNvSpPr/>
          <p:nvPr/>
        </p:nvSpPr>
        <p:spPr>
          <a:xfrm>
            <a:off x="7246413" y="2411950"/>
            <a:ext cx="1118400" cy="408000"/>
          </a:xfrm>
          <a:prstGeom prst="ellipse">
            <a:avLst/>
          </a:prstGeom>
          <a:no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3" name="Google Shape;273;p35"/>
          <p:cNvGrpSpPr/>
          <p:nvPr/>
        </p:nvGrpSpPr>
        <p:grpSpPr>
          <a:xfrm>
            <a:off x="3932750" y="3102025"/>
            <a:ext cx="5211300" cy="1217400"/>
            <a:chOff x="3932750" y="3210250"/>
            <a:chExt cx="5211300" cy="1217400"/>
          </a:xfrm>
        </p:grpSpPr>
        <p:sp>
          <p:nvSpPr>
            <p:cNvPr id="274" name="Google Shape;274;p35"/>
            <p:cNvSpPr txBox="1"/>
            <p:nvPr/>
          </p:nvSpPr>
          <p:spPr>
            <a:xfrm>
              <a:off x="3932750" y="3210250"/>
              <a:ext cx="5211300" cy="1217400"/>
            </a:xfrm>
            <a:prstGeom prst="rect">
              <a:avLst/>
            </a:prstGeom>
            <a:noFill/>
            <a:ln>
              <a:noFill/>
            </a:ln>
          </p:spPr>
          <p:txBody>
            <a:bodyPr spcFirstLastPara="1" wrap="square" lIns="91425" tIns="91425" rIns="91425" bIns="91425" anchor="ctr" anchorCtr="0">
              <a:noAutofit/>
            </a:bodyPr>
            <a:lstStyle/>
            <a:p>
              <a:pPr marL="0" lvl="0" indent="0" algn="l" rtl="0">
                <a:spcBef>
                  <a:spcPts val="600"/>
                </a:spcBef>
                <a:spcAft>
                  <a:spcPts val="0"/>
                </a:spcAft>
                <a:buNone/>
              </a:pPr>
              <a:r>
                <a:rPr lang="en" sz="3000">
                  <a:solidFill>
                    <a:schemeClr val="dk2"/>
                  </a:solidFill>
                  <a:latin typeface="Lato"/>
                  <a:ea typeface="Lato"/>
                  <a:cs typeface="Lato"/>
                  <a:sym typeface="Lato"/>
                </a:rPr>
                <a:t>Click the</a:t>
              </a:r>
              <a:r>
                <a:rPr lang="en" sz="3000" i="1">
                  <a:solidFill>
                    <a:schemeClr val="dk2"/>
                  </a:solidFill>
                  <a:latin typeface="Lato"/>
                  <a:ea typeface="Lato"/>
                  <a:cs typeface="Lato"/>
                  <a:sym typeface="Lato"/>
                </a:rPr>
                <a:t> </a:t>
              </a:r>
              <a:r>
                <a:rPr lang="en" sz="4000" b="1" i="1">
                  <a:solidFill>
                    <a:schemeClr val="dk2"/>
                  </a:solidFill>
                  <a:latin typeface="Lato"/>
                  <a:ea typeface="Lato"/>
                  <a:cs typeface="Lato"/>
                  <a:sym typeface="Lato"/>
                </a:rPr>
                <a:t>  </a:t>
              </a:r>
              <a:r>
                <a:rPr lang="en" sz="3000" i="1">
                  <a:solidFill>
                    <a:schemeClr val="dk2"/>
                  </a:solidFill>
                  <a:latin typeface="Lato"/>
                  <a:ea typeface="Lato"/>
                  <a:cs typeface="Lato"/>
                  <a:sym typeface="Lato"/>
                </a:rPr>
                <a:t>    </a:t>
              </a:r>
              <a:r>
                <a:rPr lang="en" sz="3000">
                  <a:solidFill>
                    <a:schemeClr val="dk2"/>
                  </a:solidFill>
                  <a:latin typeface="Lato"/>
                  <a:ea typeface="Lato"/>
                  <a:cs typeface="Lato"/>
                  <a:sym typeface="Lato"/>
                </a:rPr>
                <a:t>on the top right to </a:t>
              </a:r>
              <a:br>
                <a:rPr lang="en" sz="3000">
                  <a:solidFill>
                    <a:schemeClr val="dk2"/>
                  </a:solidFill>
                  <a:latin typeface="Lato"/>
                  <a:ea typeface="Lato"/>
                  <a:cs typeface="Lato"/>
                  <a:sym typeface="Lato"/>
                </a:rPr>
              </a:br>
              <a:r>
                <a:rPr lang="en" sz="3000" i="1">
                  <a:solidFill>
                    <a:schemeClr val="dk2"/>
                  </a:solidFill>
                  <a:latin typeface="Lato"/>
                  <a:ea typeface="Lato"/>
                  <a:cs typeface="Lato"/>
                  <a:sym typeface="Lato"/>
                </a:rPr>
                <a:t>     </a:t>
              </a:r>
              <a:r>
                <a:rPr lang="en" sz="3000" i="1" u="sng">
                  <a:solidFill>
                    <a:srgbClr val="649F4A"/>
                  </a:solidFill>
                  <a:latin typeface="Lato"/>
                  <a:ea typeface="Lato"/>
                  <a:cs typeface="Lato"/>
                  <a:sym typeface="Lato"/>
                  <a:hlinkClick r:id="rId6"/>
                </a:rPr>
                <a:t>create</a:t>
              </a:r>
              <a:r>
                <a:rPr lang="en" sz="3000" i="1">
                  <a:solidFill>
                    <a:schemeClr val="dk2"/>
                  </a:solidFill>
                  <a:latin typeface="Lato"/>
                  <a:ea typeface="Lato"/>
                  <a:cs typeface="Lato"/>
                  <a:sym typeface="Lato"/>
                </a:rPr>
                <a:t> </a:t>
              </a:r>
              <a:r>
                <a:rPr lang="en" sz="3000">
                  <a:solidFill>
                    <a:schemeClr val="dk2"/>
                  </a:solidFill>
                  <a:latin typeface="Lato"/>
                  <a:ea typeface="Lato"/>
                  <a:cs typeface="Lato"/>
                  <a:sym typeface="Lato"/>
                </a:rPr>
                <a:t>or</a:t>
              </a:r>
              <a:r>
                <a:rPr lang="en" sz="3000" i="1">
                  <a:solidFill>
                    <a:schemeClr val="dk2"/>
                  </a:solidFill>
                  <a:latin typeface="Lato"/>
                  <a:ea typeface="Lato"/>
                  <a:cs typeface="Lato"/>
                  <a:sym typeface="Lato"/>
                </a:rPr>
                <a:t> </a:t>
              </a:r>
              <a:r>
                <a:rPr lang="en" sz="3000" i="1" u="sng">
                  <a:solidFill>
                    <a:srgbClr val="649F4A"/>
                  </a:solidFill>
                  <a:latin typeface="Lato"/>
                  <a:ea typeface="Lato"/>
                  <a:cs typeface="Lato"/>
                  <a:sym typeface="Lato"/>
                  <a:hlinkClick r:id="rId7"/>
                </a:rPr>
                <a:t>join</a:t>
              </a:r>
              <a:r>
                <a:rPr lang="en" sz="3000" i="1">
                  <a:solidFill>
                    <a:schemeClr val="dk2"/>
                  </a:solidFill>
                  <a:latin typeface="Lato"/>
                  <a:ea typeface="Lato"/>
                  <a:cs typeface="Lato"/>
                  <a:sym typeface="Lato"/>
                </a:rPr>
                <a:t> </a:t>
              </a:r>
              <a:r>
                <a:rPr lang="en" sz="3000">
                  <a:solidFill>
                    <a:schemeClr val="dk2"/>
                  </a:solidFill>
                  <a:latin typeface="Lato"/>
                  <a:ea typeface="Lato"/>
                  <a:cs typeface="Lato"/>
                  <a:sym typeface="Lato"/>
                </a:rPr>
                <a:t>your first class</a:t>
              </a:r>
              <a:endParaRPr sz="3000">
                <a:solidFill>
                  <a:schemeClr val="dk2"/>
                </a:solidFill>
                <a:latin typeface="Lato"/>
                <a:ea typeface="Lato"/>
                <a:cs typeface="Lato"/>
                <a:sym typeface="Lato"/>
              </a:endParaRPr>
            </a:p>
          </p:txBody>
        </p:sp>
        <p:pic>
          <p:nvPicPr>
            <p:cNvPr id="275" name="Google Shape;275;p35" descr="Free illustration: Material Icon, Plus Icon, Add - Free Image on ..."/>
            <p:cNvPicPr preferRelativeResize="0"/>
            <p:nvPr/>
          </p:nvPicPr>
          <p:blipFill rotWithShape="1">
            <a:blip r:embed="rId8">
              <a:alphaModFix/>
            </a:blip>
            <a:srcRect l="21935" r="24912"/>
            <a:stretch/>
          </p:blipFill>
          <p:spPr>
            <a:xfrm>
              <a:off x="5521525" y="3408625"/>
              <a:ext cx="530250" cy="556775"/>
            </a:xfrm>
            <a:prstGeom prst="rect">
              <a:avLst/>
            </a:prstGeom>
            <a:noFill/>
            <a:ln>
              <a:noFill/>
            </a:ln>
          </p:spPr>
        </p:pic>
      </p:grpSp>
      <p:sp>
        <p:nvSpPr>
          <p:cNvPr id="276" name="Google Shape;276;p35"/>
          <p:cNvSpPr txBox="1"/>
          <p:nvPr/>
        </p:nvSpPr>
        <p:spPr>
          <a:xfrm>
            <a:off x="391350" y="4207975"/>
            <a:ext cx="3429000" cy="745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a:t>The next several slides taken from Hollie Sisk, Google Certified Educator</a:t>
            </a:r>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sp>
        <p:nvSpPr>
          <p:cNvPr id="281" name="Google Shape;281;p36"/>
          <p:cNvSpPr txBox="1">
            <a:spLocks noGrp="1"/>
          </p:cNvSpPr>
          <p:nvPr>
            <p:ph type="title"/>
          </p:nvPr>
        </p:nvSpPr>
        <p:spPr>
          <a:xfrm>
            <a:off x="255350" y="46925"/>
            <a:ext cx="75915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b="1">
                <a:solidFill>
                  <a:srgbClr val="4A86E8"/>
                </a:solidFill>
                <a:latin typeface="Carter One"/>
                <a:ea typeface="Carter One"/>
                <a:cs typeface="Carter One"/>
                <a:sym typeface="Carter One"/>
              </a:rPr>
              <a:t>Classroom Home Screen</a:t>
            </a:r>
            <a:endParaRPr sz="4800" b="1">
              <a:solidFill>
                <a:srgbClr val="4A86E8"/>
              </a:solidFill>
              <a:latin typeface="Carter One"/>
              <a:ea typeface="Carter One"/>
              <a:cs typeface="Carter One"/>
              <a:sym typeface="Carter One"/>
            </a:endParaRPr>
          </a:p>
        </p:txBody>
      </p:sp>
      <p:sp>
        <p:nvSpPr>
          <p:cNvPr id="282" name="Google Shape;282;p36"/>
          <p:cNvSpPr txBox="1"/>
          <p:nvPr/>
        </p:nvSpPr>
        <p:spPr>
          <a:xfrm>
            <a:off x="1434825" y="3708675"/>
            <a:ext cx="8961600" cy="13125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666666"/>
                </a:solidFill>
                <a:latin typeface="Lato"/>
                <a:ea typeface="Lato"/>
                <a:cs typeface="Lato"/>
                <a:sym typeface="Lato"/>
              </a:rPr>
              <a:t>The </a:t>
            </a:r>
            <a:r>
              <a:rPr lang="en" sz="2400" b="1" i="1" u="sng">
                <a:solidFill>
                  <a:srgbClr val="4A86E8"/>
                </a:solidFill>
                <a:latin typeface="Lato"/>
                <a:ea typeface="Lato"/>
                <a:cs typeface="Lato"/>
                <a:sym typeface="Lato"/>
                <a:hlinkClick r:id="rId3"/>
              </a:rPr>
              <a:t>Classroom Home Screen</a:t>
            </a:r>
            <a:r>
              <a:rPr lang="en" sz="2400">
                <a:solidFill>
                  <a:srgbClr val="666666"/>
                </a:solidFill>
                <a:latin typeface="Lato"/>
                <a:ea typeface="Lato"/>
                <a:cs typeface="Lato"/>
                <a:sym typeface="Lato"/>
              </a:rPr>
              <a:t> is where you will </a:t>
            </a:r>
            <a:br>
              <a:rPr lang="en" sz="2400">
                <a:solidFill>
                  <a:srgbClr val="666666"/>
                </a:solidFill>
                <a:latin typeface="Lato"/>
                <a:ea typeface="Lato"/>
                <a:cs typeface="Lato"/>
                <a:sym typeface="Lato"/>
              </a:rPr>
            </a:br>
            <a:r>
              <a:rPr lang="en" sz="2400" b="1" i="1">
                <a:solidFill>
                  <a:srgbClr val="666666"/>
                </a:solidFill>
                <a:latin typeface="Lato"/>
                <a:ea typeface="Lato"/>
                <a:cs typeface="Lato"/>
                <a:sym typeface="Lato"/>
              </a:rPr>
              <a:t>access </a:t>
            </a:r>
            <a:r>
              <a:rPr lang="en" sz="2400">
                <a:solidFill>
                  <a:srgbClr val="666666"/>
                </a:solidFill>
                <a:latin typeface="Lato"/>
                <a:ea typeface="Lato"/>
                <a:cs typeface="Lato"/>
                <a:sym typeface="Lato"/>
              </a:rPr>
              <a:t>and</a:t>
            </a:r>
            <a:r>
              <a:rPr lang="en" sz="2400" b="1" i="1">
                <a:solidFill>
                  <a:srgbClr val="666666"/>
                </a:solidFill>
                <a:latin typeface="Lato"/>
                <a:ea typeface="Lato"/>
                <a:cs typeface="Lato"/>
                <a:sym typeface="Lato"/>
              </a:rPr>
              <a:t> manage</a:t>
            </a:r>
            <a:r>
              <a:rPr lang="en" sz="2400">
                <a:solidFill>
                  <a:srgbClr val="666666"/>
                </a:solidFill>
                <a:latin typeface="Lato"/>
                <a:ea typeface="Lato"/>
                <a:cs typeface="Lato"/>
                <a:sym typeface="Lato"/>
              </a:rPr>
              <a:t> the classes you have </a:t>
            </a:r>
            <a:br>
              <a:rPr lang="en" sz="2400">
                <a:solidFill>
                  <a:srgbClr val="666666"/>
                </a:solidFill>
                <a:latin typeface="Lato"/>
                <a:ea typeface="Lato"/>
                <a:cs typeface="Lato"/>
                <a:sym typeface="Lato"/>
              </a:rPr>
            </a:br>
            <a:r>
              <a:rPr lang="en" sz="2400" b="1" i="1">
                <a:solidFill>
                  <a:srgbClr val="666666"/>
                </a:solidFill>
                <a:latin typeface="Lato"/>
                <a:ea typeface="Lato"/>
                <a:cs typeface="Lato"/>
                <a:sym typeface="Lato"/>
              </a:rPr>
              <a:t>created, co-teach, </a:t>
            </a:r>
            <a:r>
              <a:rPr lang="en" sz="2400">
                <a:solidFill>
                  <a:srgbClr val="666666"/>
                </a:solidFill>
                <a:latin typeface="Lato"/>
                <a:ea typeface="Lato"/>
                <a:cs typeface="Lato"/>
                <a:sym typeface="Lato"/>
              </a:rPr>
              <a:t>or are</a:t>
            </a:r>
            <a:r>
              <a:rPr lang="en" sz="2400" b="1" i="1">
                <a:solidFill>
                  <a:srgbClr val="666666"/>
                </a:solidFill>
                <a:latin typeface="Lato"/>
                <a:ea typeface="Lato"/>
                <a:cs typeface="Lato"/>
                <a:sym typeface="Lato"/>
              </a:rPr>
              <a:t> enrolled in</a:t>
            </a:r>
            <a:r>
              <a:rPr lang="en" sz="2400">
                <a:solidFill>
                  <a:srgbClr val="666666"/>
                </a:solidFill>
                <a:latin typeface="Lato"/>
                <a:ea typeface="Lato"/>
                <a:cs typeface="Lato"/>
                <a:sym typeface="Lato"/>
              </a:rPr>
              <a:t>.</a:t>
            </a:r>
            <a:endParaRPr sz="2400">
              <a:solidFill>
                <a:srgbClr val="666666"/>
              </a:solidFill>
              <a:latin typeface="Lato"/>
              <a:ea typeface="Lato"/>
              <a:cs typeface="Lato"/>
              <a:sym typeface="Lato"/>
            </a:endParaRPr>
          </a:p>
        </p:txBody>
      </p:sp>
      <p:sp>
        <p:nvSpPr>
          <p:cNvPr id="283" name="Google Shape;283;p36"/>
          <p:cNvSpPr/>
          <p:nvPr/>
        </p:nvSpPr>
        <p:spPr>
          <a:xfrm rot="1067465" flipH="1">
            <a:off x="889470" y="1457907"/>
            <a:ext cx="987737" cy="362325"/>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649F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Main Menu</a:t>
            </a:r>
            <a:endParaRPr sz="1000" b="1">
              <a:solidFill>
                <a:srgbClr val="434343"/>
              </a:solidFill>
              <a:latin typeface="Lato"/>
              <a:ea typeface="Lato"/>
              <a:cs typeface="Lato"/>
              <a:sym typeface="Lato"/>
            </a:endParaRPr>
          </a:p>
        </p:txBody>
      </p:sp>
      <p:sp>
        <p:nvSpPr>
          <p:cNvPr id="284" name="Google Shape;284;p36"/>
          <p:cNvSpPr/>
          <p:nvPr/>
        </p:nvSpPr>
        <p:spPr>
          <a:xfrm rot="1042605" flipH="1">
            <a:off x="7933117" y="2816488"/>
            <a:ext cx="1037657" cy="362261"/>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6AA84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Create/ Join</a:t>
            </a:r>
            <a:endParaRPr sz="1000" b="1">
              <a:solidFill>
                <a:srgbClr val="434343"/>
              </a:solidFill>
              <a:latin typeface="Lato"/>
              <a:ea typeface="Lato"/>
              <a:cs typeface="Lato"/>
              <a:sym typeface="Lato"/>
            </a:endParaRPr>
          </a:p>
        </p:txBody>
      </p:sp>
      <p:grpSp>
        <p:nvGrpSpPr>
          <p:cNvPr id="285" name="Google Shape;285;p36"/>
          <p:cNvGrpSpPr/>
          <p:nvPr/>
        </p:nvGrpSpPr>
        <p:grpSpPr>
          <a:xfrm>
            <a:off x="6670147" y="2522592"/>
            <a:ext cx="2157553" cy="949990"/>
            <a:chOff x="4533378" y="1921622"/>
            <a:chExt cx="2157553" cy="3460800"/>
          </a:xfrm>
        </p:grpSpPr>
        <p:pic>
          <p:nvPicPr>
            <p:cNvPr id="286" name="Google Shape;286;p36"/>
            <p:cNvPicPr preferRelativeResize="0"/>
            <p:nvPr/>
          </p:nvPicPr>
          <p:blipFill>
            <a:blip r:embed="rId4">
              <a:alphaModFix/>
            </a:blip>
            <a:stretch>
              <a:fillRect/>
            </a:stretch>
          </p:blipFill>
          <p:spPr>
            <a:xfrm>
              <a:off x="4533378" y="1921713"/>
              <a:ext cx="732431" cy="854699"/>
            </a:xfrm>
            <a:prstGeom prst="rect">
              <a:avLst/>
            </a:prstGeom>
            <a:noFill/>
            <a:ln>
              <a:noFill/>
            </a:ln>
            <a:effectLst>
              <a:outerShdw blurRad="57150" dist="19050" dir="5400000" algn="bl" rotWithShape="0">
                <a:srgbClr val="000000">
                  <a:alpha val="50000"/>
                </a:srgbClr>
              </a:outerShdw>
            </a:effectLst>
          </p:spPr>
        </p:pic>
        <p:sp>
          <p:nvSpPr>
            <p:cNvPr id="287" name="Google Shape;287;p36"/>
            <p:cNvSpPr txBox="1"/>
            <p:nvPr/>
          </p:nvSpPr>
          <p:spPr>
            <a:xfrm>
              <a:off x="5471431" y="1921622"/>
              <a:ext cx="1219500" cy="34608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34343"/>
                  </a:solidFill>
                  <a:latin typeface="Lato"/>
                  <a:ea typeface="Lato"/>
                  <a:cs typeface="Lato"/>
                  <a:sym typeface="Lato"/>
                </a:rPr>
                <a:t>You can drag the tiles to organize your classes</a:t>
              </a:r>
              <a:endParaRPr>
                <a:solidFill>
                  <a:srgbClr val="434343"/>
                </a:solidFill>
                <a:latin typeface="Lato"/>
                <a:ea typeface="Lato"/>
                <a:cs typeface="Lato"/>
                <a:sym typeface="Lato"/>
              </a:endParaRPr>
            </a:p>
          </p:txBody>
        </p:sp>
      </p:grpSp>
      <p:sp>
        <p:nvSpPr>
          <p:cNvPr id="288" name="Google Shape;288;p36"/>
          <p:cNvSpPr/>
          <p:nvPr/>
        </p:nvSpPr>
        <p:spPr>
          <a:xfrm rot="-654164">
            <a:off x="3013434" y="2953328"/>
            <a:ext cx="1018280" cy="362020"/>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649F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Drive Folder</a:t>
            </a:r>
            <a:endParaRPr sz="1000" b="1">
              <a:solidFill>
                <a:srgbClr val="434343"/>
              </a:solidFill>
              <a:latin typeface="Lato"/>
              <a:ea typeface="Lato"/>
              <a:cs typeface="Lato"/>
              <a:sym typeface="Lato"/>
            </a:endParaRPr>
          </a:p>
        </p:txBody>
      </p:sp>
      <p:pic>
        <p:nvPicPr>
          <p:cNvPr id="289" name="Google Shape;289;p36"/>
          <p:cNvPicPr preferRelativeResize="0"/>
          <p:nvPr/>
        </p:nvPicPr>
        <p:blipFill>
          <a:blip r:embed="rId5">
            <a:alphaModFix/>
          </a:blip>
          <a:stretch>
            <a:fillRect/>
          </a:stretch>
        </p:blipFill>
        <p:spPr>
          <a:xfrm>
            <a:off x="72950" y="904325"/>
            <a:ext cx="9071050" cy="2568250"/>
          </a:xfrm>
          <a:prstGeom prst="rect">
            <a:avLst/>
          </a:prstGeom>
          <a:noFill/>
          <a:ln>
            <a:noFill/>
          </a:ln>
        </p:spPr>
      </p:pic>
      <p:sp>
        <p:nvSpPr>
          <p:cNvPr id="290" name="Google Shape;290;p36"/>
          <p:cNvSpPr/>
          <p:nvPr/>
        </p:nvSpPr>
        <p:spPr>
          <a:xfrm rot="-1744107">
            <a:off x="3202360" y="1701278"/>
            <a:ext cx="964487" cy="362047"/>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Class Menu</a:t>
            </a:r>
            <a:endParaRPr sz="1000" b="1">
              <a:solidFill>
                <a:srgbClr val="434343"/>
              </a:solidFill>
              <a:latin typeface="Lato"/>
              <a:ea typeface="Lato"/>
              <a:cs typeface="Lato"/>
              <a:sym typeface="Lato"/>
            </a:endParaRPr>
          </a:p>
        </p:txBody>
      </p:sp>
      <p:pic>
        <p:nvPicPr>
          <p:cNvPr id="291" name="Google Shape;291;p36"/>
          <p:cNvPicPr preferRelativeResize="0"/>
          <p:nvPr/>
        </p:nvPicPr>
        <p:blipFill>
          <a:blip r:embed="rId6">
            <a:alphaModFix/>
          </a:blip>
          <a:stretch>
            <a:fillRect/>
          </a:stretch>
        </p:blipFill>
        <p:spPr>
          <a:xfrm>
            <a:off x="0" y="984925"/>
            <a:ext cx="1987150" cy="4161300"/>
          </a:xfrm>
          <a:prstGeom prst="rect">
            <a:avLst/>
          </a:prstGeom>
          <a:noFill/>
          <a:ln w="76200" cap="flat" cmpd="sng">
            <a:solidFill>
              <a:srgbClr val="FFFF00"/>
            </a:solidFill>
            <a:prstDash val="solid"/>
            <a:round/>
            <a:headEnd type="none" w="sm" len="sm"/>
            <a:tailEnd type="none" w="sm" len="sm"/>
          </a:ln>
        </p:spPr>
      </p:pic>
      <p:pic>
        <p:nvPicPr>
          <p:cNvPr id="292" name="Google Shape;292;p36"/>
          <p:cNvPicPr preferRelativeResize="0"/>
          <p:nvPr/>
        </p:nvPicPr>
        <p:blipFill>
          <a:blip r:embed="rId7">
            <a:alphaModFix/>
          </a:blip>
          <a:stretch>
            <a:fillRect/>
          </a:stretch>
        </p:blipFill>
        <p:spPr>
          <a:xfrm>
            <a:off x="3409038" y="2158725"/>
            <a:ext cx="992350" cy="1108641"/>
          </a:xfrm>
          <a:prstGeom prst="rect">
            <a:avLst/>
          </a:prstGeom>
          <a:noFill/>
          <a:ln w="76200" cap="flat" cmpd="sng">
            <a:solidFill>
              <a:srgbClr val="FFFF00"/>
            </a:solidFill>
            <a:prstDash val="solid"/>
            <a:round/>
            <a:headEnd type="none" w="sm" len="sm"/>
            <a:tailEnd type="none" w="sm" len="sm"/>
          </a:ln>
        </p:spPr>
      </p:pic>
      <p:grpSp>
        <p:nvGrpSpPr>
          <p:cNvPr id="293" name="Google Shape;293;p36"/>
          <p:cNvGrpSpPr/>
          <p:nvPr/>
        </p:nvGrpSpPr>
        <p:grpSpPr>
          <a:xfrm>
            <a:off x="6937653" y="2388475"/>
            <a:ext cx="1890047" cy="936900"/>
            <a:chOff x="4533378" y="1843575"/>
            <a:chExt cx="1890047" cy="936900"/>
          </a:xfrm>
        </p:grpSpPr>
        <p:pic>
          <p:nvPicPr>
            <p:cNvPr id="294" name="Google Shape;294;p36"/>
            <p:cNvPicPr preferRelativeResize="0"/>
            <p:nvPr/>
          </p:nvPicPr>
          <p:blipFill>
            <a:blip r:embed="rId4">
              <a:alphaModFix/>
            </a:blip>
            <a:stretch>
              <a:fillRect/>
            </a:stretch>
          </p:blipFill>
          <p:spPr>
            <a:xfrm>
              <a:off x="4533378" y="1921713"/>
              <a:ext cx="732431" cy="854699"/>
            </a:xfrm>
            <a:prstGeom prst="rect">
              <a:avLst/>
            </a:prstGeom>
            <a:noFill/>
            <a:ln>
              <a:noFill/>
            </a:ln>
            <a:effectLst>
              <a:outerShdw blurRad="57150" dist="19050" dir="5400000" algn="bl" rotWithShape="0">
                <a:srgbClr val="000000">
                  <a:alpha val="50000"/>
                </a:srgbClr>
              </a:outerShdw>
            </a:effectLst>
          </p:spPr>
        </p:pic>
        <p:sp>
          <p:nvSpPr>
            <p:cNvPr id="295" name="Google Shape;295;p36"/>
            <p:cNvSpPr txBox="1"/>
            <p:nvPr/>
          </p:nvSpPr>
          <p:spPr>
            <a:xfrm>
              <a:off x="5203925" y="1843575"/>
              <a:ext cx="1219500" cy="9369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noAutofit/>
            </a:bodyPr>
            <a:lstStyle/>
            <a:p>
              <a:pPr marL="0" lvl="0" indent="0" algn="ctr" rtl="0">
                <a:spcBef>
                  <a:spcPts val="0"/>
                </a:spcBef>
                <a:spcAft>
                  <a:spcPts val="0"/>
                </a:spcAft>
                <a:buNone/>
              </a:pPr>
              <a:r>
                <a:rPr lang="en">
                  <a:solidFill>
                    <a:srgbClr val="434343"/>
                  </a:solidFill>
                  <a:latin typeface="Lato"/>
                  <a:ea typeface="Lato"/>
                  <a:cs typeface="Lato"/>
                  <a:sym typeface="Lato"/>
                </a:rPr>
                <a:t>You can drag the tiles to organize your classes</a:t>
              </a:r>
              <a:endParaRPr>
                <a:solidFill>
                  <a:srgbClr val="434343"/>
                </a:solidFill>
                <a:latin typeface="Lato"/>
                <a:ea typeface="Lato"/>
                <a:cs typeface="Lato"/>
                <a:sym typeface="Lato"/>
              </a:endParaRPr>
            </a:p>
          </p:txBody>
        </p:sp>
      </p:grpSp>
      <p:sp>
        <p:nvSpPr>
          <p:cNvPr id="296" name="Google Shape;296;p36"/>
          <p:cNvSpPr/>
          <p:nvPr/>
        </p:nvSpPr>
        <p:spPr>
          <a:xfrm rot="-2704920" flipH="1">
            <a:off x="8252440" y="361226"/>
            <a:ext cx="1037539" cy="362322"/>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Create/ Join</a:t>
            </a:r>
            <a:endParaRPr sz="1000" b="1">
              <a:solidFill>
                <a:srgbClr val="434343"/>
              </a:solidFill>
              <a:latin typeface="Lato"/>
              <a:ea typeface="Lato"/>
              <a:cs typeface="Lato"/>
              <a:sym typeface="Lato"/>
            </a:endParaRPr>
          </a:p>
        </p:txBody>
      </p:sp>
      <p:sp>
        <p:nvSpPr>
          <p:cNvPr id="297" name="Google Shape;297;p36"/>
          <p:cNvSpPr/>
          <p:nvPr/>
        </p:nvSpPr>
        <p:spPr>
          <a:xfrm rot="-1577143">
            <a:off x="5406526" y="3326620"/>
            <a:ext cx="1018183" cy="361980"/>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Drive Folder</a:t>
            </a:r>
            <a:endParaRPr sz="1000" b="1">
              <a:solidFill>
                <a:srgbClr val="434343"/>
              </a:solidFill>
              <a:latin typeface="Lato"/>
              <a:ea typeface="Lato"/>
              <a:cs typeface="Lato"/>
              <a:sym typeface="Lato"/>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graphicFrame>
        <p:nvGraphicFramePr>
          <p:cNvPr id="302" name="Google Shape;302;p37"/>
          <p:cNvGraphicFramePr/>
          <p:nvPr/>
        </p:nvGraphicFramePr>
        <p:xfrm>
          <a:off x="131275" y="864788"/>
          <a:ext cx="3000000" cy="3000000"/>
        </p:xfrm>
        <a:graphic>
          <a:graphicData uri="http://schemas.openxmlformats.org/drawingml/2006/table">
            <a:tbl>
              <a:tblPr>
                <a:noFill/>
                <a:tableStyleId>{AD5816BB-A8A9-4848-A678-555EECBC3CA4}</a:tableStyleId>
              </a:tblPr>
              <a:tblGrid>
                <a:gridCol w="3057675">
                  <a:extLst>
                    <a:ext uri="{9D8B030D-6E8A-4147-A177-3AD203B41FA5}">
                      <a16:colId xmlns:a16="http://schemas.microsoft.com/office/drawing/2014/main" val="20000"/>
                    </a:ext>
                  </a:extLst>
                </a:gridCol>
                <a:gridCol w="2746525">
                  <a:extLst>
                    <a:ext uri="{9D8B030D-6E8A-4147-A177-3AD203B41FA5}">
                      <a16:colId xmlns:a16="http://schemas.microsoft.com/office/drawing/2014/main" val="20001"/>
                    </a:ext>
                  </a:extLst>
                </a:gridCol>
                <a:gridCol w="3077225">
                  <a:extLst>
                    <a:ext uri="{9D8B030D-6E8A-4147-A177-3AD203B41FA5}">
                      <a16:colId xmlns:a16="http://schemas.microsoft.com/office/drawing/2014/main" val="20002"/>
                    </a:ext>
                  </a:extLst>
                </a:gridCol>
              </a:tblGrid>
              <a:tr h="4113600">
                <a:tc>
                  <a:txBody>
                    <a:bodyPr/>
                    <a:lstStyle/>
                    <a:p>
                      <a:pPr marL="0" lvl="0" indent="0" algn="l" rtl="0">
                        <a:spcBef>
                          <a:spcPts val="0"/>
                        </a:spcBef>
                        <a:spcAft>
                          <a:spcPts val="0"/>
                        </a:spcAft>
                        <a:buNone/>
                      </a:pPr>
                      <a:endParaRPr/>
                    </a:p>
                  </a:txBody>
                  <a:tcPr marL="91425" marR="91425" marT="91425" marB="91425">
                    <a:lnL w="38100" cap="flat" cmpd="sng">
                      <a:solidFill>
                        <a:srgbClr val="00FFFF"/>
                      </a:solidFill>
                      <a:prstDash val="solid"/>
                      <a:round/>
                      <a:headEnd type="none" w="sm" len="sm"/>
                      <a:tailEnd type="none" w="sm" len="sm"/>
                    </a:lnL>
                    <a:lnR w="38100" cap="flat" cmpd="sng">
                      <a:solidFill>
                        <a:srgbClr val="00FFFF"/>
                      </a:solidFill>
                      <a:prstDash val="solid"/>
                      <a:round/>
                      <a:headEnd type="none" w="sm" len="sm"/>
                      <a:tailEnd type="none" w="sm" len="sm"/>
                    </a:lnR>
                    <a:lnT w="38100" cap="flat" cmpd="sng">
                      <a:solidFill>
                        <a:srgbClr val="00FFFF"/>
                      </a:solidFill>
                      <a:prstDash val="solid"/>
                      <a:round/>
                      <a:headEnd type="none" w="sm" len="sm"/>
                      <a:tailEnd type="none" w="sm" len="sm"/>
                    </a:lnT>
                    <a:lnB w="38100" cap="flat" cmpd="sng">
                      <a:solidFill>
                        <a:srgbClr val="00FFFF"/>
                      </a:solidFill>
                      <a:prstDash val="solid"/>
                      <a:round/>
                      <a:headEnd type="none" w="sm" len="sm"/>
                      <a:tailEnd type="none" w="sm" len="sm"/>
                    </a:lnB>
                    <a:gradFill>
                      <a:gsLst>
                        <a:gs pos="0">
                          <a:srgbClr val="FFF6DB"/>
                        </a:gs>
                        <a:gs pos="100000">
                          <a:srgbClr val="FAD25C"/>
                        </a:gs>
                      </a:gsLst>
                      <a:lin ang="5400012" scaled="0"/>
                    </a:gradFill>
                  </a:tcPr>
                </a:tc>
                <a:tc>
                  <a:txBody>
                    <a:bodyPr/>
                    <a:lstStyle/>
                    <a:p>
                      <a:pPr marL="0" lvl="0" indent="0" algn="l" rtl="0">
                        <a:spcBef>
                          <a:spcPts val="0"/>
                        </a:spcBef>
                        <a:spcAft>
                          <a:spcPts val="0"/>
                        </a:spcAft>
                        <a:buNone/>
                      </a:pPr>
                      <a:endParaRPr/>
                    </a:p>
                  </a:txBody>
                  <a:tcPr marL="91425" marR="91425" marT="91425" marB="91425">
                    <a:lnL w="38100" cap="flat" cmpd="sng">
                      <a:solidFill>
                        <a:srgbClr val="00FFFF"/>
                      </a:solidFill>
                      <a:prstDash val="solid"/>
                      <a:round/>
                      <a:headEnd type="none" w="sm" len="sm"/>
                      <a:tailEnd type="none" w="sm" len="sm"/>
                    </a:lnL>
                    <a:lnR w="38100" cap="flat" cmpd="sng">
                      <a:solidFill>
                        <a:srgbClr val="00FFFF"/>
                      </a:solidFill>
                      <a:prstDash val="solid"/>
                      <a:round/>
                      <a:headEnd type="none" w="sm" len="sm"/>
                      <a:tailEnd type="none" w="sm" len="sm"/>
                    </a:lnR>
                    <a:lnT w="38100" cap="flat" cmpd="sng">
                      <a:solidFill>
                        <a:srgbClr val="00FFFF"/>
                      </a:solidFill>
                      <a:prstDash val="solid"/>
                      <a:round/>
                      <a:headEnd type="none" w="sm" len="sm"/>
                      <a:tailEnd type="none" w="sm" len="sm"/>
                    </a:lnT>
                    <a:lnB w="38100" cap="flat" cmpd="sng">
                      <a:solidFill>
                        <a:srgbClr val="00FFFF"/>
                      </a:solidFill>
                      <a:prstDash val="solid"/>
                      <a:round/>
                      <a:headEnd type="none" w="sm" len="sm"/>
                      <a:tailEnd type="none" w="sm" len="sm"/>
                    </a:lnB>
                    <a:gradFill>
                      <a:gsLst>
                        <a:gs pos="0">
                          <a:srgbClr val="FFF6DB"/>
                        </a:gs>
                        <a:gs pos="100000">
                          <a:srgbClr val="FAD25C"/>
                        </a:gs>
                      </a:gsLst>
                      <a:lin ang="5400012" scaled="0"/>
                    </a:gradFill>
                  </a:tcPr>
                </a:tc>
                <a:tc>
                  <a:txBody>
                    <a:bodyPr/>
                    <a:lstStyle/>
                    <a:p>
                      <a:pPr marL="0" lvl="0" indent="0" algn="l" rtl="0">
                        <a:spcBef>
                          <a:spcPts val="0"/>
                        </a:spcBef>
                        <a:spcAft>
                          <a:spcPts val="0"/>
                        </a:spcAft>
                        <a:buNone/>
                      </a:pPr>
                      <a:endParaRPr/>
                    </a:p>
                  </a:txBody>
                  <a:tcPr marL="91425" marR="91425" marT="91425" marB="91425">
                    <a:lnL w="38100" cap="flat" cmpd="sng">
                      <a:solidFill>
                        <a:srgbClr val="00FFFF"/>
                      </a:solidFill>
                      <a:prstDash val="solid"/>
                      <a:round/>
                      <a:headEnd type="none" w="sm" len="sm"/>
                      <a:tailEnd type="none" w="sm" len="sm"/>
                    </a:lnL>
                    <a:lnR w="38100" cap="flat" cmpd="sng">
                      <a:solidFill>
                        <a:srgbClr val="00FFFF"/>
                      </a:solidFill>
                      <a:prstDash val="solid"/>
                      <a:round/>
                      <a:headEnd type="none" w="sm" len="sm"/>
                      <a:tailEnd type="none" w="sm" len="sm"/>
                    </a:lnR>
                    <a:lnT w="38100" cap="flat" cmpd="sng">
                      <a:solidFill>
                        <a:srgbClr val="00FFFF"/>
                      </a:solidFill>
                      <a:prstDash val="solid"/>
                      <a:round/>
                      <a:headEnd type="none" w="sm" len="sm"/>
                      <a:tailEnd type="none" w="sm" len="sm"/>
                    </a:lnT>
                    <a:lnB w="38100" cap="flat" cmpd="sng">
                      <a:solidFill>
                        <a:srgbClr val="00FFFF"/>
                      </a:solidFill>
                      <a:prstDash val="solid"/>
                      <a:round/>
                      <a:headEnd type="none" w="sm" len="sm"/>
                      <a:tailEnd type="none" w="sm" len="sm"/>
                    </a:lnB>
                    <a:gradFill>
                      <a:gsLst>
                        <a:gs pos="0">
                          <a:srgbClr val="FFF6DB"/>
                        </a:gs>
                        <a:gs pos="100000">
                          <a:srgbClr val="FAD25C"/>
                        </a:gs>
                      </a:gsLst>
                      <a:lin ang="5400012" scaled="0"/>
                    </a:gradFill>
                  </a:tcPr>
                </a:tc>
                <a:extLst>
                  <a:ext uri="{0D108BD9-81ED-4DB2-BD59-A6C34878D82A}">
                    <a16:rowId xmlns:a16="http://schemas.microsoft.com/office/drawing/2014/main" val="10000"/>
                  </a:ext>
                </a:extLst>
              </a:tr>
            </a:tbl>
          </a:graphicData>
        </a:graphic>
      </p:graphicFrame>
      <p:sp>
        <p:nvSpPr>
          <p:cNvPr id="303" name="Google Shape;303;p37"/>
          <p:cNvSpPr txBox="1">
            <a:spLocks noGrp="1"/>
          </p:cNvSpPr>
          <p:nvPr>
            <p:ph type="title"/>
          </p:nvPr>
        </p:nvSpPr>
        <p:spPr>
          <a:xfrm>
            <a:off x="38250" y="0"/>
            <a:ext cx="9064500" cy="8574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600" b="1">
                <a:solidFill>
                  <a:srgbClr val="4A86E8"/>
                </a:solidFill>
                <a:latin typeface="Righteous"/>
                <a:ea typeface="Righteous"/>
                <a:cs typeface="Righteous"/>
                <a:sym typeface="Righteous"/>
              </a:rPr>
              <a:t>Classroom Google Drive Folder</a:t>
            </a:r>
            <a:endParaRPr sz="4600" b="1">
              <a:solidFill>
                <a:srgbClr val="4A86E8"/>
              </a:solidFill>
              <a:latin typeface="Righteous"/>
              <a:ea typeface="Righteous"/>
              <a:cs typeface="Righteous"/>
              <a:sym typeface="Righteous"/>
            </a:endParaRPr>
          </a:p>
        </p:txBody>
      </p:sp>
      <p:pic>
        <p:nvPicPr>
          <p:cNvPr id="304" name="Google Shape;304;p37" descr="Classroom Google Drive Folder.png">
            <a:hlinkClick r:id="rId3"/>
          </p:cNvPr>
          <p:cNvPicPr preferRelativeResize="0"/>
          <p:nvPr/>
        </p:nvPicPr>
        <p:blipFill rotWithShape="1">
          <a:blip r:embed="rId4">
            <a:alphaModFix/>
          </a:blip>
          <a:srcRect t="751" b="6518"/>
          <a:stretch/>
        </p:blipFill>
        <p:spPr>
          <a:xfrm>
            <a:off x="6177000" y="1922425"/>
            <a:ext cx="2625025" cy="1969375"/>
          </a:xfrm>
          <a:prstGeom prst="rect">
            <a:avLst/>
          </a:prstGeom>
          <a:noFill/>
          <a:ln>
            <a:noFill/>
          </a:ln>
        </p:spPr>
      </p:pic>
      <p:sp>
        <p:nvSpPr>
          <p:cNvPr id="305" name="Google Shape;305;p37"/>
          <p:cNvSpPr txBox="1"/>
          <p:nvPr/>
        </p:nvSpPr>
        <p:spPr>
          <a:xfrm>
            <a:off x="6028050" y="952824"/>
            <a:ext cx="3000000" cy="969600"/>
          </a:xfrm>
          <a:prstGeom prst="rect">
            <a:avLst/>
          </a:prstGeom>
          <a:noFill/>
          <a:ln>
            <a:noFill/>
          </a:ln>
        </p:spPr>
        <p:txBody>
          <a:bodyPr spcFirstLastPara="1" wrap="square" lIns="91425" tIns="91425" rIns="91425" bIns="91425" anchor="ctr" anchorCtr="0">
            <a:noAutofit/>
          </a:bodyPr>
          <a:lstStyle/>
          <a:p>
            <a:pPr marL="0" lvl="0" indent="0" algn="ctr" rtl="0">
              <a:spcBef>
                <a:spcPts val="500"/>
              </a:spcBef>
              <a:spcAft>
                <a:spcPts val="800"/>
              </a:spcAft>
              <a:buNone/>
            </a:pPr>
            <a:r>
              <a:rPr lang="en" sz="1800">
                <a:solidFill>
                  <a:schemeClr val="dk2"/>
                </a:solidFill>
                <a:latin typeface="Lato"/>
                <a:ea typeface="Lato"/>
                <a:cs typeface="Lato"/>
                <a:sym typeface="Lato"/>
              </a:rPr>
              <a:t>Read this</a:t>
            </a:r>
            <a:r>
              <a:rPr lang="en" sz="1800" b="1">
                <a:solidFill>
                  <a:schemeClr val="dk2"/>
                </a:solidFill>
                <a:latin typeface="Lato"/>
                <a:ea typeface="Lato"/>
                <a:cs typeface="Lato"/>
                <a:sym typeface="Lato"/>
              </a:rPr>
              <a:t> </a:t>
            </a:r>
            <a:r>
              <a:rPr lang="en" sz="1800" b="1" u="sng">
                <a:solidFill>
                  <a:srgbClr val="00FFFF"/>
                </a:solidFill>
                <a:latin typeface="Lato"/>
                <a:ea typeface="Lato"/>
                <a:cs typeface="Lato"/>
                <a:sym typeface="Lato"/>
                <a:hlinkClick r:id="rId3"/>
              </a:rPr>
              <a:t>article</a:t>
            </a:r>
            <a:r>
              <a:rPr lang="en" sz="1800">
                <a:solidFill>
                  <a:srgbClr val="00FFFF"/>
                </a:solidFill>
                <a:latin typeface="Lato"/>
                <a:ea typeface="Lato"/>
                <a:cs typeface="Lato"/>
                <a:sym typeface="Lato"/>
              </a:rPr>
              <a:t> </a:t>
            </a:r>
            <a:r>
              <a:rPr lang="en" sz="1800">
                <a:solidFill>
                  <a:schemeClr val="dk2"/>
                </a:solidFill>
                <a:latin typeface="Lato"/>
                <a:ea typeface="Lato"/>
                <a:cs typeface="Lato"/>
                <a:sym typeface="Lato"/>
              </a:rPr>
              <a:t>from Alice Keeler to understand the Classroom Folder </a:t>
            </a:r>
            <a:endParaRPr sz="1800">
              <a:solidFill>
                <a:schemeClr val="dk2"/>
              </a:solidFill>
              <a:latin typeface="Lato"/>
              <a:ea typeface="Lato"/>
              <a:cs typeface="Lato"/>
              <a:sym typeface="Lato"/>
            </a:endParaRPr>
          </a:p>
        </p:txBody>
      </p:sp>
      <p:sp>
        <p:nvSpPr>
          <p:cNvPr id="306" name="Google Shape;306;p37"/>
          <p:cNvSpPr/>
          <p:nvPr/>
        </p:nvSpPr>
        <p:spPr>
          <a:xfrm>
            <a:off x="1539200" y="2983175"/>
            <a:ext cx="1071000" cy="611700"/>
          </a:xfrm>
          <a:prstGeom prst="rightArrow">
            <a:avLst>
              <a:gd name="adj1" fmla="val 50000"/>
              <a:gd name="adj2" fmla="val 50000"/>
            </a:avLst>
          </a:prstGeom>
          <a:gradFill>
            <a:gsLst>
              <a:gs pos="0">
                <a:srgbClr val="F5D0D0"/>
              </a:gs>
              <a:gs pos="100000">
                <a:srgbClr val="D96868"/>
              </a:gs>
            </a:gsLst>
            <a:path path="circle">
              <a:fillToRect l="50000" t="50000" r="50000" b="50000"/>
            </a:path>
            <a:tileRect/>
          </a:gradFill>
          <a:ln w="1905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7"/>
          <p:cNvSpPr txBox="1"/>
          <p:nvPr/>
        </p:nvSpPr>
        <p:spPr>
          <a:xfrm>
            <a:off x="5989500" y="3936600"/>
            <a:ext cx="3077100" cy="1028400"/>
          </a:xfrm>
          <a:prstGeom prst="rect">
            <a:avLst/>
          </a:prstGeom>
          <a:noFill/>
          <a:ln>
            <a:noFill/>
          </a:ln>
        </p:spPr>
        <p:txBody>
          <a:bodyPr spcFirstLastPara="1" wrap="square" lIns="91425" tIns="91425" rIns="91425" bIns="91425" anchor="ctr" anchorCtr="0">
            <a:noAutofit/>
          </a:bodyPr>
          <a:lstStyle/>
          <a:p>
            <a:pPr marL="0" lvl="0" indent="0" algn="ctr" rtl="0">
              <a:spcBef>
                <a:spcPts val="500"/>
              </a:spcBef>
              <a:spcAft>
                <a:spcPts val="800"/>
              </a:spcAft>
              <a:buNone/>
            </a:pPr>
            <a:r>
              <a:rPr lang="en" sz="1800">
                <a:solidFill>
                  <a:schemeClr val="dk2"/>
                </a:solidFill>
                <a:latin typeface="Lato"/>
                <a:ea typeface="Lato"/>
                <a:cs typeface="Lato"/>
                <a:sym typeface="Lato"/>
              </a:rPr>
              <a:t>Or watch this </a:t>
            </a:r>
            <a:r>
              <a:rPr lang="en" sz="1800" b="1" u="sng">
                <a:solidFill>
                  <a:srgbClr val="00FFFF"/>
                </a:solidFill>
                <a:latin typeface="Lato"/>
                <a:ea typeface="Lato"/>
                <a:cs typeface="Lato"/>
                <a:sym typeface="Lato"/>
                <a:hlinkClick r:id="rId5"/>
              </a:rPr>
              <a:t>YouTube video</a:t>
            </a:r>
            <a:r>
              <a:rPr lang="en" sz="1800" b="1">
                <a:solidFill>
                  <a:schemeClr val="dk2"/>
                </a:solidFill>
                <a:latin typeface="Lato"/>
                <a:ea typeface="Lato"/>
                <a:cs typeface="Lato"/>
                <a:sym typeface="Lato"/>
              </a:rPr>
              <a:t> </a:t>
            </a:r>
            <a:r>
              <a:rPr lang="en" sz="1800">
                <a:solidFill>
                  <a:schemeClr val="dk2"/>
                </a:solidFill>
                <a:latin typeface="Lato"/>
                <a:ea typeface="Lato"/>
                <a:cs typeface="Lato"/>
                <a:sym typeface="Lato"/>
              </a:rPr>
              <a:t>from Rich Kiker that explains the Drive Organization</a:t>
            </a:r>
            <a:endParaRPr sz="1800" b="1">
              <a:solidFill>
                <a:schemeClr val="dk2"/>
              </a:solidFill>
              <a:latin typeface="Lato"/>
              <a:ea typeface="Lato"/>
              <a:cs typeface="Lato"/>
              <a:sym typeface="Lato"/>
            </a:endParaRPr>
          </a:p>
        </p:txBody>
      </p:sp>
      <p:pic>
        <p:nvPicPr>
          <p:cNvPr id="308" name="Google Shape;308;p37"/>
          <p:cNvPicPr preferRelativeResize="0"/>
          <p:nvPr/>
        </p:nvPicPr>
        <p:blipFill>
          <a:blip r:embed="rId6">
            <a:alphaModFix/>
          </a:blip>
          <a:stretch>
            <a:fillRect/>
          </a:stretch>
        </p:blipFill>
        <p:spPr>
          <a:xfrm>
            <a:off x="3811812" y="3134525"/>
            <a:ext cx="1644025" cy="1620100"/>
          </a:xfrm>
          <a:prstGeom prst="rect">
            <a:avLst/>
          </a:prstGeom>
          <a:noFill/>
          <a:ln>
            <a:noFill/>
          </a:ln>
        </p:spPr>
      </p:pic>
      <p:pic>
        <p:nvPicPr>
          <p:cNvPr id="309" name="Google Shape;309;p37"/>
          <p:cNvPicPr preferRelativeResize="0"/>
          <p:nvPr/>
        </p:nvPicPr>
        <p:blipFill rotWithShape="1">
          <a:blip r:embed="rId7">
            <a:alphaModFix/>
          </a:blip>
          <a:srcRect t="32564"/>
          <a:stretch/>
        </p:blipFill>
        <p:spPr>
          <a:xfrm>
            <a:off x="320950" y="1922425"/>
            <a:ext cx="2769700" cy="1817325"/>
          </a:xfrm>
          <a:prstGeom prst="rect">
            <a:avLst/>
          </a:prstGeom>
          <a:noFill/>
          <a:ln>
            <a:noFill/>
          </a:ln>
        </p:spPr>
      </p:pic>
      <p:sp>
        <p:nvSpPr>
          <p:cNvPr id="310" name="Google Shape;310;p37"/>
          <p:cNvSpPr/>
          <p:nvPr/>
        </p:nvSpPr>
        <p:spPr>
          <a:xfrm rot="-1013">
            <a:off x="1650684" y="3301083"/>
            <a:ext cx="1018200" cy="362100"/>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Drive Folder</a:t>
            </a:r>
            <a:endParaRPr sz="1000" b="1">
              <a:solidFill>
                <a:srgbClr val="434343"/>
              </a:solidFill>
              <a:latin typeface="Lato"/>
              <a:ea typeface="Lato"/>
              <a:cs typeface="Lato"/>
              <a:sym typeface="Lato"/>
            </a:endParaRPr>
          </a:p>
        </p:txBody>
      </p:sp>
      <p:sp>
        <p:nvSpPr>
          <p:cNvPr id="311" name="Google Shape;311;p37"/>
          <p:cNvSpPr txBox="1"/>
          <p:nvPr/>
        </p:nvSpPr>
        <p:spPr>
          <a:xfrm>
            <a:off x="321000" y="1922400"/>
            <a:ext cx="2769600" cy="1298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1600">
                <a:solidFill>
                  <a:srgbClr val="666666"/>
                </a:solidFill>
                <a:latin typeface="Lato"/>
                <a:ea typeface="Lato"/>
                <a:cs typeface="Lato"/>
                <a:sym typeface="Lato"/>
              </a:rPr>
              <a:t>A Classroom Google Drive Folder will automatically be created and linked to your </a:t>
            </a:r>
            <a:r>
              <a:rPr lang="en" sz="1600" b="1" i="1">
                <a:solidFill>
                  <a:srgbClr val="666666"/>
                </a:solidFill>
                <a:latin typeface="Lato"/>
                <a:ea typeface="Lato"/>
                <a:cs typeface="Lato"/>
                <a:sym typeface="Lato"/>
              </a:rPr>
              <a:t>My Drive</a:t>
            </a:r>
            <a:r>
              <a:rPr lang="en" sz="1600">
                <a:solidFill>
                  <a:srgbClr val="666666"/>
                </a:solidFill>
                <a:latin typeface="Lato"/>
                <a:ea typeface="Lato"/>
                <a:cs typeface="Lato"/>
                <a:sym typeface="Lato"/>
              </a:rPr>
              <a:t> when creating or joining a new class</a:t>
            </a:r>
            <a:endParaRPr sz="1600">
              <a:solidFill>
                <a:srgbClr val="666666"/>
              </a:solidFill>
              <a:latin typeface="Lato"/>
              <a:ea typeface="Lato"/>
              <a:cs typeface="Lato"/>
              <a:sym typeface="Lato"/>
            </a:endParaRPr>
          </a:p>
        </p:txBody>
      </p:sp>
      <p:pic>
        <p:nvPicPr>
          <p:cNvPr id="312" name="Google Shape;312;p37"/>
          <p:cNvPicPr preferRelativeResize="0"/>
          <p:nvPr/>
        </p:nvPicPr>
        <p:blipFill rotWithShape="1">
          <a:blip r:embed="rId8">
            <a:alphaModFix/>
          </a:blip>
          <a:srcRect l="102130" t="16490" r="-102130" b="41095"/>
          <a:stretch/>
        </p:blipFill>
        <p:spPr>
          <a:xfrm>
            <a:off x="3154400" y="1428750"/>
            <a:ext cx="2809875" cy="969600"/>
          </a:xfrm>
          <a:prstGeom prst="rect">
            <a:avLst/>
          </a:prstGeom>
          <a:noFill/>
          <a:ln>
            <a:noFill/>
          </a:ln>
        </p:spPr>
      </p:pic>
      <p:pic>
        <p:nvPicPr>
          <p:cNvPr id="313" name="Google Shape;313;p37"/>
          <p:cNvPicPr preferRelativeResize="0"/>
          <p:nvPr/>
        </p:nvPicPr>
        <p:blipFill rotWithShape="1">
          <a:blip r:embed="rId8">
            <a:alphaModFix/>
          </a:blip>
          <a:srcRect b="57585"/>
          <a:stretch/>
        </p:blipFill>
        <p:spPr>
          <a:xfrm>
            <a:off x="280750" y="952825"/>
            <a:ext cx="2809875" cy="969600"/>
          </a:xfrm>
          <a:prstGeom prst="rect">
            <a:avLst/>
          </a:prstGeom>
          <a:noFill/>
          <a:ln>
            <a:noFill/>
          </a:ln>
        </p:spPr>
      </p:pic>
      <p:pic>
        <p:nvPicPr>
          <p:cNvPr id="314" name="Google Shape;314;p37"/>
          <p:cNvPicPr preferRelativeResize="0"/>
          <p:nvPr/>
        </p:nvPicPr>
        <p:blipFill>
          <a:blip r:embed="rId9">
            <a:alphaModFix/>
          </a:blip>
          <a:stretch>
            <a:fillRect/>
          </a:stretch>
        </p:blipFill>
        <p:spPr>
          <a:xfrm>
            <a:off x="3500350" y="1058925"/>
            <a:ext cx="2266950" cy="216217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10"/>
                                        </p:tgtEl>
                                        <p:attrNameLst>
                                          <p:attrName>style.visibility</p:attrName>
                                        </p:attrNameLst>
                                      </p:cBhvr>
                                      <p:to>
                                        <p:strVal val="visible"/>
                                      </p:to>
                                    </p:set>
                                    <p:anim calcmode="lin" valueType="num">
                                      <p:cBhvr additive="base">
                                        <p:cTn id="7" dur="1400"/>
                                        <p:tgtEl>
                                          <p:spTgt spid="31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38"/>
          <p:cNvPicPr preferRelativeResize="0"/>
          <p:nvPr/>
        </p:nvPicPr>
        <p:blipFill rotWithShape="1">
          <a:blip r:embed="rId3">
            <a:alphaModFix/>
          </a:blip>
          <a:srcRect l="15902" r="26373"/>
          <a:stretch/>
        </p:blipFill>
        <p:spPr>
          <a:xfrm>
            <a:off x="123725" y="1459000"/>
            <a:ext cx="7451701" cy="2083426"/>
          </a:xfrm>
          <a:prstGeom prst="rect">
            <a:avLst/>
          </a:prstGeom>
          <a:noFill/>
          <a:ln>
            <a:noFill/>
          </a:ln>
        </p:spPr>
      </p:pic>
      <p:sp>
        <p:nvSpPr>
          <p:cNvPr id="320" name="Google Shape;320;p38"/>
          <p:cNvSpPr txBox="1">
            <a:spLocks noGrp="1"/>
          </p:cNvSpPr>
          <p:nvPr>
            <p:ph type="title"/>
          </p:nvPr>
        </p:nvSpPr>
        <p:spPr>
          <a:xfrm>
            <a:off x="0" y="0"/>
            <a:ext cx="8954100" cy="1452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rgbClr val="4A86E8"/>
                </a:solidFill>
                <a:latin typeface="Righteous"/>
                <a:ea typeface="Righteous"/>
                <a:cs typeface="Righteous"/>
                <a:sym typeface="Righteous"/>
              </a:rPr>
              <a:t>Share your Code</a:t>
            </a:r>
            <a:r>
              <a:rPr lang="en" sz="4800">
                <a:solidFill>
                  <a:srgbClr val="4A86E8"/>
                </a:solidFill>
                <a:latin typeface="Righteous"/>
                <a:ea typeface="Righteous"/>
                <a:cs typeface="Righteous"/>
                <a:sym typeface="Righteous"/>
              </a:rPr>
              <a:t/>
            </a:r>
            <a:br>
              <a:rPr lang="en" sz="4800">
                <a:solidFill>
                  <a:srgbClr val="4A86E8"/>
                </a:solidFill>
                <a:latin typeface="Righteous"/>
                <a:ea typeface="Righteous"/>
                <a:cs typeface="Righteous"/>
                <a:sym typeface="Righteous"/>
              </a:rPr>
            </a:br>
            <a:r>
              <a:rPr lang="en" u="sng">
                <a:solidFill>
                  <a:srgbClr val="4A86E8"/>
                </a:solidFill>
                <a:latin typeface="Righteous"/>
                <a:ea typeface="Righteous"/>
                <a:cs typeface="Righteous"/>
                <a:sym typeface="Righteous"/>
                <a:hlinkClick r:id="rId4"/>
              </a:rPr>
              <a:t>Invite Students to JOIN the Class</a:t>
            </a:r>
            <a:endParaRPr>
              <a:solidFill>
                <a:srgbClr val="4A86E8"/>
              </a:solidFill>
              <a:latin typeface="Righteous"/>
              <a:ea typeface="Righteous"/>
              <a:cs typeface="Righteous"/>
              <a:sym typeface="Righteous"/>
            </a:endParaRPr>
          </a:p>
        </p:txBody>
      </p:sp>
      <p:sp>
        <p:nvSpPr>
          <p:cNvPr id="321" name="Google Shape;321;p38"/>
          <p:cNvSpPr/>
          <p:nvPr/>
        </p:nvSpPr>
        <p:spPr>
          <a:xfrm>
            <a:off x="1433850" y="1737825"/>
            <a:ext cx="2085600" cy="482100"/>
          </a:xfrm>
          <a:prstGeom prst="wedgeRectCallout">
            <a:avLst>
              <a:gd name="adj1" fmla="val 23629"/>
              <a:gd name="adj2" fmla="val 73838"/>
            </a:avLst>
          </a:prstGeom>
          <a:gradFill>
            <a:gsLst>
              <a:gs pos="0">
                <a:srgbClr val="FFF6DB"/>
              </a:gs>
              <a:gs pos="100000">
                <a:srgbClr val="FAD25C"/>
              </a:gs>
            </a:gsLst>
            <a:path path="circle">
              <a:fillToRect l="50000" t="50000" r="50000" b="50000"/>
            </a:path>
            <a:tileRect/>
          </a:gra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666666"/>
                </a:solidFill>
                <a:latin typeface="Lato"/>
                <a:ea typeface="Lato"/>
                <a:cs typeface="Lato"/>
                <a:sym typeface="Lato"/>
              </a:rPr>
              <a:t>Invite students by email</a:t>
            </a:r>
            <a:endParaRPr b="1">
              <a:solidFill>
                <a:srgbClr val="666666"/>
              </a:solidFill>
              <a:latin typeface="Lato"/>
              <a:ea typeface="Lato"/>
              <a:cs typeface="Lato"/>
              <a:sym typeface="Lato"/>
            </a:endParaRPr>
          </a:p>
        </p:txBody>
      </p:sp>
      <p:pic>
        <p:nvPicPr>
          <p:cNvPr id="322" name="Google Shape;322;p38"/>
          <p:cNvPicPr preferRelativeResize="0"/>
          <p:nvPr/>
        </p:nvPicPr>
        <p:blipFill>
          <a:blip r:embed="rId5">
            <a:alphaModFix/>
          </a:blip>
          <a:stretch>
            <a:fillRect/>
          </a:stretch>
        </p:blipFill>
        <p:spPr>
          <a:xfrm>
            <a:off x="178650" y="2299450"/>
            <a:ext cx="1862850" cy="2024856"/>
          </a:xfrm>
          <a:prstGeom prst="rect">
            <a:avLst/>
          </a:prstGeom>
          <a:noFill/>
          <a:ln>
            <a:noFill/>
          </a:ln>
        </p:spPr>
      </p:pic>
      <p:sp>
        <p:nvSpPr>
          <p:cNvPr id="323" name="Google Shape;323;p38"/>
          <p:cNvSpPr txBox="1"/>
          <p:nvPr/>
        </p:nvSpPr>
        <p:spPr>
          <a:xfrm>
            <a:off x="1930875" y="3548525"/>
            <a:ext cx="3696000" cy="1190100"/>
          </a:xfrm>
          <a:prstGeom prst="rect">
            <a:avLst/>
          </a:prstGeom>
          <a:gradFill>
            <a:gsLst>
              <a:gs pos="0">
                <a:srgbClr val="FFF6DB"/>
              </a:gs>
              <a:gs pos="100000">
                <a:srgbClr val="FAD25C"/>
              </a:gs>
            </a:gsLst>
            <a:path path="circle">
              <a:fillToRect l="50000" t="50000" r="50000" b="50000"/>
            </a:path>
            <a:tileRect/>
          </a:gradFill>
          <a:ln w="28575" cap="flat" cmpd="sng">
            <a:solidFill>
              <a:srgbClr val="00FFFF"/>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sz="2200">
                <a:solidFill>
                  <a:srgbClr val="666666"/>
                </a:solidFill>
                <a:latin typeface="Lato"/>
                <a:ea typeface="Lato"/>
                <a:cs typeface="Lato"/>
                <a:sym typeface="Lato"/>
              </a:rPr>
              <a:t>Now you have the option to </a:t>
            </a:r>
            <a:r>
              <a:rPr lang="en" sz="2200" b="1" i="1">
                <a:solidFill>
                  <a:srgbClr val="666666"/>
                </a:solidFill>
                <a:latin typeface="Lato"/>
                <a:ea typeface="Lato"/>
                <a:cs typeface="Lato"/>
                <a:sym typeface="Lato"/>
              </a:rPr>
              <a:t>display</a:t>
            </a:r>
            <a:r>
              <a:rPr lang="en" sz="2200">
                <a:solidFill>
                  <a:srgbClr val="666666"/>
                </a:solidFill>
                <a:latin typeface="Lato"/>
                <a:ea typeface="Lato"/>
                <a:cs typeface="Lato"/>
                <a:sym typeface="Lato"/>
              </a:rPr>
              <a:t> the code in</a:t>
            </a:r>
            <a:r>
              <a:rPr lang="en" sz="2200">
                <a:solidFill>
                  <a:srgbClr val="434343"/>
                </a:solidFill>
                <a:latin typeface="Lato"/>
                <a:ea typeface="Lato"/>
                <a:cs typeface="Lato"/>
                <a:sym typeface="Lato"/>
              </a:rPr>
              <a:t> </a:t>
            </a:r>
            <a:r>
              <a:rPr lang="en" sz="2200" b="1" i="1">
                <a:solidFill>
                  <a:srgbClr val="539F40"/>
                </a:solidFill>
                <a:latin typeface="Lato"/>
                <a:ea typeface="Lato"/>
                <a:cs typeface="Lato"/>
                <a:sym typeface="Lato"/>
              </a:rPr>
              <a:t>full screen</a:t>
            </a:r>
            <a:r>
              <a:rPr lang="en" sz="2200">
                <a:solidFill>
                  <a:srgbClr val="434343"/>
                </a:solidFill>
                <a:latin typeface="Lato"/>
                <a:ea typeface="Lato"/>
                <a:cs typeface="Lato"/>
                <a:sym typeface="Lato"/>
              </a:rPr>
              <a:t> </a:t>
            </a:r>
            <a:br>
              <a:rPr lang="en" sz="2200">
                <a:solidFill>
                  <a:srgbClr val="434343"/>
                </a:solidFill>
                <a:latin typeface="Lato"/>
                <a:ea typeface="Lato"/>
                <a:cs typeface="Lato"/>
                <a:sym typeface="Lato"/>
              </a:rPr>
            </a:br>
            <a:r>
              <a:rPr lang="en" sz="2200">
                <a:solidFill>
                  <a:srgbClr val="666666"/>
                </a:solidFill>
                <a:latin typeface="Lato"/>
                <a:ea typeface="Lato"/>
                <a:cs typeface="Lato"/>
                <a:sym typeface="Lato"/>
              </a:rPr>
              <a:t>so students can see it clearly</a:t>
            </a:r>
            <a:endParaRPr sz="2200">
              <a:solidFill>
                <a:srgbClr val="666666"/>
              </a:solidFill>
              <a:latin typeface="Lato"/>
              <a:ea typeface="Lato"/>
              <a:cs typeface="Lato"/>
              <a:sym typeface="Lato"/>
            </a:endParaRPr>
          </a:p>
        </p:txBody>
      </p:sp>
      <p:pic>
        <p:nvPicPr>
          <p:cNvPr id="324" name="Google Shape;324;p38"/>
          <p:cNvPicPr preferRelativeResize="0"/>
          <p:nvPr/>
        </p:nvPicPr>
        <p:blipFill>
          <a:blip r:embed="rId6">
            <a:alphaModFix/>
          </a:blip>
          <a:stretch>
            <a:fillRect/>
          </a:stretch>
        </p:blipFill>
        <p:spPr>
          <a:xfrm>
            <a:off x="5664925" y="3418525"/>
            <a:ext cx="3289175" cy="1574775"/>
          </a:xfrm>
          <a:prstGeom prst="rect">
            <a:avLst/>
          </a:prstGeom>
          <a:noFill/>
          <a:ln w="28575" cap="flat" cmpd="sng">
            <a:solidFill>
              <a:srgbClr val="00FFFF"/>
            </a:solidFill>
            <a:prstDash val="solid"/>
            <a:round/>
            <a:headEnd type="none" w="sm" len="sm"/>
            <a:tailEnd type="none" w="sm" len="sm"/>
          </a:ln>
        </p:spPr>
      </p:pic>
      <p:pic>
        <p:nvPicPr>
          <p:cNvPr id="325" name="Google Shape;325;p38"/>
          <p:cNvPicPr preferRelativeResize="0"/>
          <p:nvPr/>
        </p:nvPicPr>
        <p:blipFill>
          <a:blip r:embed="rId7">
            <a:alphaModFix/>
          </a:blip>
          <a:stretch>
            <a:fillRect/>
          </a:stretch>
        </p:blipFill>
        <p:spPr>
          <a:xfrm>
            <a:off x="8379651" y="4691275"/>
            <a:ext cx="333375" cy="285750"/>
          </a:xfrm>
          <a:prstGeom prst="rect">
            <a:avLst/>
          </a:prstGeom>
          <a:noFill/>
          <a:ln>
            <a:noFill/>
          </a:ln>
        </p:spPr>
      </p:pic>
      <p:sp>
        <p:nvSpPr>
          <p:cNvPr id="326" name="Google Shape;326;p38"/>
          <p:cNvSpPr/>
          <p:nvPr/>
        </p:nvSpPr>
        <p:spPr>
          <a:xfrm flipH="1">
            <a:off x="7496675" y="4675000"/>
            <a:ext cx="936000" cy="318300"/>
          </a:xfrm>
          <a:prstGeom prst="leftArrow">
            <a:avLst>
              <a:gd name="adj1" fmla="val 50000"/>
              <a:gd name="adj2" fmla="val 50000"/>
            </a:avLst>
          </a:prstGeom>
          <a:gradFill>
            <a:gsLst>
              <a:gs pos="0">
                <a:srgbClr val="FFF6DB"/>
              </a:gs>
              <a:gs pos="100000">
                <a:srgbClr val="FAD25C"/>
              </a:gs>
            </a:gsLst>
            <a:path path="circle">
              <a:fillToRect l="50000" t="50000" r="50000" b="50000"/>
            </a:path>
            <a:tileRect/>
          </a:gradFill>
          <a:ln w="19050" cap="flat" cmpd="sng">
            <a:solidFill>
              <a:srgbClr val="93C47D"/>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Full Screen</a:t>
            </a:r>
            <a:endParaRPr sz="1000" b="1">
              <a:solidFill>
                <a:srgbClr val="434343"/>
              </a:solidFill>
              <a:latin typeface="Lato"/>
              <a:ea typeface="Lato"/>
              <a:cs typeface="Lato"/>
              <a:sym typeface="Lato"/>
            </a:endParaRPr>
          </a:p>
        </p:txBody>
      </p:sp>
      <p:pic>
        <p:nvPicPr>
          <p:cNvPr id="327" name="Google Shape;327;p38"/>
          <p:cNvPicPr preferRelativeResize="0"/>
          <p:nvPr/>
        </p:nvPicPr>
        <p:blipFill rotWithShape="1">
          <a:blip r:embed="rId8">
            <a:alphaModFix/>
          </a:blip>
          <a:srcRect b="57107"/>
          <a:stretch/>
        </p:blipFill>
        <p:spPr>
          <a:xfrm>
            <a:off x="178650" y="2322250"/>
            <a:ext cx="1962150" cy="482100"/>
          </a:xfrm>
          <a:prstGeom prst="rect">
            <a:avLst/>
          </a:prstGeom>
          <a:noFill/>
          <a:ln>
            <a:noFill/>
          </a:ln>
        </p:spPr>
      </p:pic>
      <p:sp>
        <p:nvSpPr>
          <p:cNvPr id="328" name="Google Shape;328;p38"/>
          <p:cNvSpPr/>
          <p:nvPr/>
        </p:nvSpPr>
        <p:spPr>
          <a:xfrm>
            <a:off x="1669425" y="2616025"/>
            <a:ext cx="1290300" cy="583200"/>
          </a:xfrm>
          <a:prstGeom prst="wedgeRectCallout">
            <a:avLst>
              <a:gd name="adj1" fmla="val -37148"/>
              <a:gd name="adj2" fmla="val -68197"/>
            </a:avLst>
          </a:prstGeom>
          <a:gradFill>
            <a:gsLst>
              <a:gs pos="0">
                <a:srgbClr val="FFF6DB"/>
              </a:gs>
              <a:gs pos="100000">
                <a:srgbClr val="FAD25C"/>
              </a:gs>
            </a:gsLst>
            <a:path path="circle">
              <a:fillToRect l="50000" t="50000" r="50000" b="50000"/>
            </a:path>
            <a:tileRect/>
          </a:gra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b="1">
                <a:solidFill>
                  <a:srgbClr val="666666"/>
                </a:solidFill>
                <a:latin typeface="Lato"/>
                <a:ea typeface="Lato"/>
                <a:cs typeface="Lato"/>
                <a:sym typeface="Lato"/>
              </a:rPr>
              <a:t>Share the Class Code</a:t>
            </a:r>
            <a:endParaRPr b="1">
              <a:solidFill>
                <a:srgbClr val="666666"/>
              </a:solidFill>
              <a:latin typeface="Lato"/>
              <a:ea typeface="Lato"/>
              <a:cs typeface="Lato"/>
              <a:sym typeface="Lato"/>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326"/>
                                        </p:tgtEl>
                                        <p:attrNameLst>
                                          <p:attrName>style.visibility</p:attrName>
                                        </p:attrNameLst>
                                      </p:cBhvr>
                                      <p:to>
                                        <p:strVal val="visible"/>
                                      </p:to>
                                    </p:set>
                                    <p:anim calcmode="lin" valueType="num">
                                      <p:cBhvr additive="base">
                                        <p:cTn id="7" dur="2400"/>
                                        <p:tgtEl>
                                          <p:spTgt spid="32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9A4FC95-B2F1-400E-8881-98B446FB3491}"/>
              </a:ext>
            </a:extLst>
          </p:cNvPr>
          <p:cNvSpPr txBox="1"/>
          <p:nvPr/>
        </p:nvSpPr>
        <p:spPr>
          <a:xfrm>
            <a:off x="4374573" y="896365"/>
            <a:ext cx="4538382" cy="1281120"/>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83">
              <a:buClrTx/>
              <a:defRPr/>
            </a:pPr>
            <a:endParaRPr lang="en-US" sz="2475" kern="1200" dirty="0">
              <a:solidFill>
                <a:prstClr val="black"/>
              </a:solidFill>
              <a:latin typeface="Calibri" panose="020F0502020204030204"/>
              <a:ea typeface="+mn-ea"/>
              <a:cs typeface="Calibri"/>
            </a:endParaRPr>
          </a:p>
          <a:p>
            <a:pPr algn="ctr" defTabSz="685783">
              <a:buClrTx/>
              <a:defRPr/>
            </a:pPr>
            <a:endParaRPr lang="en-US" sz="2700" kern="1200" dirty="0">
              <a:solidFill>
                <a:prstClr val="black"/>
              </a:solidFill>
              <a:latin typeface="Calibri Light" panose="020F0302020204030204"/>
              <a:ea typeface="+mn-ea"/>
              <a:cs typeface="Calibri"/>
            </a:endParaRPr>
          </a:p>
          <a:p>
            <a:pPr algn="ctr" defTabSz="685783">
              <a:buClrTx/>
              <a:defRPr/>
            </a:pPr>
            <a:endParaRPr lang="en-US" sz="2700" kern="1200" dirty="0">
              <a:solidFill>
                <a:prstClr val="black"/>
              </a:solidFill>
              <a:latin typeface="Calibri Light" panose="020F0302020204030204"/>
              <a:ea typeface="+mn-ea"/>
              <a:cs typeface="Calibri"/>
            </a:endParaRPr>
          </a:p>
        </p:txBody>
      </p:sp>
      <p:sp>
        <p:nvSpPr>
          <p:cNvPr id="3" name="Rectangle 2"/>
          <p:cNvSpPr/>
          <p:nvPr/>
        </p:nvSpPr>
        <p:spPr>
          <a:xfrm>
            <a:off x="3457064" y="147304"/>
            <a:ext cx="2894895" cy="692497"/>
          </a:xfrm>
          <a:prstGeom prst="rect">
            <a:avLst/>
          </a:prstGeom>
          <a:noFill/>
        </p:spPr>
        <p:txBody>
          <a:bodyPr wrap="none" lIns="68580" tIns="34290" rIns="68580" bIns="34290">
            <a:spAutoFit/>
          </a:bodyPr>
          <a:lstStyle/>
          <a:p>
            <a:pPr algn="ctr" defTabSz="685783">
              <a:buClrTx/>
              <a:defRPr/>
            </a:pPr>
            <a:r>
              <a:rPr lang="en-US" sz="4050" kern="120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latin typeface="Calibri" panose="020F0502020204030204"/>
                <a:ea typeface="+mn-ea"/>
              </a:rPr>
              <a:t>Webinar Tips</a:t>
            </a:r>
          </a:p>
        </p:txBody>
      </p:sp>
      <p:sp>
        <p:nvSpPr>
          <p:cNvPr id="4" name="TextBox 3"/>
          <p:cNvSpPr txBox="1"/>
          <p:nvPr/>
        </p:nvSpPr>
        <p:spPr>
          <a:xfrm>
            <a:off x="1797627" y="1101437"/>
            <a:ext cx="7034646" cy="4039567"/>
          </a:xfrm>
          <a:prstGeom prst="rect">
            <a:avLst/>
          </a:prstGeom>
          <a:noFill/>
        </p:spPr>
        <p:txBody>
          <a:bodyPr wrap="square" rtlCol="0">
            <a:spAutoFit/>
          </a:bodyPr>
          <a:lstStyle/>
          <a:p>
            <a:pPr marL="214308" indent="-214308" defTabSz="685783">
              <a:buClrTx/>
              <a:buFont typeface="Arial" panose="020B0604020202020204" pitchFamily="34" charset="0"/>
              <a:buChar char="•"/>
              <a:defRPr/>
            </a:pPr>
            <a:r>
              <a:rPr lang="en-US" sz="1350" kern="1200" dirty="0">
                <a:solidFill>
                  <a:prstClr val="black"/>
                </a:solidFill>
                <a:latin typeface="Calibri" panose="020F0502020204030204"/>
                <a:ea typeface="+mn-ea"/>
              </a:rPr>
              <a:t>This webinar is being recorded so that others may listen to it at a later time for reference and will be uploaded to the RCEC </a:t>
            </a:r>
            <a:r>
              <a:rPr lang="en-US" sz="1350" kern="1200" dirty="0" err="1">
                <a:solidFill>
                  <a:prstClr val="black"/>
                </a:solidFill>
                <a:latin typeface="Calibri" panose="020F0502020204030204"/>
                <a:ea typeface="+mn-ea"/>
              </a:rPr>
              <a:t>Youtube</a:t>
            </a:r>
            <a:r>
              <a:rPr lang="en-US" sz="1350" kern="1200" dirty="0">
                <a:solidFill>
                  <a:prstClr val="black"/>
                </a:solidFill>
                <a:latin typeface="Calibri" panose="020F0502020204030204"/>
                <a:ea typeface="+mn-ea"/>
              </a:rPr>
              <a:t> page as well as </a:t>
            </a:r>
            <a:r>
              <a:rPr lang="en-US" sz="1350" kern="1200" dirty="0">
                <a:solidFill>
                  <a:prstClr val="black"/>
                </a:solidFill>
                <a:latin typeface="Calibri" panose="020F0502020204030204"/>
                <a:ea typeface="+mn-ea"/>
                <a:hlinkClick r:id="rId3"/>
              </a:rPr>
              <a:t>www.rcec.us</a:t>
            </a:r>
            <a:r>
              <a:rPr lang="en-US" sz="1350" kern="1200" dirty="0">
                <a:solidFill>
                  <a:prstClr val="black"/>
                </a:solidFill>
                <a:latin typeface="Calibri" panose="020F0502020204030204"/>
                <a:ea typeface="+mn-ea"/>
              </a:rPr>
              <a:t> once you log in to access the content of the webinar series</a:t>
            </a:r>
          </a:p>
          <a:p>
            <a:pPr marL="214308" indent="-214308" defTabSz="685783">
              <a:buClrTx/>
              <a:buFont typeface="Arial" panose="020B0604020202020204" pitchFamily="34" charset="0"/>
              <a:buChar char="•"/>
              <a:defRPr/>
            </a:pPr>
            <a:r>
              <a:rPr lang="en-US" sz="1350" kern="1200" dirty="0">
                <a:solidFill>
                  <a:prstClr val="black"/>
                </a:solidFill>
                <a:latin typeface="Calibri" panose="020F0502020204030204"/>
                <a:ea typeface="+mn-ea"/>
              </a:rPr>
              <a:t>All connections to this live Webinar feature have been accounted for so please do not forward the Zoom link or invite anyone to join because you are taking someone else’s spot and Zoom will automatically start kicking off connections randomly</a:t>
            </a:r>
          </a:p>
          <a:p>
            <a:pPr marL="214308" indent="-214308" defTabSz="685783">
              <a:buClrTx/>
              <a:buFont typeface="Arial" panose="020B0604020202020204" pitchFamily="34" charset="0"/>
              <a:buChar char="•"/>
              <a:defRPr/>
            </a:pPr>
            <a:r>
              <a:rPr lang="en-US" sz="1350" kern="1200" dirty="0">
                <a:solidFill>
                  <a:prstClr val="black"/>
                </a:solidFill>
                <a:latin typeface="Calibri" panose="020F0502020204030204"/>
                <a:ea typeface="+mn-ea"/>
              </a:rPr>
              <a:t>All participant mics have been muted and only panelists and facilitators have the ability to unmute anyone </a:t>
            </a:r>
          </a:p>
          <a:p>
            <a:pPr marL="214308" indent="-214308" defTabSz="685783">
              <a:buClrTx/>
              <a:buFont typeface="Arial" panose="020B0604020202020204" pitchFamily="34" charset="0"/>
              <a:buChar char="•"/>
              <a:defRPr/>
            </a:pPr>
            <a:r>
              <a:rPr lang="en-US" sz="1350" kern="1200" dirty="0">
                <a:solidFill>
                  <a:prstClr val="black"/>
                </a:solidFill>
                <a:latin typeface="Calibri" panose="020F0502020204030204"/>
                <a:ea typeface="+mn-ea"/>
              </a:rPr>
              <a:t>Since all participants have been muted, please use the Q&amp;A and chat screens to enter your questions</a:t>
            </a:r>
          </a:p>
          <a:p>
            <a:pPr marL="214308" indent="-214308" defTabSz="685783">
              <a:buClrTx/>
              <a:buFont typeface="Arial" panose="020B0604020202020204" pitchFamily="34" charset="0"/>
              <a:buChar char="•"/>
              <a:defRPr/>
            </a:pPr>
            <a:r>
              <a:rPr lang="en-US" sz="1350" kern="1200" dirty="0">
                <a:solidFill>
                  <a:prstClr val="black"/>
                </a:solidFill>
                <a:latin typeface="Calibri" panose="020F0502020204030204"/>
                <a:ea typeface="+mn-ea"/>
              </a:rPr>
              <a:t>Participants can submit a question in the Q&amp;A box at the bottom of the screen for the panelists</a:t>
            </a:r>
          </a:p>
          <a:p>
            <a:pPr marL="557199" lvl="1" indent="-214308" defTabSz="685783">
              <a:buClrTx/>
              <a:buFont typeface="Arial" panose="020B0604020202020204" pitchFamily="34" charset="0"/>
              <a:buChar char="•"/>
              <a:defRPr/>
            </a:pPr>
            <a:r>
              <a:rPr lang="en-US" sz="1350" kern="1200" dirty="0">
                <a:solidFill>
                  <a:prstClr val="black"/>
                </a:solidFill>
                <a:latin typeface="Calibri" panose="020F0502020204030204"/>
                <a:ea typeface="+mn-ea"/>
              </a:rPr>
              <a:t>Only panelists and facilitators will be able to respond back to those questions and can do so publicly or privately to the individual</a:t>
            </a:r>
          </a:p>
          <a:p>
            <a:pPr marL="557199" lvl="1" indent="-214308" defTabSz="685783">
              <a:buClrTx/>
              <a:buFont typeface="Arial" panose="020B0604020202020204" pitchFamily="34" charset="0"/>
              <a:buChar char="•"/>
              <a:defRPr/>
            </a:pPr>
            <a:r>
              <a:rPr lang="en-US" sz="1350" kern="1200" dirty="0">
                <a:solidFill>
                  <a:prstClr val="black"/>
                </a:solidFill>
                <a:latin typeface="Calibri" panose="020F0502020204030204"/>
                <a:ea typeface="+mn-ea"/>
              </a:rPr>
              <a:t>Participants can submit comments or questions in the chat box if they would like to engage with each other</a:t>
            </a:r>
          </a:p>
          <a:p>
            <a:pPr marL="557199" lvl="1" indent="-214308" defTabSz="685783">
              <a:buClrTx/>
              <a:buFont typeface="Arial" panose="020B0604020202020204" pitchFamily="34" charset="0"/>
              <a:buChar char="•"/>
              <a:defRPr/>
            </a:pPr>
            <a:endParaRPr lang="en-US" sz="1350" kern="1200" dirty="0">
              <a:solidFill>
                <a:prstClr val="black"/>
              </a:solidFill>
              <a:latin typeface="Calibri" panose="020F0502020204030204"/>
              <a:ea typeface="+mn-ea"/>
            </a:endParaRPr>
          </a:p>
          <a:p>
            <a:pPr marL="342892" lvl="1" defTabSz="685783">
              <a:buClrTx/>
              <a:defRPr/>
            </a:pPr>
            <a:r>
              <a:rPr lang="en-US" sz="1350" b="1" kern="1200" dirty="0">
                <a:solidFill>
                  <a:prstClr val="black"/>
                </a:solidFill>
                <a:latin typeface="Calibri" panose="020F0502020204030204"/>
                <a:ea typeface="+mn-ea"/>
              </a:rPr>
              <a:t>**Every effort has been made to ensure the security of this webinar from “</a:t>
            </a:r>
            <a:r>
              <a:rPr lang="en-US" sz="1350" b="1" kern="1200" dirty="0" err="1">
                <a:solidFill>
                  <a:prstClr val="black"/>
                </a:solidFill>
                <a:latin typeface="Calibri" panose="020F0502020204030204"/>
                <a:ea typeface="+mn-ea"/>
              </a:rPr>
              <a:t>zoombombers</a:t>
            </a:r>
            <a:r>
              <a:rPr lang="en-US" sz="1350" b="1" kern="1200" dirty="0">
                <a:solidFill>
                  <a:prstClr val="black"/>
                </a:solidFill>
                <a:latin typeface="Calibri" panose="020F0502020204030204"/>
                <a:ea typeface="+mn-ea"/>
              </a:rPr>
              <a:t>” but in the event that we experience that, please stay calm and we will resume as soon as the technical difficulties have been resolved.**</a:t>
            </a:r>
          </a:p>
        </p:txBody>
      </p:sp>
    </p:spTree>
    <p:extLst>
      <p:ext uri="{BB962C8B-B14F-4D97-AF65-F5344CB8AC3E}">
        <p14:creationId xmlns:p14="http://schemas.microsoft.com/office/powerpoint/2010/main" val="375127477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332"/>
        <p:cNvGrpSpPr/>
        <p:nvPr/>
      </p:nvGrpSpPr>
      <p:grpSpPr>
        <a:xfrm>
          <a:off x="0" y="0"/>
          <a:ext cx="0" cy="0"/>
          <a:chOff x="0" y="0"/>
          <a:chExt cx="0" cy="0"/>
        </a:xfrm>
      </p:grpSpPr>
      <p:sp>
        <p:nvSpPr>
          <p:cNvPr id="333" name="Google Shape;333;p39"/>
          <p:cNvSpPr txBox="1">
            <a:spLocks noGrp="1"/>
          </p:cNvSpPr>
          <p:nvPr>
            <p:ph type="title"/>
          </p:nvPr>
        </p:nvSpPr>
        <p:spPr>
          <a:xfrm>
            <a:off x="0" y="0"/>
            <a:ext cx="9197100" cy="839700"/>
          </a:xfrm>
          <a:prstGeom prst="rect">
            <a:avLst/>
          </a:prstGeom>
          <a:solidFill>
            <a:srgbClr val="9C9C9C">
              <a:alpha val="61920"/>
            </a:srgbClr>
          </a:solidFill>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Carter One"/>
                <a:ea typeface="Carter One"/>
                <a:cs typeface="Carter One"/>
                <a:sym typeface="Carter One"/>
              </a:rPr>
              <a:t>Congratulations!</a:t>
            </a:r>
            <a:endParaRPr sz="3000" b="1">
              <a:solidFill>
                <a:srgbClr val="FFFFFF"/>
              </a:solidFill>
              <a:latin typeface="Carter One"/>
              <a:ea typeface="Carter One"/>
              <a:cs typeface="Carter One"/>
              <a:sym typeface="Carter One"/>
            </a:endParaRPr>
          </a:p>
        </p:txBody>
      </p:sp>
      <p:sp>
        <p:nvSpPr>
          <p:cNvPr id="334" name="Google Shape;334;p39"/>
          <p:cNvSpPr txBox="1"/>
          <p:nvPr/>
        </p:nvSpPr>
        <p:spPr>
          <a:xfrm>
            <a:off x="4656000" y="3652050"/>
            <a:ext cx="4488000" cy="1420800"/>
          </a:xfrm>
          <a:prstGeom prst="rect">
            <a:avLst/>
          </a:prstGeom>
          <a:solidFill>
            <a:srgbClr val="666666">
              <a:alpha val="68850"/>
            </a:srgbClr>
          </a:solidFill>
          <a:ln w="9525" cap="flat" cmpd="sng">
            <a:solidFill>
              <a:srgbClr val="677480"/>
            </a:solidFill>
            <a:prstDash val="solid"/>
            <a:round/>
            <a:headEnd type="none" w="sm" len="sm"/>
            <a:tailEnd type="none" w="sm" len="sm"/>
          </a:ln>
        </p:spPr>
        <p:txBody>
          <a:bodyPr spcFirstLastPara="1" wrap="square" lIns="91425" tIns="91425" rIns="91425" bIns="91425" anchor="ctr" anchorCtr="0">
            <a:noAutofit/>
          </a:bodyPr>
          <a:lstStyle/>
          <a:p>
            <a:pPr marL="0" lvl="0" indent="0" algn="r" rtl="0">
              <a:spcBef>
                <a:spcPts val="0"/>
              </a:spcBef>
              <a:spcAft>
                <a:spcPts val="0"/>
              </a:spcAft>
              <a:buNone/>
            </a:pPr>
            <a:r>
              <a:rPr lang="en" sz="2800">
                <a:solidFill>
                  <a:srgbClr val="FFFFFF"/>
                </a:solidFill>
                <a:latin typeface="Carter One"/>
                <a:ea typeface="Carter One"/>
                <a:cs typeface="Carter One"/>
                <a:sym typeface="Carter One"/>
              </a:rPr>
              <a:t>Now that you have built your mission control, what can you do with it?</a:t>
            </a:r>
            <a:endParaRPr sz="2800">
              <a:solidFill>
                <a:srgbClr val="FFFFFF"/>
              </a:solidFill>
              <a:latin typeface="Carter One"/>
              <a:ea typeface="Carter One"/>
              <a:cs typeface="Carter One"/>
              <a:sym typeface="Carter One"/>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40"/>
          <p:cNvSpPr txBox="1">
            <a:spLocks noGrp="1"/>
          </p:cNvSpPr>
          <p:nvPr>
            <p:ph type="title"/>
          </p:nvPr>
        </p:nvSpPr>
        <p:spPr>
          <a:xfrm>
            <a:off x="-12" y="73020"/>
            <a:ext cx="8968800" cy="56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000">
                <a:solidFill>
                  <a:srgbClr val="00FFFF"/>
                </a:solidFill>
                <a:latin typeface="Righteous"/>
                <a:ea typeface="Righteous"/>
                <a:cs typeface="Righteous"/>
                <a:sym typeface="Righteous"/>
              </a:rPr>
              <a:t>Stream</a:t>
            </a:r>
            <a:r>
              <a:rPr lang="en" sz="4000">
                <a:solidFill>
                  <a:srgbClr val="CC0000"/>
                </a:solidFill>
                <a:latin typeface="Righteous"/>
                <a:ea typeface="Righteous"/>
                <a:cs typeface="Righteous"/>
                <a:sym typeface="Righteous"/>
              </a:rPr>
              <a:t>=</a:t>
            </a:r>
            <a:r>
              <a:rPr lang="en" sz="4000" b="1" u="sng">
                <a:solidFill>
                  <a:srgbClr val="4A86E8"/>
                </a:solidFill>
                <a:latin typeface="Righteous"/>
                <a:ea typeface="Righteous"/>
                <a:cs typeface="Righteous"/>
                <a:sym typeface="Righteous"/>
                <a:hlinkClick r:id="rId3"/>
              </a:rPr>
              <a:t>Classroom Homepage</a:t>
            </a:r>
            <a:endParaRPr sz="4000" b="1">
              <a:solidFill>
                <a:srgbClr val="4A86E8"/>
              </a:solidFill>
              <a:latin typeface="Righteous"/>
              <a:ea typeface="Righteous"/>
              <a:cs typeface="Righteous"/>
              <a:sym typeface="Righteous"/>
            </a:endParaRPr>
          </a:p>
        </p:txBody>
      </p:sp>
      <p:sp>
        <p:nvSpPr>
          <p:cNvPr id="340" name="Google Shape;340;p40"/>
          <p:cNvSpPr/>
          <p:nvPr/>
        </p:nvSpPr>
        <p:spPr>
          <a:xfrm>
            <a:off x="2375225" y="1705350"/>
            <a:ext cx="1234500" cy="424500"/>
          </a:xfrm>
          <a:prstGeom prst="wedgeRoundRectCallout">
            <a:avLst>
              <a:gd name="adj1" fmla="val 64648"/>
              <a:gd name="adj2" fmla="val -37319"/>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Name of Class and Section</a:t>
            </a:r>
            <a:endParaRPr sz="1200">
              <a:solidFill>
                <a:srgbClr val="539F40"/>
              </a:solidFill>
              <a:latin typeface="Lato"/>
              <a:ea typeface="Lato"/>
              <a:cs typeface="Lato"/>
              <a:sym typeface="Lato"/>
            </a:endParaRPr>
          </a:p>
        </p:txBody>
      </p:sp>
      <p:sp>
        <p:nvSpPr>
          <p:cNvPr id="341" name="Google Shape;341;p40"/>
          <p:cNvSpPr/>
          <p:nvPr/>
        </p:nvSpPr>
        <p:spPr>
          <a:xfrm>
            <a:off x="7611850" y="1513695"/>
            <a:ext cx="833100" cy="560100"/>
          </a:xfrm>
          <a:prstGeom prst="wedgeRoundRectCallout">
            <a:avLst>
              <a:gd name="adj1" fmla="val 21433"/>
              <a:gd name="adj2" fmla="val 73722"/>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Change class theme</a:t>
            </a:r>
            <a:endParaRPr sz="1200">
              <a:solidFill>
                <a:srgbClr val="539F40"/>
              </a:solidFill>
              <a:latin typeface="Lato"/>
              <a:ea typeface="Lato"/>
              <a:cs typeface="Lato"/>
              <a:sym typeface="Lato"/>
            </a:endParaRPr>
          </a:p>
        </p:txBody>
      </p:sp>
      <p:sp>
        <p:nvSpPr>
          <p:cNvPr id="342" name="Google Shape;342;p40"/>
          <p:cNvSpPr/>
          <p:nvPr/>
        </p:nvSpPr>
        <p:spPr>
          <a:xfrm>
            <a:off x="123725" y="1082250"/>
            <a:ext cx="1334400" cy="623100"/>
          </a:xfrm>
          <a:prstGeom prst="wedgeRoundRectCallout">
            <a:avLst>
              <a:gd name="adj1" fmla="val 10989"/>
              <a:gd name="adj2" fmla="val -68079"/>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Switch between classes and settings</a:t>
            </a:r>
            <a:endParaRPr sz="1200">
              <a:solidFill>
                <a:srgbClr val="539F40"/>
              </a:solidFill>
              <a:latin typeface="Lato"/>
              <a:ea typeface="Lato"/>
              <a:cs typeface="Lato"/>
              <a:sym typeface="Lato"/>
            </a:endParaRPr>
          </a:p>
        </p:txBody>
      </p:sp>
      <p:sp>
        <p:nvSpPr>
          <p:cNvPr id="343" name="Google Shape;343;p40"/>
          <p:cNvSpPr/>
          <p:nvPr/>
        </p:nvSpPr>
        <p:spPr>
          <a:xfrm>
            <a:off x="434150" y="2657075"/>
            <a:ext cx="1268100" cy="623100"/>
          </a:xfrm>
          <a:prstGeom prst="wedgeRoundRectCallout">
            <a:avLst>
              <a:gd name="adj1" fmla="val 69233"/>
              <a:gd name="adj2" fmla="val -32254"/>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Show upcoming assignments</a:t>
            </a:r>
            <a:endParaRPr sz="1200">
              <a:solidFill>
                <a:srgbClr val="539F40"/>
              </a:solidFill>
              <a:latin typeface="Lato"/>
              <a:ea typeface="Lato"/>
              <a:cs typeface="Lato"/>
              <a:sym typeface="Lato"/>
            </a:endParaRPr>
          </a:p>
        </p:txBody>
      </p:sp>
      <p:sp>
        <p:nvSpPr>
          <p:cNvPr id="344" name="Google Shape;344;p40"/>
          <p:cNvSpPr/>
          <p:nvPr/>
        </p:nvSpPr>
        <p:spPr>
          <a:xfrm>
            <a:off x="467750" y="3513695"/>
            <a:ext cx="1234500" cy="623100"/>
          </a:xfrm>
          <a:prstGeom prst="wedgeRoundRectCallout">
            <a:avLst>
              <a:gd name="adj1" fmla="val 70326"/>
              <a:gd name="adj2" fmla="val -25372"/>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Filter class stream by adding topics</a:t>
            </a:r>
            <a:endParaRPr sz="1200">
              <a:solidFill>
                <a:srgbClr val="539F40"/>
              </a:solidFill>
              <a:latin typeface="Lato"/>
              <a:ea typeface="Lato"/>
              <a:cs typeface="Lato"/>
              <a:sym typeface="Lato"/>
            </a:endParaRPr>
          </a:p>
        </p:txBody>
      </p:sp>
      <p:pic>
        <p:nvPicPr>
          <p:cNvPr id="345" name="Google Shape;345;p40"/>
          <p:cNvPicPr preferRelativeResize="0"/>
          <p:nvPr/>
        </p:nvPicPr>
        <p:blipFill>
          <a:blip r:embed="rId4">
            <a:alphaModFix/>
          </a:blip>
          <a:stretch>
            <a:fillRect/>
          </a:stretch>
        </p:blipFill>
        <p:spPr>
          <a:xfrm>
            <a:off x="123725" y="846426"/>
            <a:ext cx="8735449" cy="4029575"/>
          </a:xfrm>
          <a:prstGeom prst="rect">
            <a:avLst/>
          </a:prstGeom>
          <a:noFill/>
          <a:ln>
            <a:noFill/>
          </a:ln>
        </p:spPr>
      </p:pic>
      <p:sp>
        <p:nvSpPr>
          <p:cNvPr id="346" name="Google Shape;346;p40"/>
          <p:cNvSpPr/>
          <p:nvPr/>
        </p:nvSpPr>
        <p:spPr>
          <a:xfrm>
            <a:off x="7345450" y="1356600"/>
            <a:ext cx="1099500" cy="213600"/>
          </a:xfrm>
          <a:prstGeom prst="wedgeRoundRectCallout">
            <a:avLst>
              <a:gd name="adj1" fmla="val 6965"/>
              <a:gd name="adj2" fmla="val -91690"/>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539F40"/>
                </a:solidFill>
                <a:latin typeface="Lato"/>
                <a:ea typeface="Lato"/>
                <a:cs typeface="Lato"/>
                <a:sym typeface="Lato"/>
              </a:rPr>
              <a:t>Add Students</a:t>
            </a:r>
            <a:endParaRPr sz="1100">
              <a:solidFill>
                <a:srgbClr val="539F40"/>
              </a:solidFill>
              <a:latin typeface="Lato"/>
              <a:ea typeface="Lato"/>
              <a:cs typeface="Lato"/>
              <a:sym typeface="Lato"/>
            </a:endParaRPr>
          </a:p>
        </p:txBody>
      </p:sp>
      <p:sp>
        <p:nvSpPr>
          <p:cNvPr id="347" name="Google Shape;347;p40"/>
          <p:cNvSpPr/>
          <p:nvPr/>
        </p:nvSpPr>
        <p:spPr>
          <a:xfrm>
            <a:off x="5569300" y="3443700"/>
            <a:ext cx="1559400" cy="882900"/>
          </a:xfrm>
          <a:prstGeom prst="wedgeRoundRectCallout">
            <a:avLst>
              <a:gd name="adj1" fmla="val 60847"/>
              <a:gd name="adj2" fmla="val 19980"/>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539F40"/>
                </a:solidFill>
                <a:latin typeface="Lato"/>
                <a:ea typeface="Lato"/>
                <a:cs typeface="Lato"/>
                <a:sym typeface="Lato"/>
              </a:rPr>
              <a:t>Click to add announcements, questions, assignments or </a:t>
            </a:r>
            <a:br>
              <a:rPr lang="en" sz="1100">
                <a:solidFill>
                  <a:srgbClr val="539F40"/>
                </a:solidFill>
                <a:latin typeface="Lato"/>
                <a:ea typeface="Lato"/>
                <a:cs typeface="Lato"/>
                <a:sym typeface="Lato"/>
              </a:rPr>
            </a:br>
            <a:r>
              <a:rPr lang="en" sz="1100">
                <a:solidFill>
                  <a:srgbClr val="539F40"/>
                </a:solidFill>
                <a:latin typeface="Lato"/>
                <a:ea typeface="Lato"/>
                <a:cs typeface="Lato"/>
                <a:sym typeface="Lato"/>
              </a:rPr>
              <a:t>reuse posts</a:t>
            </a:r>
            <a:endParaRPr sz="1100">
              <a:solidFill>
                <a:srgbClr val="539F40"/>
              </a:solidFill>
              <a:latin typeface="Lato"/>
              <a:ea typeface="Lato"/>
              <a:cs typeface="Lato"/>
              <a:sym typeface="Lato"/>
            </a:endParaRPr>
          </a:p>
        </p:txBody>
      </p:sp>
      <p:sp>
        <p:nvSpPr>
          <p:cNvPr id="348" name="Google Shape;348;p40"/>
          <p:cNvSpPr/>
          <p:nvPr/>
        </p:nvSpPr>
        <p:spPr>
          <a:xfrm>
            <a:off x="4438450" y="1082245"/>
            <a:ext cx="1268100" cy="623100"/>
          </a:xfrm>
          <a:prstGeom prst="wedgeRoundRectCallout">
            <a:avLst>
              <a:gd name="adj1" fmla="val -68481"/>
              <a:gd name="adj2" fmla="val -19501"/>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539F40"/>
                </a:solidFill>
                <a:latin typeface="Lato"/>
                <a:ea typeface="Lato"/>
                <a:cs typeface="Lato"/>
                <a:sym typeface="Lato"/>
              </a:rPr>
              <a:t>Class Information and Important Links</a:t>
            </a:r>
            <a:endParaRPr sz="1100">
              <a:solidFill>
                <a:srgbClr val="539F40"/>
              </a:solidFill>
              <a:latin typeface="Lato"/>
              <a:ea typeface="Lato"/>
              <a:cs typeface="Lato"/>
              <a:sym typeface="Lato"/>
            </a:endParaRPr>
          </a:p>
        </p:txBody>
      </p:sp>
      <p:sp>
        <p:nvSpPr>
          <p:cNvPr id="349" name="Google Shape;349;p40"/>
          <p:cNvSpPr/>
          <p:nvPr/>
        </p:nvSpPr>
        <p:spPr>
          <a:xfrm>
            <a:off x="2521125" y="2073800"/>
            <a:ext cx="1234500" cy="424500"/>
          </a:xfrm>
          <a:prstGeom prst="wedgeRoundRectCallout">
            <a:avLst>
              <a:gd name="adj1" fmla="val 64648"/>
              <a:gd name="adj2" fmla="val -37319"/>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Name of Class and Section</a:t>
            </a:r>
            <a:endParaRPr sz="1200">
              <a:solidFill>
                <a:srgbClr val="539F40"/>
              </a:solidFill>
              <a:latin typeface="Lato"/>
              <a:ea typeface="Lato"/>
              <a:cs typeface="Lato"/>
              <a:sym typeface="Lato"/>
            </a:endParaRPr>
          </a:p>
        </p:txBody>
      </p:sp>
      <p:sp>
        <p:nvSpPr>
          <p:cNvPr id="350" name="Google Shape;350;p40"/>
          <p:cNvSpPr/>
          <p:nvPr/>
        </p:nvSpPr>
        <p:spPr>
          <a:xfrm>
            <a:off x="123725" y="1216000"/>
            <a:ext cx="1334400" cy="623100"/>
          </a:xfrm>
          <a:prstGeom prst="wedgeRoundRectCallout">
            <a:avLst>
              <a:gd name="adj1" fmla="val -33757"/>
              <a:gd name="adj2" fmla="val -60616"/>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Switch between classes and settings</a:t>
            </a:r>
            <a:endParaRPr sz="1200">
              <a:solidFill>
                <a:srgbClr val="539F40"/>
              </a:solidFill>
              <a:latin typeface="Lato"/>
              <a:ea typeface="Lato"/>
              <a:cs typeface="Lato"/>
              <a:sym typeface="Lato"/>
            </a:endParaRPr>
          </a:p>
        </p:txBody>
      </p:sp>
      <p:sp>
        <p:nvSpPr>
          <p:cNvPr id="351" name="Google Shape;351;p40"/>
          <p:cNvSpPr/>
          <p:nvPr/>
        </p:nvSpPr>
        <p:spPr>
          <a:xfrm>
            <a:off x="6778750" y="2389195"/>
            <a:ext cx="833100" cy="560100"/>
          </a:xfrm>
          <a:prstGeom prst="wedgeRoundRectCallout">
            <a:avLst>
              <a:gd name="adj1" fmla="val 21433"/>
              <a:gd name="adj2" fmla="val 73722"/>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Change class theme</a:t>
            </a:r>
            <a:endParaRPr sz="1200">
              <a:solidFill>
                <a:srgbClr val="539F40"/>
              </a:solidFill>
              <a:latin typeface="Lato"/>
              <a:ea typeface="Lato"/>
              <a:cs typeface="Lato"/>
              <a:sym typeface="Lato"/>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pic>
        <p:nvPicPr>
          <p:cNvPr id="356" name="Google Shape;356;p41"/>
          <p:cNvPicPr preferRelativeResize="0"/>
          <p:nvPr/>
        </p:nvPicPr>
        <p:blipFill>
          <a:blip r:embed="rId3">
            <a:alphaModFix/>
          </a:blip>
          <a:stretch>
            <a:fillRect/>
          </a:stretch>
        </p:blipFill>
        <p:spPr>
          <a:xfrm>
            <a:off x="115700" y="227951"/>
            <a:ext cx="1146893" cy="968497"/>
          </a:xfrm>
          <a:prstGeom prst="rect">
            <a:avLst/>
          </a:prstGeom>
          <a:noFill/>
          <a:ln>
            <a:noFill/>
          </a:ln>
        </p:spPr>
      </p:pic>
      <p:pic>
        <p:nvPicPr>
          <p:cNvPr id="357" name="Google Shape;357;p41"/>
          <p:cNvPicPr preferRelativeResize="0"/>
          <p:nvPr/>
        </p:nvPicPr>
        <p:blipFill rotWithShape="1">
          <a:blip r:embed="rId4">
            <a:alphaModFix/>
          </a:blip>
          <a:srcRect l="10070" r="3417"/>
          <a:stretch/>
        </p:blipFill>
        <p:spPr>
          <a:xfrm>
            <a:off x="7817850" y="153450"/>
            <a:ext cx="1274325" cy="4070947"/>
          </a:xfrm>
          <a:prstGeom prst="rect">
            <a:avLst/>
          </a:prstGeom>
          <a:noFill/>
          <a:ln>
            <a:noFill/>
          </a:ln>
        </p:spPr>
      </p:pic>
      <p:sp>
        <p:nvSpPr>
          <p:cNvPr id="358" name="Google Shape;358;p41"/>
          <p:cNvSpPr txBox="1">
            <a:spLocks noGrp="1"/>
          </p:cNvSpPr>
          <p:nvPr>
            <p:ph type="ctrTitle" idx="4294967295"/>
          </p:nvPr>
        </p:nvSpPr>
        <p:spPr>
          <a:xfrm>
            <a:off x="392100" y="1407770"/>
            <a:ext cx="4370400" cy="917100"/>
          </a:xfrm>
          <a:prstGeom prst="rect">
            <a:avLst/>
          </a:prstGeom>
        </p:spPr>
        <p:txBody>
          <a:bodyPr spcFirstLastPara="1" wrap="square" lIns="91425" tIns="91425" rIns="91425" bIns="91425" anchor="t" anchorCtr="0">
            <a:noAutofit/>
          </a:bodyPr>
          <a:lstStyle/>
          <a:p>
            <a:pPr marL="0" lvl="0" indent="0" algn="ctr" rtl="0">
              <a:spcBef>
                <a:spcPts val="2000"/>
              </a:spcBef>
              <a:spcAft>
                <a:spcPts val="600"/>
              </a:spcAft>
              <a:buNone/>
            </a:pPr>
            <a:r>
              <a:rPr lang="en" sz="5000" b="1">
                <a:solidFill>
                  <a:srgbClr val="00FFFF"/>
                </a:solidFill>
                <a:latin typeface="Carter One"/>
                <a:ea typeface="Carter One"/>
                <a:cs typeface="Carter One"/>
                <a:sym typeface="Carter One"/>
              </a:rPr>
              <a:t>L</a:t>
            </a:r>
            <a:r>
              <a:rPr lang="en" sz="5000" b="1">
                <a:solidFill>
                  <a:srgbClr val="00FFFF"/>
                </a:solidFill>
                <a:latin typeface="Righteous"/>
                <a:ea typeface="Righteous"/>
                <a:cs typeface="Righteous"/>
                <a:sym typeface="Righteous"/>
              </a:rPr>
              <a:t>et’s Explore</a:t>
            </a:r>
            <a:endParaRPr sz="5000" b="1">
              <a:solidFill>
                <a:srgbClr val="00FFFF"/>
              </a:solidFill>
              <a:latin typeface="Righteous"/>
              <a:ea typeface="Righteous"/>
              <a:cs typeface="Righteous"/>
              <a:sym typeface="Righteous"/>
            </a:endParaRPr>
          </a:p>
        </p:txBody>
      </p:sp>
      <p:sp>
        <p:nvSpPr>
          <p:cNvPr id="359" name="Google Shape;359;p41"/>
          <p:cNvSpPr txBox="1"/>
          <p:nvPr/>
        </p:nvSpPr>
        <p:spPr>
          <a:xfrm>
            <a:off x="115700" y="2536199"/>
            <a:ext cx="5137800" cy="20211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400">
                <a:latin typeface="Lato"/>
                <a:ea typeface="Lato"/>
                <a:cs typeface="Lato"/>
                <a:sym typeface="Lato"/>
              </a:rPr>
              <a:t>Use the Create button at the top of your Google Classroom Class to create material for the classroom.</a:t>
            </a:r>
            <a:endParaRPr sz="2400">
              <a:latin typeface="Lato"/>
              <a:ea typeface="Lato"/>
              <a:cs typeface="Lato"/>
              <a:sym typeface="Lato"/>
            </a:endParaRPr>
          </a:p>
          <a:p>
            <a:pPr marL="0" lvl="0" indent="0" algn="l" rtl="0">
              <a:spcBef>
                <a:spcPts val="0"/>
              </a:spcBef>
              <a:spcAft>
                <a:spcPts val="0"/>
              </a:spcAft>
              <a:buNone/>
            </a:pPr>
            <a:endParaRPr sz="1800">
              <a:solidFill>
                <a:srgbClr val="4184F3"/>
              </a:solidFill>
            </a:endParaRPr>
          </a:p>
        </p:txBody>
      </p:sp>
      <p:pic>
        <p:nvPicPr>
          <p:cNvPr id="360" name="Google Shape;360;p41"/>
          <p:cNvPicPr preferRelativeResize="0"/>
          <p:nvPr/>
        </p:nvPicPr>
        <p:blipFill rotWithShape="1">
          <a:blip r:embed="rId5">
            <a:alphaModFix/>
          </a:blip>
          <a:srcRect r="7132" b="4168"/>
          <a:stretch/>
        </p:blipFill>
        <p:spPr>
          <a:xfrm>
            <a:off x="5614200" y="498550"/>
            <a:ext cx="1900425" cy="4195050"/>
          </a:xfrm>
          <a:prstGeom prst="rect">
            <a:avLst/>
          </a:prstGeom>
          <a:noFill/>
          <a:ln w="28575" cap="flat" cmpd="sng">
            <a:solidFill>
              <a:srgbClr val="00FFFF"/>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p42"/>
          <p:cNvSpPr txBox="1">
            <a:spLocks noGrp="1"/>
          </p:cNvSpPr>
          <p:nvPr>
            <p:ph type="title"/>
          </p:nvPr>
        </p:nvSpPr>
        <p:spPr>
          <a:xfrm>
            <a:off x="0" y="48675"/>
            <a:ext cx="8033400" cy="638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rgbClr val="00FFFF"/>
                </a:solidFill>
                <a:latin typeface="Righteous"/>
                <a:ea typeface="Righteous"/>
                <a:cs typeface="Righteous"/>
                <a:sym typeface="Righteous"/>
              </a:rPr>
              <a:t>Create </a:t>
            </a:r>
            <a:r>
              <a:rPr lang="en" sz="4800">
                <a:solidFill>
                  <a:srgbClr val="00FFFF"/>
                </a:solidFill>
                <a:latin typeface="Righteous"/>
                <a:ea typeface="Righteous"/>
                <a:cs typeface="Righteous"/>
                <a:sym typeface="Righteous"/>
              </a:rPr>
              <a:t>Material </a:t>
            </a:r>
            <a:endParaRPr sz="4800" b="1">
              <a:solidFill>
                <a:srgbClr val="00FFFF"/>
              </a:solidFill>
              <a:latin typeface="Righteous"/>
              <a:ea typeface="Righteous"/>
              <a:cs typeface="Righteous"/>
              <a:sym typeface="Righteous"/>
            </a:endParaRPr>
          </a:p>
        </p:txBody>
      </p:sp>
      <p:pic>
        <p:nvPicPr>
          <p:cNvPr id="366" name="Google Shape;366;p42"/>
          <p:cNvPicPr preferRelativeResize="0"/>
          <p:nvPr/>
        </p:nvPicPr>
        <p:blipFill>
          <a:blip r:embed="rId3">
            <a:alphaModFix/>
          </a:blip>
          <a:stretch>
            <a:fillRect/>
          </a:stretch>
        </p:blipFill>
        <p:spPr>
          <a:xfrm>
            <a:off x="164600" y="866700"/>
            <a:ext cx="8814799" cy="3633050"/>
          </a:xfrm>
          <a:prstGeom prst="rect">
            <a:avLst/>
          </a:prstGeom>
          <a:noFill/>
          <a:ln>
            <a:noFill/>
          </a:ln>
        </p:spPr>
      </p:pic>
      <p:sp>
        <p:nvSpPr>
          <p:cNvPr id="367" name="Google Shape;367;p42"/>
          <p:cNvSpPr/>
          <p:nvPr/>
        </p:nvSpPr>
        <p:spPr>
          <a:xfrm>
            <a:off x="4053625" y="1825900"/>
            <a:ext cx="1763100" cy="638700"/>
          </a:xfrm>
          <a:prstGeom prst="wedgeRoundRectCallout">
            <a:avLst>
              <a:gd name="adj1" fmla="val -58135"/>
              <a:gd name="adj2" fmla="val -21923"/>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Choose to send announcement just to selected students</a:t>
            </a:r>
            <a:endParaRPr sz="1200">
              <a:solidFill>
                <a:srgbClr val="539F40"/>
              </a:solidFill>
              <a:latin typeface="Lato"/>
              <a:ea typeface="Lato"/>
              <a:cs typeface="Lato"/>
              <a:sym typeface="Lato"/>
            </a:endParaRPr>
          </a:p>
        </p:txBody>
      </p:sp>
      <p:sp>
        <p:nvSpPr>
          <p:cNvPr id="368" name="Google Shape;368;p42"/>
          <p:cNvSpPr/>
          <p:nvPr/>
        </p:nvSpPr>
        <p:spPr>
          <a:xfrm>
            <a:off x="1723500" y="2919245"/>
            <a:ext cx="1234500" cy="690000"/>
          </a:xfrm>
          <a:prstGeom prst="wedgeRoundRectCallout">
            <a:avLst>
              <a:gd name="adj1" fmla="val -63603"/>
              <a:gd name="adj2" fmla="val 39284"/>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Create topics to help filter your stream</a:t>
            </a:r>
            <a:r>
              <a:rPr lang="en" sz="1200">
                <a:solidFill>
                  <a:srgbClr val="38761D"/>
                </a:solidFill>
                <a:latin typeface="Lato"/>
                <a:ea typeface="Lato"/>
                <a:cs typeface="Lato"/>
                <a:sym typeface="Lato"/>
              </a:rPr>
              <a:t> </a:t>
            </a:r>
            <a:endParaRPr sz="1200">
              <a:solidFill>
                <a:srgbClr val="38761D"/>
              </a:solidFill>
              <a:latin typeface="Lato"/>
              <a:ea typeface="Lato"/>
              <a:cs typeface="Lato"/>
              <a:sym typeface="Lato"/>
            </a:endParaRPr>
          </a:p>
        </p:txBody>
      </p:sp>
      <p:sp>
        <p:nvSpPr>
          <p:cNvPr id="369" name="Google Shape;369;p42"/>
          <p:cNvSpPr/>
          <p:nvPr/>
        </p:nvSpPr>
        <p:spPr>
          <a:xfrm>
            <a:off x="7156850" y="3056925"/>
            <a:ext cx="1763100" cy="702300"/>
          </a:xfrm>
          <a:prstGeom prst="wedgeRoundRectCallout">
            <a:avLst>
              <a:gd name="adj1" fmla="val 18924"/>
              <a:gd name="adj2" fmla="val 63922"/>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Choose to </a:t>
            </a:r>
            <a:r>
              <a:rPr lang="en" sz="1200" b="1" u="sng">
                <a:solidFill>
                  <a:srgbClr val="539F40"/>
                </a:solidFill>
                <a:latin typeface="Lato"/>
                <a:ea typeface="Lato"/>
                <a:cs typeface="Lato"/>
                <a:sym typeface="Lato"/>
                <a:hlinkClick r:id="rId4"/>
              </a:rPr>
              <a:t>publish now</a:t>
            </a:r>
            <a:r>
              <a:rPr lang="en" sz="1200" b="1">
                <a:solidFill>
                  <a:srgbClr val="539F40"/>
                </a:solidFill>
                <a:latin typeface="Lato"/>
                <a:ea typeface="Lato"/>
                <a:cs typeface="Lato"/>
                <a:sym typeface="Lato"/>
              </a:rPr>
              <a:t>, </a:t>
            </a:r>
            <a:r>
              <a:rPr lang="en" sz="1200" b="1" u="sng">
                <a:solidFill>
                  <a:srgbClr val="539F40"/>
                </a:solidFill>
                <a:latin typeface="Lato"/>
                <a:ea typeface="Lato"/>
                <a:cs typeface="Lato"/>
                <a:sym typeface="Lato"/>
                <a:hlinkClick r:id="rId5"/>
              </a:rPr>
              <a:t>schedule</a:t>
            </a:r>
            <a:r>
              <a:rPr lang="en" sz="1200" b="1">
                <a:solidFill>
                  <a:srgbClr val="539F40"/>
                </a:solidFill>
                <a:latin typeface="Lato"/>
                <a:ea typeface="Lato"/>
                <a:cs typeface="Lato"/>
                <a:sym typeface="Lato"/>
              </a:rPr>
              <a:t> </a:t>
            </a:r>
            <a:r>
              <a:rPr lang="en" sz="1200">
                <a:solidFill>
                  <a:srgbClr val="539F40"/>
                </a:solidFill>
                <a:latin typeface="Lato"/>
                <a:ea typeface="Lato"/>
                <a:cs typeface="Lato"/>
                <a:sym typeface="Lato"/>
              </a:rPr>
              <a:t>for later, or</a:t>
            </a:r>
            <a:r>
              <a:rPr lang="en" sz="1200" b="1">
                <a:solidFill>
                  <a:srgbClr val="539F40"/>
                </a:solidFill>
                <a:latin typeface="Lato"/>
                <a:ea typeface="Lato"/>
                <a:cs typeface="Lato"/>
                <a:sym typeface="Lato"/>
              </a:rPr>
              <a:t> </a:t>
            </a:r>
            <a:r>
              <a:rPr lang="en" sz="1200" b="1" u="sng">
                <a:solidFill>
                  <a:srgbClr val="539F40"/>
                </a:solidFill>
                <a:latin typeface="Lato"/>
                <a:ea typeface="Lato"/>
                <a:cs typeface="Lato"/>
                <a:sym typeface="Lato"/>
                <a:hlinkClick r:id="rId6"/>
              </a:rPr>
              <a:t>save as a draft</a:t>
            </a:r>
            <a:endParaRPr sz="1200" b="1">
              <a:solidFill>
                <a:srgbClr val="539F40"/>
              </a:solidFill>
              <a:latin typeface="Lato"/>
              <a:ea typeface="Lato"/>
              <a:cs typeface="Lato"/>
              <a:sym typeface="Lato"/>
            </a:endParaRPr>
          </a:p>
        </p:txBody>
      </p:sp>
      <p:sp>
        <p:nvSpPr>
          <p:cNvPr id="370" name="Google Shape;370;p42"/>
          <p:cNvSpPr/>
          <p:nvPr/>
        </p:nvSpPr>
        <p:spPr>
          <a:xfrm>
            <a:off x="2879700" y="959038"/>
            <a:ext cx="1692300" cy="595200"/>
          </a:xfrm>
          <a:prstGeom prst="wedgeRoundRectCallout">
            <a:avLst>
              <a:gd name="adj1" fmla="val -13434"/>
              <a:gd name="adj2" fmla="val 67721"/>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May post announcement to more than one class</a:t>
            </a:r>
            <a:endParaRPr sz="1200">
              <a:solidFill>
                <a:srgbClr val="539F40"/>
              </a:solidFill>
              <a:latin typeface="Lato"/>
              <a:ea typeface="Lato"/>
              <a:cs typeface="Lato"/>
              <a:sym typeface="Lato"/>
            </a:endParaRPr>
          </a:p>
        </p:txBody>
      </p:sp>
      <p:pic>
        <p:nvPicPr>
          <p:cNvPr id="371" name="Google Shape;371;p42" descr="Free vector graphic: Megaphone, Phone, Speak, Sound - Free Image ...">
            <a:hlinkClick r:id="rId4"/>
          </p:cNvPr>
          <p:cNvPicPr preferRelativeResize="0"/>
          <p:nvPr/>
        </p:nvPicPr>
        <p:blipFill>
          <a:blip r:embed="rId7">
            <a:alphaModFix/>
          </a:blip>
          <a:stretch>
            <a:fillRect/>
          </a:stretch>
        </p:blipFill>
        <p:spPr>
          <a:xfrm rot="-747268">
            <a:off x="7717415" y="100867"/>
            <a:ext cx="1035537" cy="917190"/>
          </a:xfrm>
          <a:prstGeom prst="rect">
            <a:avLst/>
          </a:prstGeom>
          <a:noFill/>
          <a:ln>
            <a:noFill/>
          </a:ln>
        </p:spPr>
      </p:pic>
      <p:grpSp>
        <p:nvGrpSpPr>
          <p:cNvPr id="372" name="Google Shape;372;p42"/>
          <p:cNvGrpSpPr/>
          <p:nvPr/>
        </p:nvGrpSpPr>
        <p:grpSpPr>
          <a:xfrm>
            <a:off x="237450" y="3908850"/>
            <a:ext cx="3478600" cy="1074899"/>
            <a:chOff x="203125" y="4057300"/>
            <a:chExt cx="3478600" cy="1074899"/>
          </a:xfrm>
        </p:grpSpPr>
        <p:sp>
          <p:nvSpPr>
            <p:cNvPr id="373" name="Google Shape;373;p42"/>
            <p:cNvSpPr/>
            <p:nvPr/>
          </p:nvSpPr>
          <p:spPr>
            <a:xfrm>
              <a:off x="203125" y="4057300"/>
              <a:ext cx="2265600" cy="436200"/>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42"/>
            <p:cNvSpPr/>
            <p:nvPr/>
          </p:nvSpPr>
          <p:spPr>
            <a:xfrm rot="585">
              <a:off x="1918625" y="4493649"/>
              <a:ext cx="1763100" cy="638400"/>
            </a:xfrm>
            <a:prstGeom prst="wedgeRoundRectCallout">
              <a:avLst>
                <a:gd name="adj1" fmla="val -21420"/>
                <a:gd name="adj2" fmla="val -67201"/>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u="sng">
                  <a:solidFill>
                    <a:srgbClr val="539F40"/>
                  </a:solidFill>
                  <a:latin typeface="Lato"/>
                  <a:ea typeface="Lato"/>
                  <a:cs typeface="Lato"/>
                  <a:sym typeface="Lato"/>
                  <a:hlinkClick r:id="rId8"/>
                </a:rPr>
                <a:t>Add </a:t>
              </a:r>
              <a:r>
                <a:rPr lang="en" sz="1200" b="1" u="sng">
                  <a:solidFill>
                    <a:srgbClr val="539F40"/>
                  </a:solidFill>
                  <a:latin typeface="Lato"/>
                  <a:ea typeface="Lato"/>
                  <a:cs typeface="Lato"/>
                  <a:sym typeface="Lato"/>
                  <a:hlinkClick r:id="rId8"/>
                </a:rPr>
                <a:t>attachments</a:t>
              </a:r>
              <a:r>
                <a:rPr lang="en" sz="1200" u="sng">
                  <a:solidFill>
                    <a:srgbClr val="539F40"/>
                  </a:solidFill>
                  <a:latin typeface="Lato"/>
                  <a:ea typeface="Lato"/>
                  <a:cs typeface="Lato"/>
                  <a:sym typeface="Lato"/>
                  <a:hlinkClick r:id="rId8"/>
                </a:rPr>
                <a:t>, </a:t>
              </a:r>
              <a:r>
                <a:rPr lang="en" sz="1200" b="1" u="sng">
                  <a:solidFill>
                    <a:srgbClr val="539F40"/>
                  </a:solidFill>
                  <a:latin typeface="Lato"/>
                  <a:ea typeface="Lato"/>
                  <a:cs typeface="Lato"/>
                  <a:sym typeface="Lato"/>
                  <a:hlinkClick r:id="rId8"/>
                </a:rPr>
                <a:t>Drive files</a:t>
              </a:r>
              <a:r>
                <a:rPr lang="en" sz="1200" u="sng">
                  <a:solidFill>
                    <a:srgbClr val="539F40"/>
                  </a:solidFill>
                  <a:latin typeface="Lato"/>
                  <a:ea typeface="Lato"/>
                  <a:cs typeface="Lato"/>
                  <a:sym typeface="Lato"/>
                  <a:hlinkClick r:id="rId8"/>
                </a:rPr>
                <a:t>, </a:t>
              </a:r>
              <a:r>
                <a:rPr lang="en" sz="1200" b="1" u="sng">
                  <a:solidFill>
                    <a:srgbClr val="539F40"/>
                  </a:solidFill>
                  <a:latin typeface="Lato"/>
                  <a:ea typeface="Lato"/>
                  <a:cs typeface="Lato"/>
                  <a:sym typeface="Lato"/>
                  <a:hlinkClick r:id="rId8"/>
                </a:rPr>
                <a:t>YouTube videos,</a:t>
              </a:r>
              <a:r>
                <a:rPr lang="en" sz="1200" u="sng">
                  <a:solidFill>
                    <a:srgbClr val="539F40"/>
                  </a:solidFill>
                  <a:latin typeface="Lato"/>
                  <a:ea typeface="Lato"/>
                  <a:cs typeface="Lato"/>
                  <a:sym typeface="Lato"/>
                  <a:hlinkClick r:id="rId8"/>
                </a:rPr>
                <a:t> or </a:t>
              </a:r>
              <a:r>
                <a:rPr lang="en" sz="1200" b="1" u="sng">
                  <a:solidFill>
                    <a:srgbClr val="539F40"/>
                  </a:solidFill>
                  <a:latin typeface="Lato"/>
                  <a:ea typeface="Lato"/>
                  <a:cs typeface="Lato"/>
                  <a:sym typeface="Lato"/>
                  <a:hlinkClick r:id="rId8"/>
                </a:rPr>
                <a:t>links</a:t>
              </a:r>
              <a:endParaRPr sz="1200" b="1">
                <a:solidFill>
                  <a:srgbClr val="539F40"/>
                </a:solidFill>
                <a:latin typeface="Lato"/>
                <a:ea typeface="Lato"/>
                <a:cs typeface="Lato"/>
                <a:sym typeface="Lato"/>
              </a:endParaRPr>
            </a:p>
          </p:txBody>
        </p:sp>
      </p:grpSp>
      <p:sp>
        <p:nvSpPr>
          <p:cNvPr id="375" name="Google Shape;375;p42"/>
          <p:cNvSpPr/>
          <p:nvPr/>
        </p:nvSpPr>
        <p:spPr>
          <a:xfrm>
            <a:off x="729575" y="1825900"/>
            <a:ext cx="1811700" cy="3282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6" name="Google Shape;376;p42"/>
          <p:cNvPicPr preferRelativeResize="0"/>
          <p:nvPr/>
        </p:nvPicPr>
        <p:blipFill>
          <a:blip r:embed="rId9">
            <a:alphaModFix/>
          </a:blip>
          <a:stretch>
            <a:fillRect/>
          </a:stretch>
        </p:blipFill>
        <p:spPr>
          <a:xfrm>
            <a:off x="729575" y="1820525"/>
            <a:ext cx="1811700" cy="33895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80"/>
        <p:cNvGrpSpPr/>
        <p:nvPr/>
      </p:nvGrpSpPr>
      <p:grpSpPr>
        <a:xfrm>
          <a:off x="0" y="0"/>
          <a:ext cx="0" cy="0"/>
          <a:chOff x="0" y="0"/>
          <a:chExt cx="0" cy="0"/>
        </a:xfrm>
      </p:grpSpPr>
      <p:pic>
        <p:nvPicPr>
          <p:cNvPr id="381" name="Google Shape;381;p43"/>
          <p:cNvPicPr preferRelativeResize="0"/>
          <p:nvPr/>
        </p:nvPicPr>
        <p:blipFill rotWithShape="1">
          <a:blip r:embed="rId3">
            <a:alphaModFix/>
          </a:blip>
          <a:srcRect b="4415"/>
          <a:stretch/>
        </p:blipFill>
        <p:spPr>
          <a:xfrm>
            <a:off x="228600" y="751438"/>
            <a:ext cx="8686799" cy="4162846"/>
          </a:xfrm>
          <a:prstGeom prst="rect">
            <a:avLst/>
          </a:prstGeom>
          <a:noFill/>
          <a:ln>
            <a:noFill/>
          </a:ln>
        </p:spPr>
      </p:pic>
      <p:sp>
        <p:nvSpPr>
          <p:cNvPr id="382" name="Google Shape;382;p43"/>
          <p:cNvSpPr txBox="1">
            <a:spLocks noGrp="1"/>
          </p:cNvSpPr>
          <p:nvPr>
            <p:ph type="title"/>
          </p:nvPr>
        </p:nvSpPr>
        <p:spPr>
          <a:xfrm>
            <a:off x="0" y="57375"/>
            <a:ext cx="86868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800" b="1">
                <a:solidFill>
                  <a:srgbClr val="00FFFF"/>
                </a:solidFill>
                <a:latin typeface="Righteous"/>
                <a:ea typeface="Righteous"/>
                <a:cs typeface="Righteous"/>
                <a:sym typeface="Righteous"/>
              </a:rPr>
              <a:t>Create an Assignment</a:t>
            </a:r>
            <a:endParaRPr b="1">
              <a:solidFill>
                <a:srgbClr val="00FFFF"/>
              </a:solidFill>
              <a:latin typeface="Righteous"/>
              <a:ea typeface="Righteous"/>
              <a:cs typeface="Righteous"/>
              <a:sym typeface="Righteous"/>
            </a:endParaRPr>
          </a:p>
        </p:txBody>
      </p:sp>
      <p:sp>
        <p:nvSpPr>
          <p:cNvPr id="383" name="Google Shape;383;p43"/>
          <p:cNvSpPr/>
          <p:nvPr/>
        </p:nvSpPr>
        <p:spPr>
          <a:xfrm>
            <a:off x="933000" y="2443563"/>
            <a:ext cx="1268100" cy="366300"/>
          </a:xfrm>
          <a:prstGeom prst="wedgeRoundRectCallout">
            <a:avLst>
              <a:gd name="adj1" fmla="val -61754"/>
              <a:gd name="adj2" fmla="val -15005"/>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Name your assignment</a:t>
            </a:r>
            <a:endParaRPr sz="1200">
              <a:solidFill>
                <a:srgbClr val="539F40"/>
              </a:solidFill>
            </a:endParaRPr>
          </a:p>
        </p:txBody>
      </p:sp>
      <p:sp>
        <p:nvSpPr>
          <p:cNvPr id="384" name="Google Shape;384;p43"/>
          <p:cNvSpPr/>
          <p:nvPr/>
        </p:nvSpPr>
        <p:spPr>
          <a:xfrm>
            <a:off x="2072350" y="3005163"/>
            <a:ext cx="1853400" cy="448500"/>
          </a:xfrm>
          <a:prstGeom prst="wedgeRoundRectCallout">
            <a:avLst>
              <a:gd name="adj1" fmla="val -58370"/>
              <a:gd name="adj2" fmla="val 19824"/>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Provide detailed instructions for students</a:t>
            </a:r>
            <a:endParaRPr sz="1200">
              <a:solidFill>
                <a:srgbClr val="539F40"/>
              </a:solidFill>
            </a:endParaRPr>
          </a:p>
        </p:txBody>
      </p:sp>
      <p:sp>
        <p:nvSpPr>
          <p:cNvPr id="385" name="Google Shape;385;p43"/>
          <p:cNvSpPr/>
          <p:nvPr/>
        </p:nvSpPr>
        <p:spPr>
          <a:xfrm>
            <a:off x="715275" y="3453670"/>
            <a:ext cx="1268100" cy="366300"/>
          </a:xfrm>
          <a:prstGeom prst="wedgeRoundRectCallout">
            <a:avLst>
              <a:gd name="adj1" fmla="val 28570"/>
              <a:gd name="adj2" fmla="val 71384"/>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Choose a due date and time</a:t>
            </a:r>
            <a:endParaRPr sz="1200">
              <a:solidFill>
                <a:srgbClr val="539F40"/>
              </a:solidFill>
            </a:endParaRPr>
          </a:p>
        </p:txBody>
      </p:sp>
      <p:sp>
        <p:nvSpPr>
          <p:cNvPr id="386" name="Google Shape;386;p43"/>
          <p:cNvSpPr/>
          <p:nvPr/>
        </p:nvSpPr>
        <p:spPr>
          <a:xfrm>
            <a:off x="4014725" y="3369975"/>
            <a:ext cx="1404300" cy="650100"/>
          </a:xfrm>
          <a:prstGeom prst="wedgeRoundRectCallout">
            <a:avLst>
              <a:gd name="adj1" fmla="val -61529"/>
              <a:gd name="adj2" fmla="val 32691"/>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Create or add topics to help filter your stream</a:t>
            </a:r>
            <a:r>
              <a:rPr lang="en" sz="1200">
                <a:solidFill>
                  <a:srgbClr val="38761D"/>
                </a:solidFill>
              </a:rPr>
              <a:t> </a:t>
            </a:r>
            <a:endParaRPr sz="1200">
              <a:solidFill>
                <a:srgbClr val="38761D"/>
              </a:solidFill>
            </a:endParaRPr>
          </a:p>
        </p:txBody>
      </p:sp>
      <p:sp>
        <p:nvSpPr>
          <p:cNvPr id="387" name="Google Shape;387;p43"/>
          <p:cNvSpPr/>
          <p:nvPr/>
        </p:nvSpPr>
        <p:spPr>
          <a:xfrm>
            <a:off x="5545025" y="4471875"/>
            <a:ext cx="994500" cy="513900"/>
          </a:xfrm>
          <a:prstGeom prst="wedgeRoundRectCallout">
            <a:avLst>
              <a:gd name="adj1" fmla="val 65503"/>
              <a:gd name="adj2" fmla="val -25293"/>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Choose to discard</a:t>
            </a:r>
            <a:endParaRPr sz="1200">
              <a:solidFill>
                <a:srgbClr val="539F40"/>
              </a:solidFill>
            </a:endParaRPr>
          </a:p>
        </p:txBody>
      </p:sp>
      <p:pic>
        <p:nvPicPr>
          <p:cNvPr id="388" name="Google Shape;388;p43" descr="Screen Shot 2017-08-29 at 3.07.49 PM.png"/>
          <p:cNvPicPr preferRelativeResize="0"/>
          <p:nvPr/>
        </p:nvPicPr>
        <p:blipFill>
          <a:blip r:embed="rId4">
            <a:alphaModFix/>
          </a:blip>
          <a:stretch>
            <a:fillRect/>
          </a:stretch>
        </p:blipFill>
        <p:spPr>
          <a:xfrm>
            <a:off x="7508050" y="2538907"/>
            <a:ext cx="1122998" cy="994410"/>
          </a:xfrm>
          <a:prstGeom prst="rect">
            <a:avLst/>
          </a:prstGeom>
          <a:noFill/>
          <a:ln w="28575" cap="flat" cmpd="sng">
            <a:solidFill>
              <a:srgbClr val="00FFFF"/>
            </a:solidFill>
            <a:prstDash val="solid"/>
            <a:round/>
            <a:headEnd type="none" w="sm" len="sm"/>
            <a:tailEnd type="none" w="sm" len="sm"/>
          </a:ln>
        </p:spPr>
      </p:pic>
      <p:sp>
        <p:nvSpPr>
          <p:cNvPr id="389" name="Google Shape;389;p43"/>
          <p:cNvSpPr/>
          <p:nvPr/>
        </p:nvSpPr>
        <p:spPr>
          <a:xfrm>
            <a:off x="7452300" y="3581125"/>
            <a:ext cx="1234500" cy="837600"/>
          </a:xfrm>
          <a:prstGeom prst="wedgeRoundRectCallout">
            <a:avLst>
              <a:gd name="adj1" fmla="val 29002"/>
              <a:gd name="adj2" fmla="val 71570"/>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Choose to Assign now, Schedule, or </a:t>
            </a:r>
            <a:r>
              <a:rPr lang="en" sz="1200" u="sng">
                <a:solidFill>
                  <a:srgbClr val="539F40"/>
                </a:solidFill>
                <a:hlinkClick r:id="rId5"/>
              </a:rPr>
              <a:t>Save Draft</a:t>
            </a:r>
            <a:endParaRPr sz="1200">
              <a:solidFill>
                <a:srgbClr val="539F40"/>
              </a:solidFill>
            </a:endParaRPr>
          </a:p>
        </p:txBody>
      </p:sp>
      <p:pic>
        <p:nvPicPr>
          <p:cNvPr id="390" name="Google Shape;390;p43" descr="Free vector graphic: Pen, School, Notes, Grade, Memo - Free Image ...">
            <a:hlinkClick r:id="rId6"/>
          </p:cNvPr>
          <p:cNvPicPr preferRelativeResize="0"/>
          <p:nvPr/>
        </p:nvPicPr>
        <p:blipFill>
          <a:blip r:embed="rId7">
            <a:alphaModFix/>
          </a:blip>
          <a:stretch>
            <a:fillRect/>
          </a:stretch>
        </p:blipFill>
        <p:spPr>
          <a:xfrm rot="1611304">
            <a:off x="8053234" y="48375"/>
            <a:ext cx="777847" cy="855630"/>
          </a:xfrm>
          <a:prstGeom prst="rect">
            <a:avLst/>
          </a:prstGeom>
          <a:noFill/>
          <a:ln>
            <a:noFill/>
          </a:ln>
        </p:spPr>
      </p:pic>
      <p:sp>
        <p:nvSpPr>
          <p:cNvPr id="391" name="Google Shape;391;p43"/>
          <p:cNvSpPr/>
          <p:nvPr/>
        </p:nvSpPr>
        <p:spPr>
          <a:xfrm>
            <a:off x="1912050" y="1033550"/>
            <a:ext cx="1692300" cy="595200"/>
          </a:xfrm>
          <a:prstGeom prst="wedgeRoundRectCallout">
            <a:avLst>
              <a:gd name="adj1" fmla="val -13434"/>
              <a:gd name="adj2" fmla="val 67721"/>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May post announcement to more than one class</a:t>
            </a:r>
            <a:endParaRPr sz="1200">
              <a:solidFill>
                <a:srgbClr val="539F40"/>
              </a:solidFill>
            </a:endParaRPr>
          </a:p>
        </p:txBody>
      </p:sp>
      <p:sp>
        <p:nvSpPr>
          <p:cNvPr id="392" name="Google Shape;392;p43"/>
          <p:cNvSpPr/>
          <p:nvPr/>
        </p:nvSpPr>
        <p:spPr>
          <a:xfrm>
            <a:off x="4054425" y="1677913"/>
            <a:ext cx="1763100" cy="638700"/>
          </a:xfrm>
          <a:prstGeom prst="wedgeRoundRectCallout">
            <a:avLst>
              <a:gd name="adj1" fmla="val -58135"/>
              <a:gd name="adj2" fmla="val -21923"/>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Choose to send announcement just to selected students</a:t>
            </a:r>
            <a:endParaRPr sz="1200">
              <a:solidFill>
                <a:srgbClr val="539F40"/>
              </a:solidFill>
            </a:endParaRPr>
          </a:p>
        </p:txBody>
      </p:sp>
      <p:grpSp>
        <p:nvGrpSpPr>
          <p:cNvPr id="393" name="Google Shape;393;p43"/>
          <p:cNvGrpSpPr/>
          <p:nvPr/>
        </p:nvGrpSpPr>
        <p:grpSpPr>
          <a:xfrm>
            <a:off x="228600" y="4211968"/>
            <a:ext cx="4129504" cy="702300"/>
            <a:chOff x="203125" y="3838993"/>
            <a:chExt cx="4129504" cy="702300"/>
          </a:xfrm>
        </p:grpSpPr>
        <p:sp>
          <p:nvSpPr>
            <p:cNvPr id="394" name="Google Shape;394;p43"/>
            <p:cNvSpPr/>
            <p:nvPr/>
          </p:nvSpPr>
          <p:spPr>
            <a:xfrm>
              <a:off x="203125" y="4057300"/>
              <a:ext cx="2265600" cy="436200"/>
            </a:xfrm>
            <a:prstGeom prst="ellipse">
              <a:avLst/>
            </a:prstGeom>
            <a:no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3"/>
            <p:cNvSpPr/>
            <p:nvPr/>
          </p:nvSpPr>
          <p:spPr>
            <a:xfrm rot="585">
              <a:off x="2569529" y="3839143"/>
              <a:ext cx="1763100" cy="702000"/>
            </a:xfrm>
            <a:prstGeom prst="wedgeRoundRectCallout">
              <a:avLst>
                <a:gd name="adj1" fmla="val -58549"/>
                <a:gd name="adj2" fmla="val 18826"/>
                <a:gd name="adj3" fmla="val 0"/>
              </a:avLst>
            </a:prstGeom>
            <a:solidFill>
              <a:srgbClr val="FFFFFF"/>
            </a:solidFill>
            <a:ln w="28575" cap="flat" cmpd="sng">
              <a:solidFill>
                <a:srgbClr val="00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u="sng">
                  <a:solidFill>
                    <a:srgbClr val="539F40"/>
                  </a:solidFill>
                  <a:latin typeface="Lato"/>
                  <a:ea typeface="Lato"/>
                  <a:cs typeface="Lato"/>
                  <a:sym typeface="Lato"/>
                  <a:hlinkClick r:id="rId8"/>
                </a:rPr>
                <a:t>Add </a:t>
              </a:r>
              <a:r>
                <a:rPr lang="en" sz="1200" b="1" u="sng">
                  <a:solidFill>
                    <a:srgbClr val="539F40"/>
                  </a:solidFill>
                  <a:latin typeface="Lato"/>
                  <a:ea typeface="Lato"/>
                  <a:cs typeface="Lato"/>
                  <a:sym typeface="Lato"/>
                  <a:hlinkClick r:id="rId8"/>
                </a:rPr>
                <a:t>attachments</a:t>
              </a:r>
              <a:r>
                <a:rPr lang="en" sz="1200" u="sng">
                  <a:solidFill>
                    <a:srgbClr val="539F40"/>
                  </a:solidFill>
                  <a:latin typeface="Lato"/>
                  <a:ea typeface="Lato"/>
                  <a:cs typeface="Lato"/>
                  <a:sym typeface="Lato"/>
                  <a:hlinkClick r:id="rId8"/>
                </a:rPr>
                <a:t>, </a:t>
              </a:r>
              <a:r>
                <a:rPr lang="en" sz="1200" b="1" u="sng">
                  <a:solidFill>
                    <a:srgbClr val="539F40"/>
                  </a:solidFill>
                  <a:latin typeface="Lato"/>
                  <a:ea typeface="Lato"/>
                  <a:cs typeface="Lato"/>
                  <a:sym typeface="Lato"/>
                  <a:hlinkClick r:id="rId8"/>
                </a:rPr>
                <a:t>Drive files</a:t>
              </a:r>
              <a:r>
                <a:rPr lang="en" sz="1200" u="sng">
                  <a:solidFill>
                    <a:srgbClr val="539F40"/>
                  </a:solidFill>
                  <a:latin typeface="Lato"/>
                  <a:ea typeface="Lato"/>
                  <a:cs typeface="Lato"/>
                  <a:sym typeface="Lato"/>
                  <a:hlinkClick r:id="rId8"/>
                </a:rPr>
                <a:t>, </a:t>
              </a:r>
              <a:r>
                <a:rPr lang="en" sz="1200" b="1" u="sng">
                  <a:solidFill>
                    <a:srgbClr val="539F40"/>
                  </a:solidFill>
                  <a:latin typeface="Lato"/>
                  <a:ea typeface="Lato"/>
                  <a:cs typeface="Lato"/>
                  <a:sym typeface="Lato"/>
                  <a:hlinkClick r:id="rId8"/>
                </a:rPr>
                <a:t>YouTube videos,</a:t>
              </a:r>
              <a:r>
                <a:rPr lang="en" sz="1200" u="sng">
                  <a:solidFill>
                    <a:srgbClr val="539F40"/>
                  </a:solidFill>
                  <a:latin typeface="Lato"/>
                  <a:ea typeface="Lato"/>
                  <a:cs typeface="Lato"/>
                  <a:sym typeface="Lato"/>
                  <a:hlinkClick r:id="rId8"/>
                </a:rPr>
                <a:t> or </a:t>
              </a:r>
              <a:r>
                <a:rPr lang="en" sz="1200" b="1" u="sng">
                  <a:solidFill>
                    <a:srgbClr val="539F40"/>
                  </a:solidFill>
                  <a:latin typeface="Lato"/>
                  <a:ea typeface="Lato"/>
                  <a:cs typeface="Lato"/>
                  <a:sym typeface="Lato"/>
                  <a:hlinkClick r:id="rId8"/>
                </a:rPr>
                <a:t>links</a:t>
              </a:r>
              <a:endParaRPr sz="1200" b="1">
                <a:solidFill>
                  <a:srgbClr val="539F40"/>
                </a:solidFill>
                <a:latin typeface="Lato"/>
                <a:ea typeface="Lato"/>
                <a:cs typeface="Lato"/>
                <a:sym typeface="Lato"/>
              </a:endParaRPr>
            </a:p>
          </p:txBody>
        </p:sp>
      </p:grpSp>
      <p:sp>
        <p:nvSpPr>
          <p:cNvPr id="396" name="Google Shape;396;p43"/>
          <p:cNvSpPr/>
          <p:nvPr/>
        </p:nvSpPr>
        <p:spPr>
          <a:xfrm>
            <a:off x="790375" y="1641550"/>
            <a:ext cx="1714500" cy="437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7" name="Google Shape;397;p43"/>
          <p:cNvPicPr preferRelativeResize="0"/>
          <p:nvPr/>
        </p:nvPicPr>
        <p:blipFill>
          <a:blip r:embed="rId9">
            <a:alphaModFix/>
          </a:blip>
          <a:stretch>
            <a:fillRect/>
          </a:stretch>
        </p:blipFill>
        <p:spPr>
          <a:xfrm>
            <a:off x="741775" y="1690925"/>
            <a:ext cx="1811700" cy="3389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44"/>
          <p:cNvPicPr preferRelativeResize="0"/>
          <p:nvPr/>
        </p:nvPicPr>
        <p:blipFill>
          <a:blip r:embed="rId3">
            <a:alphaModFix/>
          </a:blip>
          <a:stretch>
            <a:fillRect/>
          </a:stretch>
        </p:blipFill>
        <p:spPr>
          <a:xfrm>
            <a:off x="618500" y="125575"/>
            <a:ext cx="7881049" cy="4766750"/>
          </a:xfrm>
          <a:prstGeom prst="rect">
            <a:avLst/>
          </a:prstGeom>
          <a:noFill/>
          <a:ln>
            <a:noFill/>
          </a:ln>
        </p:spPr>
      </p:pic>
      <p:pic>
        <p:nvPicPr>
          <p:cNvPr id="403" name="Google Shape;403;p44" descr="Free vector graphic: Pen, School, Notes, Grade, Memo - Free Image ...">
            <a:hlinkClick r:id="rId4" action="ppaction://hlinksldjump"/>
          </p:cNvPr>
          <p:cNvPicPr preferRelativeResize="0"/>
          <p:nvPr/>
        </p:nvPicPr>
        <p:blipFill>
          <a:blip r:embed="rId5">
            <a:alphaModFix/>
          </a:blip>
          <a:stretch>
            <a:fillRect/>
          </a:stretch>
        </p:blipFill>
        <p:spPr>
          <a:xfrm rot="1611304">
            <a:off x="8005809" y="29225"/>
            <a:ext cx="777847" cy="855630"/>
          </a:xfrm>
          <a:prstGeom prst="rect">
            <a:avLst/>
          </a:prstGeom>
          <a:noFill/>
          <a:ln>
            <a:noFill/>
          </a:ln>
        </p:spPr>
      </p:pic>
      <p:sp>
        <p:nvSpPr>
          <p:cNvPr id="404" name="Google Shape;404;p44"/>
          <p:cNvSpPr/>
          <p:nvPr/>
        </p:nvSpPr>
        <p:spPr>
          <a:xfrm>
            <a:off x="5401650" y="3030650"/>
            <a:ext cx="2217900" cy="696000"/>
          </a:xfrm>
          <a:prstGeom prst="wedgeRoundRectCallout">
            <a:avLst>
              <a:gd name="adj1" fmla="val 21295"/>
              <a:gd name="adj2" fmla="val 68136"/>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FIle sharing settings allow you to choose </a:t>
            </a:r>
            <a:r>
              <a:rPr lang="en" sz="1200" b="1">
                <a:solidFill>
                  <a:srgbClr val="539F40"/>
                </a:solidFill>
                <a:latin typeface="Lato"/>
                <a:ea typeface="Lato"/>
                <a:cs typeface="Lato"/>
                <a:sym typeface="Lato"/>
              </a:rPr>
              <a:t>how </a:t>
            </a:r>
            <a:r>
              <a:rPr lang="en" sz="1200">
                <a:solidFill>
                  <a:srgbClr val="539F40"/>
                </a:solidFill>
                <a:latin typeface="Lato"/>
                <a:ea typeface="Lato"/>
                <a:cs typeface="Lato"/>
                <a:sym typeface="Lato"/>
              </a:rPr>
              <a:t>you </a:t>
            </a:r>
            <a:br>
              <a:rPr lang="en" sz="1200">
                <a:solidFill>
                  <a:srgbClr val="539F40"/>
                </a:solidFill>
                <a:latin typeface="Lato"/>
                <a:ea typeface="Lato"/>
                <a:cs typeface="Lato"/>
                <a:sym typeface="Lato"/>
              </a:rPr>
            </a:br>
            <a:r>
              <a:rPr lang="en" sz="1200">
                <a:solidFill>
                  <a:srgbClr val="539F40"/>
                </a:solidFill>
                <a:latin typeface="Lato"/>
                <a:ea typeface="Lato"/>
                <a:cs typeface="Lato"/>
                <a:sym typeface="Lato"/>
              </a:rPr>
              <a:t>share files with students.</a:t>
            </a:r>
            <a:endParaRPr sz="1200">
              <a:solidFill>
                <a:srgbClr val="539F40"/>
              </a:solidFill>
              <a:latin typeface="Lato"/>
              <a:ea typeface="Lato"/>
              <a:cs typeface="Lato"/>
              <a:sym typeface="Lato"/>
            </a:endParaRPr>
          </a:p>
        </p:txBody>
      </p:sp>
      <p:pic>
        <p:nvPicPr>
          <p:cNvPr id="405" name="Google Shape;405;p44"/>
          <p:cNvPicPr preferRelativeResize="0"/>
          <p:nvPr/>
        </p:nvPicPr>
        <p:blipFill>
          <a:blip r:embed="rId6">
            <a:alphaModFix/>
          </a:blip>
          <a:stretch>
            <a:fillRect/>
          </a:stretch>
        </p:blipFill>
        <p:spPr>
          <a:xfrm>
            <a:off x="618488" y="748313"/>
            <a:ext cx="7743825" cy="3476625"/>
          </a:xfrm>
          <a:prstGeom prst="rect">
            <a:avLst/>
          </a:prstGeom>
          <a:noFill/>
          <a:ln>
            <a:noFill/>
          </a:ln>
        </p:spPr>
      </p:pic>
      <p:pic>
        <p:nvPicPr>
          <p:cNvPr id="406" name="Google Shape;406;p44"/>
          <p:cNvPicPr preferRelativeResize="0"/>
          <p:nvPr/>
        </p:nvPicPr>
        <p:blipFill>
          <a:blip r:embed="rId7">
            <a:alphaModFix/>
          </a:blip>
          <a:stretch>
            <a:fillRect/>
          </a:stretch>
        </p:blipFill>
        <p:spPr>
          <a:xfrm>
            <a:off x="6658975" y="4772025"/>
            <a:ext cx="318326" cy="371475"/>
          </a:xfrm>
          <a:prstGeom prst="rect">
            <a:avLst/>
          </a:prstGeom>
          <a:noFill/>
          <a:ln>
            <a:noFill/>
          </a:ln>
          <a:effectLst>
            <a:outerShdw blurRad="57150" dist="19050" dir="5400000" algn="bl" rotWithShape="0">
              <a:srgbClr val="F1C232">
                <a:alpha val="50000"/>
              </a:srgbClr>
            </a:outerShdw>
          </a:effectLst>
        </p:spPr>
      </p:pic>
      <p:sp>
        <p:nvSpPr>
          <p:cNvPr id="407" name="Google Shape;407;p44"/>
          <p:cNvSpPr txBox="1"/>
          <p:nvPr/>
        </p:nvSpPr>
        <p:spPr>
          <a:xfrm rot="-539419">
            <a:off x="3233924" y="1165085"/>
            <a:ext cx="2676178" cy="799632"/>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000">
                <a:solidFill>
                  <a:srgbClr val="00FFFF"/>
                </a:solidFill>
                <a:latin typeface="Carter One"/>
                <a:ea typeface="Carter One"/>
                <a:cs typeface="Carter One"/>
                <a:sym typeface="Carter One"/>
              </a:rPr>
              <a:t>Example</a:t>
            </a:r>
            <a:endParaRPr sz="4000">
              <a:solidFill>
                <a:srgbClr val="00FFFF"/>
              </a:solidFill>
              <a:latin typeface="Carter One"/>
              <a:ea typeface="Carter One"/>
              <a:cs typeface="Carter One"/>
              <a:sym typeface="Carter One"/>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411"/>
        <p:cNvGrpSpPr/>
        <p:nvPr/>
      </p:nvGrpSpPr>
      <p:grpSpPr>
        <a:xfrm>
          <a:off x="0" y="0"/>
          <a:ext cx="0" cy="0"/>
          <a:chOff x="0" y="0"/>
          <a:chExt cx="0" cy="0"/>
        </a:xfrm>
      </p:grpSpPr>
      <p:pic>
        <p:nvPicPr>
          <p:cNvPr id="412" name="Google Shape;412;p45" descr="Free illustration: Question Mark, Note, Duplicate - Free Image on ...">
            <a:hlinkClick r:id="rId3"/>
          </p:cNvPr>
          <p:cNvPicPr preferRelativeResize="0"/>
          <p:nvPr/>
        </p:nvPicPr>
        <p:blipFill>
          <a:blip r:embed="rId4">
            <a:alphaModFix/>
          </a:blip>
          <a:stretch>
            <a:fillRect/>
          </a:stretch>
        </p:blipFill>
        <p:spPr>
          <a:xfrm rot="-395012">
            <a:off x="7631995" y="19627"/>
            <a:ext cx="1362161" cy="824611"/>
          </a:xfrm>
          <a:prstGeom prst="rect">
            <a:avLst/>
          </a:prstGeom>
          <a:noFill/>
          <a:ln>
            <a:noFill/>
          </a:ln>
        </p:spPr>
      </p:pic>
      <p:pic>
        <p:nvPicPr>
          <p:cNvPr id="413" name="Google Shape;413;p45"/>
          <p:cNvPicPr preferRelativeResize="0"/>
          <p:nvPr/>
        </p:nvPicPr>
        <p:blipFill rotWithShape="1">
          <a:blip r:embed="rId5">
            <a:alphaModFix/>
          </a:blip>
          <a:srcRect b="1700"/>
          <a:stretch/>
        </p:blipFill>
        <p:spPr>
          <a:xfrm>
            <a:off x="901775" y="828850"/>
            <a:ext cx="7340475" cy="4164550"/>
          </a:xfrm>
          <a:prstGeom prst="rect">
            <a:avLst/>
          </a:prstGeom>
          <a:noFill/>
          <a:ln>
            <a:noFill/>
          </a:ln>
        </p:spPr>
      </p:pic>
      <p:sp>
        <p:nvSpPr>
          <p:cNvPr id="414" name="Google Shape;414;p45"/>
          <p:cNvSpPr txBox="1">
            <a:spLocks noGrp="1"/>
          </p:cNvSpPr>
          <p:nvPr>
            <p:ph type="title"/>
          </p:nvPr>
        </p:nvSpPr>
        <p:spPr>
          <a:xfrm>
            <a:off x="88375" y="106900"/>
            <a:ext cx="5832900" cy="6501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r>
              <a:rPr lang="en" sz="4800" b="1">
                <a:solidFill>
                  <a:srgbClr val="4A86E8"/>
                </a:solidFill>
                <a:latin typeface="Righteous"/>
                <a:ea typeface="Righteous"/>
                <a:cs typeface="Righteous"/>
                <a:sym typeface="Righteous"/>
              </a:rPr>
              <a:t>Create a Question</a:t>
            </a:r>
            <a:endParaRPr b="1">
              <a:solidFill>
                <a:srgbClr val="4A86E8"/>
              </a:solidFill>
              <a:latin typeface="Righteous"/>
              <a:ea typeface="Righteous"/>
              <a:cs typeface="Righteous"/>
              <a:sym typeface="Righteous"/>
            </a:endParaRPr>
          </a:p>
        </p:txBody>
      </p:sp>
      <p:sp>
        <p:nvSpPr>
          <p:cNvPr id="415" name="Google Shape;415;p45"/>
          <p:cNvSpPr/>
          <p:nvPr/>
        </p:nvSpPr>
        <p:spPr>
          <a:xfrm>
            <a:off x="2487125" y="2608613"/>
            <a:ext cx="1853400" cy="448500"/>
          </a:xfrm>
          <a:prstGeom prst="wedgeRoundRectCallout">
            <a:avLst>
              <a:gd name="adj1" fmla="val -58370"/>
              <a:gd name="adj2" fmla="val 19824"/>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Provide detailed instructions for students</a:t>
            </a:r>
            <a:endParaRPr sz="1200">
              <a:solidFill>
                <a:srgbClr val="539F40"/>
              </a:solidFill>
            </a:endParaRPr>
          </a:p>
        </p:txBody>
      </p:sp>
      <p:sp>
        <p:nvSpPr>
          <p:cNvPr id="416" name="Google Shape;416;p45"/>
          <p:cNvSpPr/>
          <p:nvPr/>
        </p:nvSpPr>
        <p:spPr>
          <a:xfrm>
            <a:off x="5343925" y="4551350"/>
            <a:ext cx="994500" cy="448500"/>
          </a:xfrm>
          <a:prstGeom prst="wedgeRoundRectCallout">
            <a:avLst>
              <a:gd name="adj1" fmla="val 64399"/>
              <a:gd name="adj2" fmla="val 112"/>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Choose to discard</a:t>
            </a:r>
            <a:endParaRPr sz="1200">
              <a:solidFill>
                <a:srgbClr val="539F40"/>
              </a:solidFill>
            </a:endParaRPr>
          </a:p>
        </p:txBody>
      </p:sp>
      <p:sp>
        <p:nvSpPr>
          <p:cNvPr id="417" name="Google Shape;417;p45"/>
          <p:cNvSpPr/>
          <p:nvPr/>
        </p:nvSpPr>
        <p:spPr>
          <a:xfrm>
            <a:off x="8101700" y="3929600"/>
            <a:ext cx="994500" cy="1063800"/>
          </a:xfrm>
          <a:prstGeom prst="wedgeRoundRectCallout">
            <a:avLst>
              <a:gd name="adj1" fmla="val -60018"/>
              <a:gd name="adj2" fmla="val 31759"/>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Choose to Ask now, Schedule, or Save Draft</a:t>
            </a:r>
            <a:endParaRPr sz="1200">
              <a:solidFill>
                <a:srgbClr val="539F40"/>
              </a:solidFill>
            </a:endParaRPr>
          </a:p>
        </p:txBody>
      </p:sp>
      <p:sp>
        <p:nvSpPr>
          <p:cNvPr id="418" name="Google Shape;418;p45"/>
          <p:cNvSpPr/>
          <p:nvPr/>
        </p:nvSpPr>
        <p:spPr>
          <a:xfrm>
            <a:off x="2199650" y="924200"/>
            <a:ext cx="1692300" cy="595200"/>
          </a:xfrm>
          <a:prstGeom prst="wedgeRoundRectCallout">
            <a:avLst>
              <a:gd name="adj1" fmla="val -13434"/>
              <a:gd name="adj2" fmla="val 67721"/>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May post announcement to more than one class</a:t>
            </a:r>
            <a:endParaRPr sz="1200">
              <a:solidFill>
                <a:srgbClr val="539F40"/>
              </a:solidFill>
            </a:endParaRPr>
          </a:p>
        </p:txBody>
      </p:sp>
      <p:sp>
        <p:nvSpPr>
          <p:cNvPr id="419" name="Google Shape;419;p45"/>
          <p:cNvSpPr/>
          <p:nvPr/>
        </p:nvSpPr>
        <p:spPr>
          <a:xfrm>
            <a:off x="4158150" y="1519400"/>
            <a:ext cx="1763100" cy="638700"/>
          </a:xfrm>
          <a:prstGeom prst="wedgeRoundRectCallout">
            <a:avLst>
              <a:gd name="adj1" fmla="val -58135"/>
              <a:gd name="adj2" fmla="val -21923"/>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Choose to send announcement just to selected students</a:t>
            </a:r>
            <a:endParaRPr sz="1200">
              <a:solidFill>
                <a:srgbClr val="539F40"/>
              </a:solidFill>
            </a:endParaRPr>
          </a:p>
        </p:txBody>
      </p:sp>
      <p:sp>
        <p:nvSpPr>
          <p:cNvPr id="420" name="Google Shape;420;p45"/>
          <p:cNvSpPr/>
          <p:nvPr/>
        </p:nvSpPr>
        <p:spPr>
          <a:xfrm>
            <a:off x="1776525" y="2242325"/>
            <a:ext cx="1122900" cy="366300"/>
          </a:xfrm>
          <a:prstGeom prst="wedgeRoundRectCallout">
            <a:avLst>
              <a:gd name="adj1" fmla="val -60835"/>
              <a:gd name="adj2" fmla="val -26204"/>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Ask question</a:t>
            </a:r>
            <a:endParaRPr sz="1200">
              <a:solidFill>
                <a:srgbClr val="539F40"/>
              </a:solidFill>
            </a:endParaRPr>
          </a:p>
        </p:txBody>
      </p:sp>
      <p:sp>
        <p:nvSpPr>
          <p:cNvPr id="421" name="Google Shape;421;p45"/>
          <p:cNvSpPr/>
          <p:nvPr/>
        </p:nvSpPr>
        <p:spPr>
          <a:xfrm>
            <a:off x="2899425" y="4551350"/>
            <a:ext cx="2277900" cy="448500"/>
          </a:xfrm>
          <a:prstGeom prst="wedgeRoundRectCallout">
            <a:avLst>
              <a:gd name="adj1" fmla="val -57938"/>
              <a:gd name="adj2" fmla="val -1523"/>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Add attachments, Drive files, YouTube videos, or links</a:t>
            </a:r>
            <a:endParaRPr sz="1200">
              <a:solidFill>
                <a:srgbClr val="539F40"/>
              </a:solidFill>
            </a:endParaRPr>
          </a:p>
        </p:txBody>
      </p:sp>
      <p:sp>
        <p:nvSpPr>
          <p:cNvPr id="422" name="Google Shape;422;p45"/>
          <p:cNvSpPr/>
          <p:nvPr/>
        </p:nvSpPr>
        <p:spPr>
          <a:xfrm>
            <a:off x="965600" y="4110975"/>
            <a:ext cx="1233900" cy="7074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45"/>
          <p:cNvSpPr/>
          <p:nvPr/>
        </p:nvSpPr>
        <p:spPr>
          <a:xfrm>
            <a:off x="4572800" y="3535775"/>
            <a:ext cx="2025000" cy="650100"/>
          </a:xfrm>
          <a:prstGeom prst="wedgeRoundRectCallout">
            <a:avLst>
              <a:gd name="adj1" fmla="val 14675"/>
              <a:gd name="adj2" fmla="val 66305"/>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The teacher can allow students to </a:t>
            </a:r>
            <a:r>
              <a:rPr lang="en" sz="1200" b="1">
                <a:solidFill>
                  <a:srgbClr val="539F40"/>
                </a:solidFill>
              </a:rPr>
              <a:t>reply to each other </a:t>
            </a:r>
            <a:r>
              <a:rPr lang="en" sz="1200">
                <a:solidFill>
                  <a:srgbClr val="539F40"/>
                </a:solidFill>
              </a:rPr>
              <a:t>or </a:t>
            </a:r>
            <a:r>
              <a:rPr lang="en" sz="1200" b="1">
                <a:solidFill>
                  <a:srgbClr val="539F40"/>
                </a:solidFill>
              </a:rPr>
              <a:t>edit answers</a:t>
            </a:r>
            <a:r>
              <a:rPr lang="en" sz="1200">
                <a:solidFill>
                  <a:srgbClr val="539F40"/>
                </a:solidFill>
              </a:rPr>
              <a:t> </a:t>
            </a:r>
            <a:endParaRPr sz="1200">
              <a:solidFill>
                <a:srgbClr val="539F40"/>
              </a:solidFill>
            </a:endParaRPr>
          </a:p>
        </p:txBody>
      </p:sp>
      <p:sp>
        <p:nvSpPr>
          <p:cNvPr id="424" name="Google Shape;424;p45"/>
          <p:cNvSpPr/>
          <p:nvPr/>
        </p:nvSpPr>
        <p:spPr>
          <a:xfrm>
            <a:off x="965600" y="3603125"/>
            <a:ext cx="2103300" cy="515400"/>
          </a:xfrm>
          <a:prstGeom prst="wedgeRoundRectCallout">
            <a:avLst>
              <a:gd name="adj1" fmla="val -23637"/>
              <a:gd name="adj2" fmla="val 70795"/>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rPr>
              <a:t>Choose a </a:t>
            </a:r>
            <a:r>
              <a:rPr lang="en" sz="1200" b="1">
                <a:solidFill>
                  <a:srgbClr val="539F40"/>
                </a:solidFill>
              </a:rPr>
              <a:t>Short Answer</a:t>
            </a:r>
            <a:r>
              <a:rPr lang="en" sz="1200">
                <a:solidFill>
                  <a:srgbClr val="539F40"/>
                </a:solidFill>
              </a:rPr>
              <a:t> or </a:t>
            </a:r>
            <a:r>
              <a:rPr lang="en" sz="1200" b="1">
                <a:solidFill>
                  <a:srgbClr val="539F40"/>
                </a:solidFill>
              </a:rPr>
              <a:t>Multiple Choice</a:t>
            </a:r>
            <a:r>
              <a:rPr lang="en" sz="1200">
                <a:solidFill>
                  <a:srgbClr val="539F40"/>
                </a:solidFill>
              </a:rPr>
              <a:t> format</a:t>
            </a:r>
            <a:endParaRPr sz="1200">
              <a:solidFill>
                <a:srgbClr val="539F4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428"/>
        <p:cNvGrpSpPr/>
        <p:nvPr/>
      </p:nvGrpSpPr>
      <p:grpSpPr>
        <a:xfrm>
          <a:off x="0" y="0"/>
          <a:ext cx="0" cy="0"/>
          <a:chOff x="0" y="0"/>
          <a:chExt cx="0" cy="0"/>
        </a:xfrm>
      </p:grpSpPr>
      <p:sp>
        <p:nvSpPr>
          <p:cNvPr id="429" name="Google Shape;429;p46"/>
          <p:cNvSpPr txBox="1"/>
          <p:nvPr/>
        </p:nvSpPr>
        <p:spPr>
          <a:xfrm>
            <a:off x="0" y="0"/>
            <a:ext cx="9144000" cy="822000"/>
          </a:xfrm>
          <a:prstGeom prst="rect">
            <a:avLst/>
          </a:prstGeom>
          <a:solidFill>
            <a:srgbClr val="666666">
              <a:alpha val="70380"/>
            </a:srgbClr>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4800" b="1">
                <a:solidFill>
                  <a:srgbClr val="FFFFFF"/>
                </a:solidFill>
                <a:latin typeface="Carter One"/>
                <a:ea typeface="Carter One"/>
                <a:cs typeface="Carter One"/>
                <a:sym typeface="Carter One"/>
              </a:rPr>
              <a:t>Managing the Stream</a:t>
            </a:r>
            <a:endParaRPr>
              <a:solidFill>
                <a:srgbClr val="FFFFFF"/>
              </a:solidFill>
              <a:latin typeface="Carter One"/>
              <a:ea typeface="Carter One"/>
              <a:cs typeface="Carter One"/>
              <a:sym typeface="Carter One"/>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p47"/>
          <p:cNvSpPr txBox="1">
            <a:spLocks noGrp="1"/>
          </p:cNvSpPr>
          <p:nvPr>
            <p:ph type="title"/>
          </p:nvPr>
        </p:nvSpPr>
        <p:spPr>
          <a:xfrm>
            <a:off x="0" y="60950"/>
            <a:ext cx="4242000" cy="63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rgbClr val="4A86E8"/>
                </a:solidFill>
                <a:latin typeface="Righteous"/>
                <a:ea typeface="Righteous"/>
                <a:cs typeface="Righteous"/>
                <a:sym typeface="Righteous"/>
              </a:rPr>
              <a:t>Reuse a Post</a:t>
            </a:r>
            <a:endParaRPr b="1">
              <a:solidFill>
                <a:srgbClr val="4A86E8"/>
              </a:solidFill>
              <a:latin typeface="Righteous"/>
              <a:ea typeface="Righteous"/>
              <a:cs typeface="Righteous"/>
              <a:sym typeface="Righteous"/>
            </a:endParaRPr>
          </a:p>
        </p:txBody>
      </p:sp>
      <p:pic>
        <p:nvPicPr>
          <p:cNvPr id="435" name="Google Shape;435;p47" descr="Reuse - Free images on Pixabay">
            <a:hlinkClick r:id="rId3"/>
          </p:cNvPr>
          <p:cNvPicPr preferRelativeResize="0"/>
          <p:nvPr/>
        </p:nvPicPr>
        <p:blipFill>
          <a:blip r:embed="rId4">
            <a:alphaModFix/>
          </a:blip>
          <a:stretch>
            <a:fillRect/>
          </a:stretch>
        </p:blipFill>
        <p:spPr>
          <a:xfrm>
            <a:off x="8024325" y="113977"/>
            <a:ext cx="732740" cy="736830"/>
          </a:xfrm>
          <a:prstGeom prst="rect">
            <a:avLst/>
          </a:prstGeom>
          <a:noFill/>
          <a:ln>
            <a:noFill/>
          </a:ln>
        </p:spPr>
      </p:pic>
      <p:pic>
        <p:nvPicPr>
          <p:cNvPr id="436" name="Google Shape;436;p47" descr="Reuse Post.png"/>
          <p:cNvPicPr preferRelativeResize="0"/>
          <p:nvPr/>
        </p:nvPicPr>
        <p:blipFill>
          <a:blip r:embed="rId5">
            <a:alphaModFix/>
          </a:blip>
          <a:stretch>
            <a:fillRect/>
          </a:stretch>
        </p:blipFill>
        <p:spPr>
          <a:xfrm>
            <a:off x="135375" y="797782"/>
            <a:ext cx="6762750" cy="2254568"/>
          </a:xfrm>
          <a:prstGeom prst="rect">
            <a:avLst/>
          </a:prstGeom>
          <a:noFill/>
          <a:ln w="28575" cap="flat" cmpd="sng">
            <a:solidFill>
              <a:srgbClr val="539F40"/>
            </a:solidFill>
            <a:prstDash val="solid"/>
            <a:round/>
            <a:headEnd type="none" w="sm" len="sm"/>
            <a:tailEnd type="none" w="sm" len="sm"/>
          </a:ln>
        </p:spPr>
      </p:pic>
      <p:sp>
        <p:nvSpPr>
          <p:cNvPr id="437" name="Google Shape;437;p47"/>
          <p:cNvSpPr/>
          <p:nvPr/>
        </p:nvSpPr>
        <p:spPr>
          <a:xfrm>
            <a:off x="6840325" y="939100"/>
            <a:ext cx="2377200" cy="1957200"/>
          </a:xfrm>
          <a:prstGeom prst="wedgeRoundRectCallout">
            <a:avLst>
              <a:gd name="adj1" fmla="val -24822"/>
              <a:gd name="adj2" fmla="val 49807"/>
              <a:gd name="adj3" fmla="val 0"/>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i="1">
                <a:solidFill>
                  <a:schemeClr val="dk2"/>
                </a:solidFill>
                <a:latin typeface="Lato"/>
                <a:ea typeface="Lato"/>
                <a:cs typeface="Lato"/>
                <a:sym typeface="Lato"/>
              </a:rPr>
              <a:t>Select a class, then choose which post to </a:t>
            </a:r>
            <a:r>
              <a:rPr lang="en" sz="2400" i="1" u="sng">
                <a:solidFill>
                  <a:srgbClr val="539F40"/>
                </a:solidFill>
                <a:latin typeface="Lato"/>
                <a:ea typeface="Lato"/>
                <a:cs typeface="Lato"/>
                <a:sym typeface="Lato"/>
                <a:hlinkClick r:id="rId3"/>
              </a:rPr>
              <a:t>reuse</a:t>
            </a:r>
            <a:r>
              <a:rPr lang="en" sz="2400" i="1">
                <a:solidFill>
                  <a:srgbClr val="539F40"/>
                </a:solidFill>
                <a:latin typeface="Lato"/>
                <a:ea typeface="Lato"/>
                <a:cs typeface="Lato"/>
                <a:sym typeface="Lato"/>
              </a:rPr>
              <a:t> </a:t>
            </a:r>
            <a:r>
              <a:rPr lang="en" sz="2400" i="1">
                <a:solidFill>
                  <a:schemeClr val="dk2"/>
                </a:solidFill>
                <a:latin typeface="Lato"/>
                <a:ea typeface="Lato"/>
                <a:cs typeface="Lato"/>
                <a:sym typeface="Lato"/>
              </a:rPr>
              <a:t>from </a:t>
            </a:r>
            <a:br>
              <a:rPr lang="en" sz="2400" i="1">
                <a:solidFill>
                  <a:schemeClr val="dk2"/>
                </a:solidFill>
                <a:latin typeface="Lato"/>
                <a:ea typeface="Lato"/>
                <a:cs typeface="Lato"/>
                <a:sym typeface="Lato"/>
              </a:rPr>
            </a:br>
            <a:r>
              <a:rPr lang="en" sz="2400" i="1">
                <a:solidFill>
                  <a:schemeClr val="dk2"/>
                </a:solidFill>
                <a:latin typeface="Lato"/>
                <a:ea typeface="Lato"/>
                <a:cs typeface="Lato"/>
                <a:sym typeface="Lato"/>
              </a:rPr>
              <a:t>that class</a:t>
            </a:r>
            <a:endParaRPr sz="2400" i="1">
              <a:solidFill>
                <a:schemeClr val="dk2"/>
              </a:solidFill>
              <a:latin typeface="Lato"/>
              <a:ea typeface="Lato"/>
              <a:cs typeface="Lato"/>
              <a:sym typeface="Lato"/>
            </a:endParaRPr>
          </a:p>
        </p:txBody>
      </p:sp>
      <p:sp>
        <p:nvSpPr>
          <p:cNvPr id="438" name="Google Shape;438;p47"/>
          <p:cNvSpPr/>
          <p:nvPr/>
        </p:nvSpPr>
        <p:spPr>
          <a:xfrm>
            <a:off x="135450" y="2129150"/>
            <a:ext cx="6762600" cy="450000"/>
          </a:xfrm>
          <a:prstGeom prst="rect">
            <a:avLst/>
          </a:prstGeom>
          <a:noFill/>
          <a:ln w="2857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47"/>
          <p:cNvSpPr/>
          <p:nvPr/>
        </p:nvSpPr>
        <p:spPr>
          <a:xfrm>
            <a:off x="3265266" y="945825"/>
            <a:ext cx="417564" cy="619479"/>
          </a:xfrm>
          <a:prstGeom prst="rect">
            <a:avLst/>
          </a:prstGeom>
        </p:spPr>
        <p:txBody>
          <a:bodyPr>
            <a:prstTxWarp prst="textPlain">
              <a:avLst/>
            </a:prstTxWarp>
          </a:bodyPr>
          <a:lstStyle/>
          <a:p>
            <a:pPr lvl="0" algn="ctr"/>
            <a:r>
              <a:rPr b="1" i="0">
                <a:ln w="28575" cap="flat" cmpd="sng">
                  <a:solidFill>
                    <a:srgbClr val="F1C232"/>
                  </a:solidFill>
                  <a:prstDash val="solid"/>
                  <a:round/>
                  <a:headEnd type="none" w="sm" len="sm"/>
                  <a:tailEnd type="none" w="sm" len="sm"/>
                </a:ln>
                <a:solidFill>
                  <a:srgbClr val="F1C232"/>
                </a:solidFill>
                <a:latin typeface="Cabin Sketch"/>
              </a:rPr>
              <a:t>1.</a:t>
            </a:r>
          </a:p>
        </p:txBody>
      </p:sp>
      <p:grpSp>
        <p:nvGrpSpPr>
          <p:cNvPr id="440" name="Google Shape;440;p47"/>
          <p:cNvGrpSpPr/>
          <p:nvPr/>
        </p:nvGrpSpPr>
        <p:grpSpPr>
          <a:xfrm>
            <a:off x="7895676" y="3639725"/>
            <a:ext cx="990045" cy="1090775"/>
            <a:chOff x="7895676" y="3639725"/>
            <a:chExt cx="990045" cy="1090775"/>
          </a:xfrm>
        </p:grpSpPr>
        <p:pic>
          <p:nvPicPr>
            <p:cNvPr id="441" name="Google Shape;441;p47" descr="Reuse button.png"/>
            <p:cNvPicPr preferRelativeResize="0"/>
            <p:nvPr/>
          </p:nvPicPr>
          <p:blipFill>
            <a:blip r:embed="rId6">
              <a:alphaModFix/>
            </a:blip>
            <a:stretch>
              <a:fillRect/>
            </a:stretch>
          </p:blipFill>
          <p:spPr>
            <a:xfrm>
              <a:off x="7895676" y="4329479"/>
              <a:ext cx="990045" cy="401021"/>
            </a:xfrm>
            <a:prstGeom prst="rect">
              <a:avLst/>
            </a:prstGeom>
            <a:noFill/>
            <a:ln>
              <a:noFill/>
            </a:ln>
          </p:spPr>
        </p:pic>
        <p:sp>
          <p:nvSpPr>
            <p:cNvPr id="442" name="Google Shape;442;p47"/>
            <p:cNvSpPr/>
            <p:nvPr/>
          </p:nvSpPr>
          <p:spPr>
            <a:xfrm>
              <a:off x="8117853" y="3639725"/>
              <a:ext cx="555961" cy="605013"/>
            </a:xfrm>
            <a:prstGeom prst="rect">
              <a:avLst/>
            </a:prstGeom>
          </p:spPr>
          <p:txBody>
            <a:bodyPr>
              <a:prstTxWarp prst="textPlain">
                <a:avLst/>
              </a:prstTxWarp>
            </a:bodyPr>
            <a:lstStyle/>
            <a:p>
              <a:pPr lvl="0" algn="ctr"/>
              <a:r>
                <a:rPr b="1" i="0">
                  <a:ln w="28575" cap="flat" cmpd="sng">
                    <a:solidFill>
                      <a:srgbClr val="F1C232"/>
                    </a:solidFill>
                    <a:prstDash val="solid"/>
                    <a:round/>
                    <a:headEnd type="none" w="sm" len="sm"/>
                    <a:tailEnd type="none" w="sm" len="sm"/>
                  </a:ln>
                  <a:solidFill>
                    <a:srgbClr val="F1C232"/>
                  </a:solidFill>
                  <a:latin typeface="Cabin Sketch"/>
                </a:rPr>
                <a:t>3.</a:t>
              </a:r>
            </a:p>
          </p:txBody>
        </p:sp>
      </p:grpSp>
      <p:grpSp>
        <p:nvGrpSpPr>
          <p:cNvPr id="443" name="Google Shape;443;p47"/>
          <p:cNvGrpSpPr/>
          <p:nvPr/>
        </p:nvGrpSpPr>
        <p:grpSpPr>
          <a:xfrm>
            <a:off x="1739188" y="2964563"/>
            <a:ext cx="6043613" cy="1765935"/>
            <a:chOff x="1739188" y="2964563"/>
            <a:chExt cx="6043613" cy="1765935"/>
          </a:xfrm>
        </p:grpSpPr>
        <p:grpSp>
          <p:nvGrpSpPr>
            <p:cNvPr id="444" name="Google Shape;444;p47"/>
            <p:cNvGrpSpPr/>
            <p:nvPr/>
          </p:nvGrpSpPr>
          <p:grpSpPr>
            <a:xfrm>
              <a:off x="1739188" y="2964563"/>
              <a:ext cx="6043613" cy="1765935"/>
              <a:chOff x="1739188" y="2964563"/>
              <a:chExt cx="6043613" cy="1765935"/>
            </a:xfrm>
          </p:grpSpPr>
          <p:pic>
            <p:nvPicPr>
              <p:cNvPr id="445" name="Google Shape;445;p47" descr="Select Post to Reuse.png"/>
              <p:cNvPicPr preferRelativeResize="0"/>
              <p:nvPr/>
            </p:nvPicPr>
            <p:blipFill>
              <a:blip r:embed="rId7">
                <a:alphaModFix/>
              </a:blip>
              <a:stretch>
                <a:fillRect/>
              </a:stretch>
            </p:blipFill>
            <p:spPr>
              <a:xfrm>
                <a:off x="1739188" y="2964563"/>
                <a:ext cx="6043613" cy="1765935"/>
              </a:xfrm>
              <a:prstGeom prst="rect">
                <a:avLst/>
              </a:prstGeom>
              <a:noFill/>
              <a:ln w="28575" cap="flat" cmpd="sng">
                <a:solidFill>
                  <a:srgbClr val="539F40"/>
                </a:solidFill>
                <a:prstDash val="solid"/>
                <a:round/>
                <a:headEnd type="none" w="sm" len="sm"/>
                <a:tailEnd type="none" w="sm" len="sm"/>
              </a:ln>
            </p:spPr>
          </p:pic>
          <p:sp>
            <p:nvSpPr>
              <p:cNvPr id="446" name="Google Shape;446;p47"/>
              <p:cNvSpPr/>
              <p:nvPr/>
            </p:nvSpPr>
            <p:spPr>
              <a:xfrm>
                <a:off x="4858241" y="3109425"/>
                <a:ext cx="545680" cy="621181"/>
              </a:xfrm>
              <a:prstGeom prst="rect">
                <a:avLst/>
              </a:prstGeom>
            </p:spPr>
            <p:txBody>
              <a:bodyPr>
                <a:prstTxWarp prst="textPlain">
                  <a:avLst/>
                </a:prstTxWarp>
              </a:bodyPr>
              <a:lstStyle/>
              <a:p>
                <a:pPr lvl="0" algn="ctr"/>
                <a:r>
                  <a:rPr b="1" i="0">
                    <a:ln w="28575" cap="flat" cmpd="sng">
                      <a:solidFill>
                        <a:srgbClr val="F1C232"/>
                      </a:solidFill>
                      <a:prstDash val="solid"/>
                      <a:round/>
                      <a:headEnd type="none" w="sm" len="sm"/>
                      <a:tailEnd type="none" w="sm" len="sm"/>
                    </a:ln>
                    <a:solidFill>
                      <a:srgbClr val="F1C232"/>
                    </a:solidFill>
                    <a:latin typeface="Cabin Sketch"/>
                  </a:rPr>
                  <a:t>2.</a:t>
                </a:r>
              </a:p>
            </p:txBody>
          </p:sp>
        </p:grpSp>
        <p:sp>
          <p:nvSpPr>
            <p:cNvPr id="447" name="Google Shape;447;p47"/>
            <p:cNvSpPr/>
            <p:nvPr/>
          </p:nvSpPr>
          <p:spPr>
            <a:xfrm>
              <a:off x="1739250" y="4260900"/>
              <a:ext cx="6043500" cy="450000"/>
            </a:xfrm>
            <a:prstGeom prst="rect">
              <a:avLst/>
            </a:prstGeom>
            <a:noFill/>
            <a:ln w="28575" cap="flat" cmpd="sng">
              <a:solidFill>
                <a:srgbClr val="FFD966"/>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443"/>
                                        </p:tgtEl>
                                        <p:attrNameLst>
                                          <p:attrName>style.visibility</p:attrName>
                                        </p:attrNameLst>
                                      </p:cBhvr>
                                      <p:to>
                                        <p:strVal val="visible"/>
                                      </p:to>
                                    </p:set>
                                    <p:anim calcmode="lin" valueType="num">
                                      <p:cBhvr additive="base">
                                        <p:cTn id="7" dur="2000"/>
                                        <p:tgtEl>
                                          <p:spTgt spid="443"/>
                                        </p:tgtEl>
                                        <p:attrNameLst>
                                          <p:attrName>ppt_x</p:attrName>
                                        </p:attrNameLst>
                                      </p:cBhvr>
                                      <p:tavLst>
                                        <p:tav tm="0">
                                          <p:val>
                                            <p:strVal val="#ppt_x+1"/>
                                          </p:val>
                                        </p:tav>
                                        <p:tav tm="100000">
                                          <p:val>
                                            <p:strVal val="#ppt_x"/>
                                          </p:val>
                                        </p:tav>
                                      </p:tavLst>
                                    </p:anim>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440"/>
                                        </p:tgtEl>
                                        <p:attrNameLst>
                                          <p:attrName>style.visibility</p:attrName>
                                        </p:attrNameLst>
                                      </p:cBhvr>
                                      <p:to>
                                        <p:strVal val="visible"/>
                                      </p:to>
                                    </p:set>
                                    <p:anim calcmode="lin" valueType="num">
                                      <p:cBhvr additive="base">
                                        <p:cTn id="11" dur="3500"/>
                                        <p:tgtEl>
                                          <p:spTgt spid="44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48"/>
          <p:cNvPicPr preferRelativeResize="0"/>
          <p:nvPr/>
        </p:nvPicPr>
        <p:blipFill>
          <a:blip r:embed="rId3">
            <a:alphaModFix/>
          </a:blip>
          <a:stretch>
            <a:fillRect/>
          </a:stretch>
        </p:blipFill>
        <p:spPr>
          <a:xfrm>
            <a:off x="1214913" y="650150"/>
            <a:ext cx="6714175" cy="4278050"/>
          </a:xfrm>
          <a:prstGeom prst="rect">
            <a:avLst/>
          </a:prstGeom>
          <a:noFill/>
          <a:ln>
            <a:noFill/>
          </a:ln>
        </p:spPr>
      </p:pic>
      <p:sp>
        <p:nvSpPr>
          <p:cNvPr id="453" name="Google Shape;453;p48"/>
          <p:cNvSpPr txBox="1">
            <a:spLocks noGrp="1"/>
          </p:cNvSpPr>
          <p:nvPr>
            <p:ph type="title"/>
          </p:nvPr>
        </p:nvSpPr>
        <p:spPr>
          <a:xfrm>
            <a:off x="0" y="60938"/>
            <a:ext cx="3967500" cy="589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rgbClr val="4A86E8"/>
                </a:solidFill>
                <a:latin typeface="Carter One"/>
                <a:ea typeface="Carter One"/>
                <a:cs typeface="Carter One"/>
                <a:sym typeface="Carter One"/>
              </a:rPr>
              <a:t>Reuse a Post</a:t>
            </a:r>
            <a:endParaRPr b="1">
              <a:solidFill>
                <a:srgbClr val="4A86E8"/>
              </a:solidFill>
              <a:latin typeface="Carter One"/>
              <a:ea typeface="Carter One"/>
              <a:cs typeface="Carter One"/>
              <a:sym typeface="Carter One"/>
            </a:endParaRPr>
          </a:p>
        </p:txBody>
      </p:sp>
      <p:pic>
        <p:nvPicPr>
          <p:cNvPr id="454" name="Google Shape;454;p48" descr="Reuse - Free images on Pixabay">
            <a:hlinkClick r:id="rId4"/>
          </p:cNvPr>
          <p:cNvPicPr preferRelativeResize="0"/>
          <p:nvPr/>
        </p:nvPicPr>
        <p:blipFill>
          <a:blip r:embed="rId5">
            <a:alphaModFix/>
          </a:blip>
          <a:stretch>
            <a:fillRect/>
          </a:stretch>
        </p:blipFill>
        <p:spPr>
          <a:xfrm>
            <a:off x="8006650" y="60952"/>
            <a:ext cx="732740" cy="736830"/>
          </a:xfrm>
          <a:prstGeom prst="rect">
            <a:avLst/>
          </a:prstGeom>
          <a:noFill/>
          <a:ln>
            <a:noFill/>
          </a:ln>
        </p:spPr>
      </p:pic>
      <p:sp>
        <p:nvSpPr>
          <p:cNvPr id="455" name="Google Shape;455;p48"/>
          <p:cNvSpPr txBox="1"/>
          <p:nvPr/>
        </p:nvSpPr>
        <p:spPr>
          <a:xfrm rot="-539388">
            <a:off x="3193517" y="1501182"/>
            <a:ext cx="2756966" cy="692906"/>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4000">
                <a:solidFill>
                  <a:srgbClr val="F1C232"/>
                </a:solidFill>
                <a:latin typeface="Carter One"/>
                <a:ea typeface="Carter One"/>
                <a:cs typeface="Carter One"/>
                <a:sym typeface="Carter One"/>
              </a:rPr>
              <a:t>Example</a:t>
            </a:r>
            <a:endParaRPr>
              <a:solidFill>
                <a:srgbClr val="F1C232"/>
              </a:solidFill>
            </a:endParaRPr>
          </a:p>
        </p:txBody>
      </p:sp>
      <p:sp>
        <p:nvSpPr>
          <p:cNvPr id="456" name="Google Shape;456;p48"/>
          <p:cNvSpPr/>
          <p:nvPr/>
        </p:nvSpPr>
        <p:spPr>
          <a:xfrm>
            <a:off x="1369825" y="2873225"/>
            <a:ext cx="1095600" cy="321900"/>
          </a:xfrm>
          <a:prstGeom prst="wedgeRoundRectCallout">
            <a:avLst>
              <a:gd name="adj1" fmla="val 35157"/>
              <a:gd name="adj2" fmla="val 80430"/>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100">
                <a:solidFill>
                  <a:srgbClr val="539F40"/>
                </a:solidFill>
                <a:latin typeface="Lato"/>
                <a:ea typeface="Lato"/>
                <a:cs typeface="Lato"/>
                <a:sym typeface="Lato"/>
              </a:rPr>
              <a:t>Choose a due date and time</a:t>
            </a:r>
            <a:endParaRPr sz="1100">
              <a:solidFill>
                <a:srgbClr val="539F40"/>
              </a:solidFill>
              <a:latin typeface="Lato"/>
              <a:ea typeface="Lato"/>
              <a:cs typeface="Lato"/>
              <a:sym typeface="Lato"/>
            </a:endParaRPr>
          </a:p>
        </p:txBody>
      </p:sp>
      <p:sp>
        <p:nvSpPr>
          <p:cNvPr id="457" name="Google Shape;457;p48"/>
          <p:cNvSpPr/>
          <p:nvPr/>
        </p:nvSpPr>
        <p:spPr>
          <a:xfrm>
            <a:off x="3790525" y="2704325"/>
            <a:ext cx="2652000" cy="659700"/>
          </a:xfrm>
          <a:prstGeom prst="wedgeRoundRectCallout">
            <a:avLst>
              <a:gd name="adj1" fmla="val -55318"/>
              <a:gd name="adj2" fmla="val -45778"/>
              <a:gd name="adj3" fmla="val 0"/>
            </a:avLst>
          </a:prstGeom>
          <a:solidFill>
            <a:srgbClr val="FFFFFF"/>
          </a:solid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a:solidFill>
                  <a:srgbClr val="539F40"/>
                </a:solidFill>
                <a:latin typeface="Lato"/>
                <a:ea typeface="Lato"/>
                <a:cs typeface="Lato"/>
                <a:sym typeface="Lato"/>
              </a:rPr>
              <a:t>Now make changes to this </a:t>
            </a:r>
            <a:r>
              <a:rPr lang="en" sz="1200" b="1">
                <a:solidFill>
                  <a:srgbClr val="539F40"/>
                </a:solidFill>
                <a:latin typeface="Lato"/>
                <a:ea typeface="Lato"/>
                <a:cs typeface="Lato"/>
                <a:sym typeface="Lato"/>
              </a:rPr>
              <a:t>reused </a:t>
            </a:r>
            <a:r>
              <a:rPr lang="en" sz="1200">
                <a:solidFill>
                  <a:srgbClr val="539F40"/>
                </a:solidFill>
                <a:latin typeface="Lato"/>
                <a:ea typeface="Lato"/>
                <a:cs typeface="Lato"/>
                <a:sym typeface="Lato"/>
              </a:rPr>
              <a:t>assignment as needed. Add a due date or include additional resources.</a:t>
            </a:r>
            <a:endParaRPr sz="1200">
              <a:solidFill>
                <a:srgbClr val="539F40"/>
              </a:solidFill>
              <a:latin typeface="Lato"/>
              <a:ea typeface="Lato"/>
              <a:cs typeface="Lato"/>
              <a:sym typeface="Lato"/>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1"/>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6" y="2999155"/>
            <a:ext cx="1081279" cy="1902578"/>
          </a:xfrm>
          <a:prstGeom prst="rect">
            <a:avLst/>
          </a:prstGeom>
        </p:spPr>
      </p:pic>
      <p:sp>
        <p:nvSpPr>
          <p:cNvPr id="9" name="Freeform 71"/>
          <p:cNvSpPr>
            <a:spLocks noChangeArrowheads="1"/>
          </p:cNvSpPr>
          <p:nvPr/>
        </p:nvSpPr>
        <p:spPr bwMode="auto">
          <a:xfrm>
            <a:off x="7658183"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defTabSz="685698">
              <a:buClrTx/>
              <a:defRPr/>
            </a:pPr>
            <a:endParaRPr lang="en-US" sz="1425" kern="1200" dirty="0">
              <a:solidFill>
                <a:prstClr val="black"/>
              </a:solidFill>
              <a:latin typeface="Calibri" panose="020F0502020204030204"/>
              <a:ea typeface="+mn-ea"/>
            </a:endParaRPr>
          </a:p>
        </p:txBody>
      </p:sp>
      <p:sp>
        <p:nvSpPr>
          <p:cNvPr id="10" name="Freeform 79"/>
          <p:cNvSpPr>
            <a:spLocks noChangeArrowheads="1"/>
          </p:cNvSpPr>
          <p:nvPr/>
        </p:nvSpPr>
        <p:spPr bwMode="auto">
          <a:xfrm>
            <a:off x="7668554" y="3309414"/>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defTabSz="685698">
              <a:buClrTx/>
              <a:defRPr/>
            </a:pPr>
            <a:endParaRPr lang="en-US" sz="1425" kern="1200" dirty="0">
              <a:solidFill>
                <a:prstClr val="black"/>
              </a:solidFill>
              <a:latin typeface="Calibri" panose="020F0502020204030204"/>
              <a:ea typeface="+mn-ea"/>
            </a:endParaRPr>
          </a:p>
        </p:txBody>
      </p:sp>
      <p:sp>
        <p:nvSpPr>
          <p:cNvPr id="11" name="Freeform 87"/>
          <p:cNvSpPr>
            <a:spLocks noChangeArrowheads="1"/>
          </p:cNvSpPr>
          <p:nvPr/>
        </p:nvSpPr>
        <p:spPr bwMode="auto">
          <a:xfrm>
            <a:off x="7728503"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defTabSz="685698">
              <a:buClrTx/>
              <a:defRPr/>
            </a:pPr>
            <a:endParaRPr lang="en-US" sz="1425" kern="1200" dirty="0">
              <a:solidFill>
                <a:prstClr val="black"/>
              </a:solidFill>
              <a:latin typeface="Calibri" panose="020F0502020204030204"/>
              <a:ea typeface="+mn-ea"/>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8" y="4225452"/>
            <a:ext cx="427577" cy="427577"/>
          </a:xfrm>
          <a:prstGeom prst="rect">
            <a:avLst/>
          </a:prstGeom>
        </p:spPr>
      </p:pic>
    </p:spTree>
    <p:extLst>
      <p:ext uri="{BB962C8B-B14F-4D97-AF65-F5344CB8AC3E}">
        <p14:creationId xmlns:p14="http://schemas.microsoft.com/office/powerpoint/2010/main" val="2862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p49"/>
          <p:cNvSpPr txBox="1">
            <a:spLocks noGrp="1"/>
          </p:cNvSpPr>
          <p:nvPr>
            <p:ph type="title"/>
          </p:nvPr>
        </p:nvSpPr>
        <p:spPr>
          <a:xfrm>
            <a:off x="0" y="60950"/>
            <a:ext cx="3658800" cy="63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rgbClr val="4A86E8"/>
                </a:solidFill>
                <a:latin typeface="Righteous"/>
                <a:ea typeface="Righteous"/>
                <a:cs typeface="Righteous"/>
                <a:sym typeface="Righteous"/>
              </a:rPr>
              <a:t>Edit a Post</a:t>
            </a:r>
            <a:endParaRPr b="1">
              <a:solidFill>
                <a:srgbClr val="4A86E8"/>
              </a:solidFill>
              <a:latin typeface="Righteous"/>
              <a:ea typeface="Righteous"/>
              <a:cs typeface="Righteous"/>
              <a:sym typeface="Righteous"/>
            </a:endParaRPr>
          </a:p>
        </p:txBody>
      </p:sp>
      <p:pic>
        <p:nvPicPr>
          <p:cNvPr id="463" name="Google Shape;463;p49"/>
          <p:cNvPicPr preferRelativeResize="0"/>
          <p:nvPr/>
        </p:nvPicPr>
        <p:blipFill>
          <a:blip r:embed="rId3">
            <a:alphaModFix/>
          </a:blip>
          <a:stretch>
            <a:fillRect/>
          </a:stretch>
        </p:blipFill>
        <p:spPr>
          <a:xfrm>
            <a:off x="269663" y="1171425"/>
            <a:ext cx="8604675" cy="2800643"/>
          </a:xfrm>
          <a:prstGeom prst="rect">
            <a:avLst/>
          </a:prstGeom>
          <a:noFill/>
          <a:ln w="28575" cap="flat" cmpd="sng">
            <a:solidFill>
              <a:srgbClr val="539F40"/>
            </a:solidFill>
            <a:prstDash val="solid"/>
            <a:round/>
            <a:headEnd type="none" w="sm" len="sm"/>
            <a:tailEnd type="none" w="sm" len="sm"/>
          </a:ln>
        </p:spPr>
      </p:pic>
      <p:sp>
        <p:nvSpPr>
          <p:cNvPr id="464" name="Google Shape;464;p49"/>
          <p:cNvSpPr/>
          <p:nvPr/>
        </p:nvSpPr>
        <p:spPr>
          <a:xfrm>
            <a:off x="7246875" y="1705675"/>
            <a:ext cx="1449300" cy="2209500"/>
          </a:xfrm>
          <a:prstGeom prst="rect">
            <a:avLst/>
          </a:prstGeom>
          <a:noFill/>
          <a:ln w="28575" cap="flat" cmpd="sng">
            <a:solidFill>
              <a:srgbClr val="F1C23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49"/>
          <p:cNvSpPr/>
          <p:nvPr/>
        </p:nvSpPr>
        <p:spPr>
          <a:xfrm rot="-654164">
            <a:off x="7193634" y="1344878"/>
            <a:ext cx="1018280" cy="362020"/>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649F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Edit a Post</a:t>
            </a:r>
            <a:endParaRPr sz="1000" b="1">
              <a:solidFill>
                <a:srgbClr val="434343"/>
              </a:solidFill>
              <a:latin typeface="Lato"/>
              <a:ea typeface="Lato"/>
              <a:cs typeface="Lato"/>
              <a:sym typeface="Lato"/>
            </a:endParaRPr>
          </a:p>
        </p:txBody>
      </p:sp>
      <p:pic>
        <p:nvPicPr>
          <p:cNvPr id="466" name="Google Shape;466;p49"/>
          <p:cNvPicPr preferRelativeResize="0"/>
          <p:nvPr/>
        </p:nvPicPr>
        <p:blipFill>
          <a:blip r:embed="rId4">
            <a:alphaModFix/>
          </a:blip>
          <a:stretch>
            <a:fillRect/>
          </a:stretch>
        </p:blipFill>
        <p:spPr>
          <a:xfrm>
            <a:off x="982800" y="1171425"/>
            <a:ext cx="1495775" cy="587950"/>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470"/>
        <p:cNvGrpSpPr/>
        <p:nvPr/>
      </p:nvGrpSpPr>
      <p:grpSpPr>
        <a:xfrm>
          <a:off x="0" y="0"/>
          <a:ext cx="0" cy="0"/>
          <a:chOff x="0" y="0"/>
          <a:chExt cx="0" cy="0"/>
        </a:xfrm>
      </p:grpSpPr>
      <p:sp>
        <p:nvSpPr>
          <p:cNvPr id="471" name="Google Shape;471;p50"/>
          <p:cNvSpPr txBox="1">
            <a:spLocks noGrp="1"/>
          </p:cNvSpPr>
          <p:nvPr>
            <p:ph type="title"/>
          </p:nvPr>
        </p:nvSpPr>
        <p:spPr>
          <a:xfrm>
            <a:off x="0" y="60950"/>
            <a:ext cx="6495600" cy="6369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800" b="1">
                <a:solidFill>
                  <a:srgbClr val="4A86E8"/>
                </a:solidFill>
                <a:latin typeface="Righteous"/>
                <a:ea typeface="Righteous"/>
                <a:cs typeface="Righteous"/>
                <a:sym typeface="Righteous"/>
              </a:rPr>
              <a:t>Using Topics</a:t>
            </a:r>
            <a:endParaRPr b="1">
              <a:solidFill>
                <a:srgbClr val="4A86E8"/>
              </a:solidFill>
              <a:latin typeface="Righteous"/>
              <a:ea typeface="Righteous"/>
              <a:cs typeface="Righteous"/>
              <a:sym typeface="Righteous"/>
            </a:endParaRPr>
          </a:p>
        </p:txBody>
      </p:sp>
      <p:pic>
        <p:nvPicPr>
          <p:cNvPr id="472" name="Google Shape;472;p50"/>
          <p:cNvPicPr preferRelativeResize="0"/>
          <p:nvPr/>
        </p:nvPicPr>
        <p:blipFill>
          <a:blip r:embed="rId3">
            <a:alphaModFix/>
          </a:blip>
          <a:stretch>
            <a:fillRect/>
          </a:stretch>
        </p:blipFill>
        <p:spPr>
          <a:xfrm>
            <a:off x="90475" y="838275"/>
            <a:ext cx="1889150" cy="4147750"/>
          </a:xfrm>
          <a:prstGeom prst="rect">
            <a:avLst/>
          </a:prstGeom>
          <a:noFill/>
          <a:ln w="28575" cap="flat" cmpd="sng">
            <a:solidFill>
              <a:srgbClr val="FFD966"/>
            </a:solidFill>
            <a:prstDash val="solid"/>
            <a:round/>
            <a:headEnd type="none" w="sm" len="sm"/>
            <a:tailEnd type="none" w="sm" len="sm"/>
          </a:ln>
        </p:spPr>
      </p:pic>
      <p:sp>
        <p:nvSpPr>
          <p:cNvPr id="473" name="Google Shape;473;p50"/>
          <p:cNvSpPr/>
          <p:nvPr/>
        </p:nvSpPr>
        <p:spPr>
          <a:xfrm rot="1837" flipH="1">
            <a:off x="473600" y="1336062"/>
            <a:ext cx="1122900" cy="362100"/>
          </a:xfrm>
          <a:prstGeom prst="rightArrow">
            <a:avLst>
              <a:gd name="adj1" fmla="val 50000"/>
              <a:gd name="adj2" fmla="val 50000"/>
            </a:avLst>
          </a:prstGeom>
          <a:gradFill>
            <a:gsLst>
              <a:gs pos="0">
                <a:srgbClr val="FFF6DB"/>
              </a:gs>
              <a:gs pos="100000">
                <a:srgbClr val="FAD25C"/>
              </a:gs>
            </a:gsLst>
            <a:lin ang="5400012" scaled="0"/>
          </a:gradFill>
          <a:ln w="19050" cap="flat" cmpd="sng">
            <a:solidFill>
              <a:srgbClr val="649F4A"/>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000" b="1">
                <a:solidFill>
                  <a:srgbClr val="434343"/>
                </a:solidFill>
                <a:latin typeface="Lato"/>
                <a:ea typeface="Lato"/>
                <a:cs typeface="Lato"/>
                <a:sym typeface="Lato"/>
              </a:rPr>
              <a:t>Click to Filter</a:t>
            </a:r>
            <a:endParaRPr sz="1000" b="1">
              <a:solidFill>
                <a:srgbClr val="434343"/>
              </a:solidFill>
              <a:latin typeface="Lato"/>
              <a:ea typeface="Lato"/>
              <a:cs typeface="Lato"/>
              <a:sym typeface="Lato"/>
            </a:endParaRPr>
          </a:p>
        </p:txBody>
      </p:sp>
      <p:pic>
        <p:nvPicPr>
          <p:cNvPr id="474" name="Google Shape;474;p50"/>
          <p:cNvPicPr preferRelativeResize="0"/>
          <p:nvPr/>
        </p:nvPicPr>
        <p:blipFill>
          <a:blip r:embed="rId4">
            <a:alphaModFix/>
          </a:blip>
          <a:stretch>
            <a:fillRect/>
          </a:stretch>
        </p:blipFill>
        <p:spPr>
          <a:xfrm>
            <a:off x="2132025" y="838275"/>
            <a:ext cx="6859574" cy="3352713"/>
          </a:xfrm>
          <a:prstGeom prst="rect">
            <a:avLst/>
          </a:prstGeom>
          <a:noFill/>
          <a:ln>
            <a:noFill/>
          </a:ln>
        </p:spPr>
      </p:pic>
      <p:sp>
        <p:nvSpPr>
          <p:cNvPr id="475" name="Google Shape;475;p50"/>
          <p:cNvSpPr txBox="1"/>
          <p:nvPr/>
        </p:nvSpPr>
        <p:spPr>
          <a:xfrm>
            <a:off x="2884013" y="4331425"/>
            <a:ext cx="5355600" cy="6369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a:solidFill>
                  <a:srgbClr val="434343"/>
                </a:solidFill>
                <a:latin typeface="Lato"/>
                <a:ea typeface="Lato"/>
                <a:cs typeface="Lato"/>
                <a:sym typeface="Lato"/>
              </a:rPr>
              <a:t>Add a new topic or select from a previously created topic.</a:t>
            </a:r>
            <a:endParaRPr sz="2400">
              <a:solidFill>
                <a:srgbClr val="434343"/>
              </a:solidFill>
              <a:latin typeface="Lato"/>
              <a:ea typeface="Lato"/>
              <a:cs typeface="Lato"/>
              <a:sym typeface="Lato"/>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p51"/>
          <p:cNvSpPr txBox="1">
            <a:spLocks noGrp="1"/>
          </p:cNvSpPr>
          <p:nvPr>
            <p:ph type="title"/>
          </p:nvPr>
        </p:nvSpPr>
        <p:spPr>
          <a:xfrm>
            <a:off x="596350" y="206000"/>
            <a:ext cx="8274300" cy="857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4800">
                <a:solidFill>
                  <a:srgbClr val="4A86E8"/>
                </a:solidFill>
                <a:latin typeface="Righteous"/>
                <a:ea typeface="Righteous"/>
                <a:cs typeface="Righteous"/>
                <a:sym typeface="Righteous"/>
              </a:rPr>
              <a:t>Google Classroom For PD</a:t>
            </a:r>
            <a:endParaRPr sz="4800">
              <a:solidFill>
                <a:srgbClr val="4A86E8"/>
              </a:solidFill>
              <a:latin typeface="Righteous"/>
              <a:ea typeface="Righteous"/>
              <a:cs typeface="Righteous"/>
              <a:sym typeface="Righteous"/>
            </a:endParaRPr>
          </a:p>
        </p:txBody>
      </p:sp>
      <p:sp>
        <p:nvSpPr>
          <p:cNvPr id="481" name="Google Shape;481;p51"/>
          <p:cNvSpPr txBox="1">
            <a:spLocks noGrp="1"/>
          </p:cNvSpPr>
          <p:nvPr>
            <p:ph type="body" idx="1"/>
          </p:nvPr>
        </p:nvSpPr>
        <p:spPr>
          <a:xfrm>
            <a:off x="164550" y="1063400"/>
            <a:ext cx="8814900" cy="3552300"/>
          </a:xfrm>
          <a:prstGeom prst="rect">
            <a:avLst/>
          </a:prstGeom>
        </p:spPr>
        <p:txBody>
          <a:bodyPr spcFirstLastPara="1" wrap="square" lIns="91425" tIns="91425" rIns="91425" bIns="91425" anchor="t" anchorCtr="0">
            <a:noAutofit/>
          </a:bodyPr>
          <a:lstStyle/>
          <a:p>
            <a:pPr marL="457200" lvl="0" indent="-342900" algn="l" rtl="0">
              <a:spcBef>
                <a:spcPts val="0"/>
              </a:spcBef>
              <a:spcAft>
                <a:spcPts val="0"/>
              </a:spcAft>
              <a:buSzPts val="1800"/>
              <a:buFont typeface="Righteous"/>
              <a:buChar char="●"/>
            </a:pPr>
            <a:r>
              <a:rPr lang="en">
                <a:latin typeface="Righteous"/>
                <a:ea typeface="Righteous"/>
                <a:cs typeface="Righteous"/>
                <a:sym typeface="Righteous"/>
              </a:rPr>
              <a:t>Easy to join as a PD class</a:t>
            </a:r>
            <a:endParaRPr>
              <a:latin typeface="Righteous"/>
              <a:ea typeface="Righteous"/>
              <a:cs typeface="Righteous"/>
              <a:sym typeface="Righteous"/>
            </a:endParaRPr>
          </a:p>
          <a:p>
            <a:pPr marL="457200" lvl="0" indent="-342900" algn="l" rtl="0">
              <a:spcBef>
                <a:spcPts val="1600"/>
              </a:spcBef>
              <a:spcAft>
                <a:spcPts val="0"/>
              </a:spcAft>
              <a:buSzPts val="1800"/>
              <a:buFont typeface="Righteous"/>
              <a:buChar char="●"/>
            </a:pPr>
            <a:r>
              <a:rPr lang="en">
                <a:latin typeface="Righteous"/>
                <a:ea typeface="Righteous"/>
                <a:cs typeface="Righteous"/>
                <a:sym typeface="Righteous"/>
              </a:rPr>
              <a:t>Can easily share resources through Google Drive</a:t>
            </a:r>
            <a:endParaRPr>
              <a:latin typeface="Righteous"/>
              <a:ea typeface="Righteous"/>
              <a:cs typeface="Righteous"/>
              <a:sym typeface="Righteous"/>
            </a:endParaRPr>
          </a:p>
          <a:p>
            <a:pPr marL="457200" lvl="0" indent="-342900" algn="l" rtl="0">
              <a:spcBef>
                <a:spcPts val="1600"/>
              </a:spcBef>
              <a:spcAft>
                <a:spcPts val="0"/>
              </a:spcAft>
              <a:buSzPts val="1800"/>
              <a:buFont typeface="Righteous"/>
              <a:buChar char="●"/>
            </a:pPr>
            <a:r>
              <a:rPr lang="en">
                <a:latin typeface="Righteous"/>
                <a:ea typeface="Righteous"/>
                <a:cs typeface="Righteous"/>
                <a:sym typeface="Righteous"/>
              </a:rPr>
              <a:t>Use for virtual faculty meetings. Can add as a discussion or use Google Hangouts as a way to add content. </a:t>
            </a:r>
            <a:endParaRPr>
              <a:latin typeface="Righteous"/>
              <a:ea typeface="Righteous"/>
              <a:cs typeface="Righteous"/>
              <a:sym typeface="Righteous"/>
            </a:endParaRPr>
          </a:p>
          <a:p>
            <a:pPr marL="457200" lvl="0" indent="-342900" algn="l" rtl="0">
              <a:spcBef>
                <a:spcPts val="1600"/>
              </a:spcBef>
              <a:spcAft>
                <a:spcPts val="1600"/>
              </a:spcAft>
              <a:buSzPts val="1800"/>
              <a:buFont typeface="Righteous"/>
              <a:buChar char="●"/>
            </a:pPr>
            <a:r>
              <a:rPr lang="en">
                <a:latin typeface="Righteous"/>
                <a:ea typeface="Righteous"/>
                <a:cs typeface="Righteous"/>
                <a:sym typeface="Righteous"/>
              </a:rPr>
              <a:t>No More Remind, No Problem! You can use Google Classroom for class announcements, scholarship updates, senior info, etc. </a:t>
            </a:r>
            <a:endParaRPr>
              <a:latin typeface="Righteous"/>
              <a:ea typeface="Righteous"/>
              <a:cs typeface="Righteous"/>
              <a:sym typeface="Righteous"/>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52"/>
          <p:cNvSpPr txBox="1">
            <a:spLocks noGrp="1"/>
          </p:cNvSpPr>
          <p:nvPr>
            <p:ph type="title"/>
          </p:nvPr>
        </p:nvSpPr>
        <p:spPr>
          <a:xfrm>
            <a:off x="0" y="68075"/>
            <a:ext cx="9070800" cy="6102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4200">
                <a:solidFill>
                  <a:srgbClr val="4A86E8"/>
                </a:solidFill>
                <a:latin typeface="Righteous"/>
                <a:ea typeface="Righteous"/>
                <a:cs typeface="Righteous"/>
                <a:sym typeface="Righteous"/>
              </a:rPr>
              <a:t>Great “Googley” People to Follow</a:t>
            </a:r>
            <a:endParaRPr sz="4200">
              <a:solidFill>
                <a:srgbClr val="4A86E8"/>
              </a:solidFill>
              <a:latin typeface="Righteous"/>
              <a:ea typeface="Righteous"/>
              <a:cs typeface="Righteous"/>
              <a:sym typeface="Righteous"/>
            </a:endParaRPr>
          </a:p>
        </p:txBody>
      </p:sp>
      <p:sp>
        <p:nvSpPr>
          <p:cNvPr id="487" name="Google Shape;487;p52"/>
          <p:cNvSpPr txBox="1">
            <a:spLocks noGrp="1"/>
          </p:cNvSpPr>
          <p:nvPr>
            <p:ph type="body" idx="1"/>
          </p:nvPr>
        </p:nvSpPr>
        <p:spPr>
          <a:xfrm>
            <a:off x="137550" y="782675"/>
            <a:ext cx="8868900" cy="2460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b="1">
                <a:solidFill>
                  <a:schemeClr val="dk2"/>
                </a:solidFill>
              </a:rPr>
              <a:t>Alice Keeler-</a:t>
            </a:r>
            <a:r>
              <a:rPr lang="en">
                <a:solidFill>
                  <a:schemeClr val="dk2"/>
                </a:solidFill>
              </a:rPr>
              <a:t>Google Classroom Queen</a:t>
            </a:r>
            <a:endParaRPr>
              <a:solidFill>
                <a:schemeClr val="dk2"/>
              </a:solidFill>
            </a:endParaRPr>
          </a:p>
          <a:p>
            <a:pPr marL="0" lvl="0" indent="0" algn="l" rtl="0">
              <a:spcBef>
                <a:spcPts val="1600"/>
              </a:spcBef>
              <a:spcAft>
                <a:spcPts val="0"/>
              </a:spcAft>
              <a:buNone/>
            </a:pPr>
            <a:endParaRPr sz="2400" b="1" i="1">
              <a:solidFill>
                <a:schemeClr val="dk2"/>
              </a:solidFill>
            </a:endParaRPr>
          </a:p>
          <a:p>
            <a:pPr marL="0" lvl="0" indent="0" algn="l" rtl="0">
              <a:spcBef>
                <a:spcPts val="1600"/>
              </a:spcBef>
              <a:spcAft>
                <a:spcPts val="0"/>
              </a:spcAft>
              <a:buNone/>
            </a:pPr>
            <a:endParaRPr sz="2400" b="1" i="1">
              <a:solidFill>
                <a:schemeClr val="dk2"/>
              </a:solidFill>
            </a:endParaRPr>
          </a:p>
          <a:p>
            <a:pPr marL="0" lvl="0" indent="0" algn="l" rtl="0">
              <a:spcBef>
                <a:spcPts val="1600"/>
              </a:spcBef>
              <a:spcAft>
                <a:spcPts val="0"/>
              </a:spcAft>
              <a:buNone/>
            </a:pPr>
            <a:endParaRPr sz="2400" b="1" i="1">
              <a:solidFill>
                <a:schemeClr val="dk2"/>
              </a:solidFill>
            </a:endParaRPr>
          </a:p>
          <a:p>
            <a:pPr marL="0" lvl="0" indent="0" algn="l" rtl="0">
              <a:spcBef>
                <a:spcPts val="1600"/>
              </a:spcBef>
              <a:spcAft>
                <a:spcPts val="0"/>
              </a:spcAft>
              <a:buNone/>
            </a:pPr>
            <a:endParaRPr sz="2400" b="1" i="1">
              <a:solidFill>
                <a:schemeClr val="dk2"/>
              </a:solidFill>
            </a:endParaRPr>
          </a:p>
          <a:p>
            <a:pPr marL="0" lvl="0" indent="0" algn="l" rtl="0">
              <a:spcBef>
                <a:spcPts val="1600"/>
              </a:spcBef>
              <a:spcAft>
                <a:spcPts val="0"/>
              </a:spcAft>
              <a:buNone/>
            </a:pPr>
            <a:endParaRPr sz="2400" b="1" i="1">
              <a:solidFill>
                <a:schemeClr val="dk2"/>
              </a:solidFill>
            </a:endParaRPr>
          </a:p>
          <a:p>
            <a:pPr marL="0" lvl="0" indent="0" algn="r" rtl="0">
              <a:spcBef>
                <a:spcPts val="1600"/>
              </a:spcBef>
              <a:spcAft>
                <a:spcPts val="1600"/>
              </a:spcAft>
              <a:buClr>
                <a:srgbClr val="000000"/>
              </a:buClr>
              <a:buSzPts val="1100"/>
              <a:buFont typeface="Arial"/>
              <a:buNone/>
            </a:pPr>
            <a:endParaRPr i="1">
              <a:solidFill>
                <a:schemeClr val="dk2"/>
              </a:solidFill>
            </a:endParaRPr>
          </a:p>
        </p:txBody>
      </p:sp>
      <p:pic>
        <p:nvPicPr>
          <p:cNvPr id="488" name="Google Shape;488;p52" descr="... Alice Keeler Google ...">
            <a:hlinkClick r:id="rId3"/>
          </p:cNvPr>
          <p:cNvPicPr preferRelativeResize="0"/>
          <p:nvPr/>
        </p:nvPicPr>
        <p:blipFill>
          <a:blip r:embed="rId4">
            <a:alphaModFix/>
          </a:blip>
          <a:stretch>
            <a:fillRect/>
          </a:stretch>
        </p:blipFill>
        <p:spPr>
          <a:xfrm>
            <a:off x="274950" y="1429800"/>
            <a:ext cx="2704051" cy="1521036"/>
          </a:xfrm>
          <a:prstGeom prst="rect">
            <a:avLst/>
          </a:prstGeom>
          <a:noFill/>
          <a:ln>
            <a:noFill/>
          </a:ln>
        </p:spPr>
      </p:pic>
      <p:sp>
        <p:nvSpPr>
          <p:cNvPr id="489" name="Google Shape;489;p52"/>
          <p:cNvSpPr txBox="1"/>
          <p:nvPr/>
        </p:nvSpPr>
        <p:spPr>
          <a:xfrm>
            <a:off x="2979000" y="1354913"/>
            <a:ext cx="5970000" cy="1755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1800">
                <a:solidFill>
                  <a:srgbClr val="539F40"/>
                </a:solidFill>
              </a:rPr>
              <a:t>Alice is a Math teacher that is also a Google Guru. She gives great advice for best practices when using Google Classroom like staying organized with </a:t>
            </a:r>
            <a:r>
              <a:rPr lang="en" sz="1800">
                <a:solidFill>
                  <a:srgbClr val="539F40"/>
                </a:solidFill>
                <a:uFill>
                  <a:noFill/>
                </a:uFill>
                <a:hlinkClick r:id="rId5"/>
              </a:rPr>
              <a:t>naming</a:t>
            </a:r>
            <a:r>
              <a:rPr lang="en" sz="1800" u="sng">
                <a:solidFill>
                  <a:srgbClr val="539F40"/>
                </a:solidFill>
                <a:hlinkClick r:id="rId5"/>
              </a:rPr>
              <a:t> conventions for assignments</a:t>
            </a:r>
            <a:r>
              <a:rPr lang="en" sz="1800">
                <a:solidFill>
                  <a:srgbClr val="539F40"/>
                </a:solidFill>
              </a:rPr>
              <a:t>. She has also created extensions such as </a:t>
            </a:r>
            <a:r>
              <a:rPr lang="en" sz="1800" u="sng">
                <a:solidFill>
                  <a:srgbClr val="539F40"/>
                </a:solidFill>
                <a:hlinkClick r:id="rId6"/>
              </a:rPr>
              <a:t>Classroom Split</a:t>
            </a:r>
            <a:r>
              <a:rPr lang="en" sz="1800">
                <a:solidFill>
                  <a:srgbClr val="539F40"/>
                </a:solidFill>
              </a:rPr>
              <a:t>, so students can see the directions and their work side by side.</a:t>
            </a:r>
            <a:endParaRPr sz="1800">
              <a:solidFill>
                <a:srgbClr val="539F40"/>
              </a:solidFill>
            </a:endParaRPr>
          </a:p>
        </p:txBody>
      </p:sp>
      <p:pic>
        <p:nvPicPr>
          <p:cNvPr id="490" name="Google Shape;490;p52" descr="SHAKE-UP-LEARNING-RESOURCES.png">
            <a:hlinkClick r:id="rId7"/>
          </p:cNvPr>
          <p:cNvPicPr preferRelativeResize="0"/>
          <p:nvPr/>
        </p:nvPicPr>
        <p:blipFill>
          <a:blip r:embed="rId8">
            <a:alphaModFix/>
          </a:blip>
          <a:stretch>
            <a:fillRect/>
          </a:stretch>
        </p:blipFill>
        <p:spPr>
          <a:xfrm>
            <a:off x="6665875" y="3525550"/>
            <a:ext cx="2283126" cy="1284250"/>
          </a:xfrm>
          <a:prstGeom prst="rect">
            <a:avLst/>
          </a:prstGeom>
          <a:noFill/>
          <a:ln>
            <a:noFill/>
          </a:ln>
        </p:spPr>
      </p:pic>
      <p:sp>
        <p:nvSpPr>
          <p:cNvPr id="491" name="Google Shape;491;p52"/>
          <p:cNvSpPr txBox="1"/>
          <p:nvPr/>
        </p:nvSpPr>
        <p:spPr>
          <a:xfrm>
            <a:off x="47900" y="3242975"/>
            <a:ext cx="6657000" cy="1668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3000" b="1">
                <a:solidFill>
                  <a:schemeClr val="dk2"/>
                </a:solidFill>
                <a:latin typeface="Lato"/>
                <a:ea typeface="Lato"/>
                <a:cs typeface="Lato"/>
                <a:sym typeface="Lato"/>
              </a:rPr>
              <a:t>Kasey Bell-</a:t>
            </a:r>
            <a:r>
              <a:rPr lang="en" sz="3000" i="1">
                <a:solidFill>
                  <a:schemeClr val="dk2"/>
                </a:solidFill>
                <a:latin typeface="Lato"/>
                <a:ea typeface="Lato"/>
                <a:cs typeface="Lato"/>
                <a:sym typeface="Lato"/>
              </a:rPr>
              <a:t>Shake Up Learning</a:t>
            </a:r>
            <a:r>
              <a:rPr lang="en" sz="1800" b="1" i="1">
                <a:solidFill>
                  <a:srgbClr val="2388DB"/>
                </a:solidFill>
              </a:rPr>
              <a:t/>
            </a:r>
            <a:br>
              <a:rPr lang="en" sz="1800" b="1" i="1">
                <a:solidFill>
                  <a:srgbClr val="2388DB"/>
                </a:solidFill>
              </a:rPr>
            </a:br>
            <a:r>
              <a:rPr lang="en" sz="1800" b="1" i="1">
                <a:solidFill>
                  <a:srgbClr val="539F40"/>
                </a:solidFill>
              </a:rPr>
              <a:t>All things Google Whizz!</a:t>
            </a:r>
            <a:r>
              <a:rPr lang="en" sz="1800">
                <a:solidFill>
                  <a:srgbClr val="539F40"/>
                </a:solidFill>
              </a:rPr>
              <a:t> Kasey is an awesome person to follow and add to your PLN. She has recently collaborated with Matt Miller from </a:t>
            </a:r>
            <a:r>
              <a:rPr lang="en" sz="1800" u="sng">
                <a:solidFill>
                  <a:srgbClr val="539F40"/>
                </a:solidFill>
                <a:hlinkClick r:id="rId9"/>
              </a:rPr>
              <a:t>Ditch That Textbook</a:t>
            </a:r>
            <a:r>
              <a:rPr lang="en" sz="1800">
                <a:solidFill>
                  <a:srgbClr val="539F40"/>
                </a:solidFill>
              </a:rPr>
              <a:t> and they have created the </a:t>
            </a:r>
            <a:r>
              <a:rPr lang="en" sz="1800" u="sng">
                <a:solidFill>
                  <a:srgbClr val="539F40"/>
                </a:solidFill>
                <a:hlinkClick r:id="rId10"/>
              </a:rPr>
              <a:t>Google Teacher Tribe</a:t>
            </a:r>
            <a:r>
              <a:rPr lang="en" sz="1800">
                <a:solidFill>
                  <a:srgbClr val="539F40"/>
                </a:solidFill>
              </a:rPr>
              <a:t> podcast. You must subscribe and tune in.</a:t>
            </a:r>
            <a:endParaRPr sz="1800">
              <a:solidFill>
                <a:srgbClr val="539F40"/>
              </a:solidFill>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95"/>
        <p:cNvGrpSpPr/>
        <p:nvPr/>
      </p:nvGrpSpPr>
      <p:grpSpPr>
        <a:xfrm>
          <a:off x="0" y="0"/>
          <a:ext cx="0" cy="0"/>
          <a:chOff x="0" y="0"/>
          <a:chExt cx="0" cy="0"/>
        </a:xfrm>
      </p:grpSpPr>
      <p:pic>
        <p:nvPicPr>
          <p:cNvPr id="496" name="Google Shape;496;p53"/>
          <p:cNvPicPr preferRelativeResize="0"/>
          <p:nvPr/>
        </p:nvPicPr>
        <p:blipFill>
          <a:blip r:embed="rId3">
            <a:alphaModFix amt="49000"/>
          </a:blip>
          <a:stretch>
            <a:fillRect/>
          </a:stretch>
        </p:blipFill>
        <p:spPr>
          <a:xfrm>
            <a:off x="690750" y="299150"/>
            <a:ext cx="7540874" cy="4717850"/>
          </a:xfrm>
          <a:prstGeom prst="rect">
            <a:avLst/>
          </a:prstGeom>
          <a:noFill/>
          <a:ln>
            <a:noFill/>
          </a:ln>
        </p:spPr>
      </p:pic>
      <p:sp>
        <p:nvSpPr>
          <p:cNvPr id="497" name="Google Shape;497;p53"/>
          <p:cNvSpPr txBox="1">
            <a:spLocks noGrp="1"/>
          </p:cNvSpPr>
          <p:nvPr>
            <p:ph type="title"/>
          </p:nvPr>
        </p:nvSpPr>
        <p:spPr>
          <a:xfrm>
            <a:off x="0" y="80275"/>
            <a:ext cx="91440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4500">
                <a:solidFill>
                  <a:srgbClr val="000000"/>
                </a:solidFill>
                <a:latin typeface="Righteous"/>
                <a:ea typeface="Righteous"/>
                <a:cs typeface="Righteous"/>
                <a:sym typeface="Righteous"/>
              </a:rPr>
              <a:t>Practice Time!</a:t>
            </a:r>
            <a:endParaRPr sz="4500">
              <a:solidFill>
                <a:srgbClr val="000000"/>
              </a:solidFill>
              <a:latin typeface="Righteous"/>
              <a:ea typeface="Righteous"/>
              <a:cs typeface="Righteous"/>
              <a:sym typeface="Righteous"/>
            </a:endParaRPr>
          </a:p>
          <a:p>
            <a:pPr marL="0" lvl="0" indent="0" algn="ctr" rtl="0">
              <a:spcBef>
                <a:spcPts val="0"/>
              </a:spcBef>
              <a:spcAft>
                <a:spcPts val="0"/>
              </a:spcAft>
              <a:buNone/>
            </a:pPr>
            <a:r>
              <a:rPr lang="en" sz="4500">
                <a:solidFill>
                  <a:srgbClr val="000000"/>
                </a:solidFill>
                <a:latin typeface="Righteous"/>
                <a:ea typeface="Righteous"/>
                <a:cs typeface="Righteous"/>
                <a:sym typeface="Righteous"/>
              </a:rPr>
              <a:t>Create a Google Slide/Doc or Form</a:t>
            </a:r>
            <a:endParaRPr sz="4500">
              <a:solidFill>
                <a:srgbClr val="000000"/>
              </a:solidFill>
              <a:latin typeface="Righteous"/>
              <a:ea typeface="Righteous"/>
              <a:cs typeface="Righteous"/>
              <a:sym typeface="Righteous"/>
            </a:endParaRPr>
          </a:p>
          <a:p>
            <a:pPr marL="0" lvl="0" indent="0" algn="ctr" rtl="0">
              <a:spcBef>
                <a:spcPts val="0"/>
              </a:spcBef>
              <a:spcAft>
                <a:spcPts val="0"/>
              </a:spcAft>
              <a:buNone/>
            </a:pPr>
            <a:r>
              <a:rPr lang="en" sz="4500">
                <a:solidFill>
                  <a:srgbClr val="000000"/>
                </a:solidFill>
                <a:latin typeface="Righteous"/>
                <a:ea typeface="Righteous"/>
                <a:cs typeface="Righteous"/>
                <a:sym typeface="Righteous"/>
              </a:rPr>
              <a:t>Create a Class in Google Classroom</a:t>
            </a:r>
            <a:endParaRPr sz="4500">
              <a:solidFill>
                <a:srgbClr val="000000"/>
              </a:solidFill>
              <a:latin typeface="Righteous"/>
              <a:ea typeface="Righteous"/>
              <a:cs typeface="Righteous"/>
              <a:sym typeface="Righteous"/>
            </a:endParaRPr>
          </a:p>
          <a:p>
            <a:pPr marL="0" lvl="0" indent="0" algn="ctr" rtl="0">
              <a:spcBef>
                <a:spcPts val="0"/>
              </a:spcBef>
              <a:spcAft>
                <a:spcPts val="0"/>
              </a:spcAft>
              <a:buNone/>
            </a:pPr>
            <a:r>
              <a:rPr lang="en" sz="4500">
                <a:solidFill>
                  <a:srgbClr val="000000"/>
                </a:solidFill>
                <a:latin typeface="Righteous"/>
                <a:ea typeface="Righteous"/>
                <a:cs typeface="Righteous"/>
                <a:sym typeface="Righteous"/>
              </a:rPr>
              <a:t>Add your creations to the padlet: </a:t>
            </a:r>
            <a:r>
              <a:rPr lang="en" sz="4500" u="sng">
                <a:solidFill>
                  <a:schemeClr val="hlink"/>
                </a:solidFill>
                <a:latin typeface="Righteous"/>
                <a:ea typeface="Righteous"/>
                <a:cs typeface="Righteous"/>
                <a:sym typeface="Righteous"/>
                <a:hlinkClick r:id="rId4"/>
              </a:rPr>
              <a:t>www.bit.ly/CsGoogle </a:t>
            </a:r>
            <a:r>
              <a:rPr lang="en" sz="4500">
                <a:solidFill>
                  <a:srgbClr val="000000"/>
                </a:solidFill>
                <a:latin typeface="Righteous"/>
                <a:ea typeface="Righteous"/>
                <a:cs typeface="Righteous"/>
                <a:sym typeface="Righteous"/>
              </a:rPr>
              <a:t> </a:t>
            </a:r>
            <a:endParaRPr sz="4500">
              <a:solidFill>
                <a:srgbClr val="000000"/>
              </a:solidFill>
              <a:latin typeface="Righteous"/>
              <a:ea typeface="Righteous"/>
              <a:cs typeface="Righteous"/>
              <a:sym typeface="Righteous"/>
            </a:endParaRPr>
          </a:p>
          <a:p>
            <a:pPr marL="0" lvl="0" indent="0" algn="ctr" rtl="0">
              <a:spcBef>
                <a:spcPts val="0"/>
              </a:spcBef>
              <a:spcAft>
                <a:spcPts val="0"/>
              </a:spcAft>
              <a:buNone/>
            </a:pPr>
            <a:endParaRPr sz="4500">
              <a:solidFill>
                <a:srgbClr val="000000"/>
              </a:solidFill>
              <a:latin typeface="Righteous"/>
              <a:ea typeface="Righteous"/>
              <a:cs typeface="Righteous"/>
              <a:sym typeface="Righteous"/>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01"/>
        <p:cNvGrpSpPr/>
        <p:nvPr/>
      </p:nvGrpSpPr>
      <p:grpSpPr>
        <a:xfrm>
          <a:off x="0" y="0"/>
          <a:ext cx="0" cy="0"/>
          <a:chOff x="0" y="0"/>
          <a:chExt cx="0" cy="0"/>
        </a:xfrm>
      </p:grpSpPr>
      <p:sp>
        <p:nvSpPr>
          <p:cNvPr id="502" name="Google Shape;502;p54"/>
          <p:cNvSpPr txBox="1"/>
          <p:nvPr/>
        </p:nvSpPr>
        <p:spPr>
          <a:xfrm>
            <a:off x="908875" y="1930400"/>
            <a:ext cx="7517400" cy="9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Righteous"/>
                <a:ea typeface="Righteous"/>
                <a:cs typeface="Righteous"/>
                <a:sym typeface="Righteous"/>
              </a:rPr>
              <a:t>Nicohl Shelton Webb</a:t>
            </a:r>
            <a:endParaRPr sz="3000">
              <a:latin typeface="Righteous"/>
              <a:ea typeface="Righteous"/>
              <a:cs typeface="Righteous"/>
              <a:sym typeface="Righteous"/>
            </a:endParaRPr>
          </a:p>
          <a:p>
            <a:pPr marL="0" lvl="0" indent="0" algn="ctr" rtl="0">
              <a:spcBef>
                <a:spcPts val="0"/>
              </a:spcBef>
              <a:spcAft>
                <a:spcPts val="0"/>
              </a:spcAft>
              <a:buNone/>
            </a:pPr>
            <a:r>
              <a:rPr lang="en" sz="3000">
                <a:latin typeface="Righteous"/>
                <a:ea typeface="Righteous"/>
                <a:cs typeface="Righteous"/>
                <a:sym typeface="Righteous"/>
              </a:rPr>
              <a:t>Pate’s Creek Elementary</a:t>
            </a:r>
            <a:endParaRPr sz="3000">
              <a:latin typeface="Righteous"/>
              <a:ea typeface="Righteous"/>
              <a:cs typeface="Righteous"/>
              <a:sym typeface="Righteous"/>
            </a:endParaRPr>
          </a:p>
          <a:p>
            <a:pPr marL="0" lvl="0" indent="0" algn="ctr" rtl="0">
              <a:spcBef>
                <a:spcPts val="0"/>
              </a:spcBef>
              <a:spcAft>
                <a:spcPts val="0"/>
              </a:spcAft>
              <a:buNone/>
            </a:pPr>
            <a:r>
              <a:rPr lang="en" sz="2400">
                <a:latin typeface="Righteous"/>
                <a:ea typeface="Righteous"/>
                <a:cs typeface="Righteous"/>
                <a:sym typeface="Righteous"/>
              </a:rPr>
              <a:t>Henry County Schools</a:t>
            </a:r>
            <a:endParaRPr sz="2400">
              <a:latin typeface="Righteous"/>
              <a:ea typeface="Righteous"/>
              <a:cs typeface="Righteous"/>
              <a:sym typeface="Righteous"/>
            </a:endParaRPr>
          </a:p>
          <a:p>
            <a:pPr marL="0" lvl="0" indent="0" algn="ctr" rtl="0">
              <a:spcBef>
                <a:spcPts val="0"/>
              </a:spcBef>
              <a:spcAft>
                <a:spcPts val="0"/>
              </a:spcAft>
              <a:buNone/>
            </a:pPr>
            <a:r>
              <a:rPr lang="en" sz="2400" u="sng">
                <a:latin typeface="Righteous"/>
                <a:ea typeface="Righteous"/>
                <a:cs typeface="Righteous"/>
                <a:sym typeface="Righteous"/>
                <a:hlinkClick r:id="rId3"/>
              </a:rPr>
              <a:t>nwebb@henry.k12.ga.us</a:t>
            </a:r>
            <a:endParaRPr sz="2400">
              <a:latin typeface="Righteous"/>
              <a:ea typeface="Righteous"/>
              <a:cs typeface="Righteous"/>
              <a:sym typeface="Righteous"/>
            </a:endParaRPr>
          </a:p>
          <a:p>
            <a:pPr marL="0" lvl="0" indent="0" algn="ctr" rtl="0">
              <a:spcBef>
                <a:spcPts val="0"/>
              </a:spcBef>
              <a:spcAft>
                <a:spcPts val="0"/>
              </a:spcAft>
              <a:buNone/>
            </a:pPr>
            <a:r>
              <a:rPr lang="en" sz="2400" u="sng">
                <a:latin typeface="Righteous"/>
                <a:ea typeface="Righteous"/>
                <a:cs typeface="Righteous"/>
                <a:sym typeface="Righteous"/>
                <a:hlinkClick r:id="rId4"/>
              </a:rPr>
              <a:t>www.twitter.com/counselorPCE</a:t>
            </a:r>
            <a:endParaRPr sz="2400">
              <a:latin typeface="Righteous"/>
              <a:ea typeface="Righteous"/>
              <a:cs typeface="Righteous"/>
              <a:sym typeface="Righteous"/>
            </a:endParaRPr>
          </a:p>
          <a:p>
            <a:pPr marL="0" lvl="0" indent="0" algn="ctr" rtl="0">
              <a:spcBef>
                <a:spcPts val="0"/>
              </a:spcBef>
              <a:spcAft>
                <a:spcPts val="0"/>
              </a:spcAft>
              <a:buNone/>
            </a:pPr>
            <a:r>
              <a:rPr lang="en" sz="2400" u="sng">
                <a:solidFill>
                  <a:schemeClr val="hlink"/>
                </a:solidFill>
                <a:latin typeface="Righteous"/>
                <a:ea typeface="Righteous"/>
                <a:cs typeface="Righteous"/>
                <a:sym typeface="Righteous"/>
                <a:hlinkClick r:id="rId5"/>
              </a:rPr>
              <a:t>www.instagram.com/techlovingschoolcounselor</a:t>
            </a:r>
            <a:endParaRPr sz="2400">
              <a:latin typeface="Righteous"/>
              <a:ea typeface="Righteous"/>
              <a:cs typeface="Righteous"/>
              <a:sym typeface="Righteous"/>
            </a:endParaRPr>
          </a:p>
          <a:p>
            <a:pPr marL="0" lvl="0" indent="0" algn="ctr" rtl="0">
              <a:spcBef>
                <a:spcPts val="0"/>
              </a:spcBef>
              <a:spcAft>
                <a:spcPts val="0"/>
              </a:spcAft>
              <a:buNone/>
            </a:pPr>
            <a:r>
              <a:rPr lang="en" sz="2400" u="sng">
                <a:solidFill>
                  <a:schemeClr val="hlink"/>
                </a:solidFill>
                <a:latin typeface="Righteous"/>
                <a:ea typeface="Righteous"/>
                <a:cs typeface="Righteous"/>
                <a:sym typeface="Righteous"/>
                <a:hlinkClick r:id="rId6"/>
              </a:rPr>
              <a:t>https://bit.ly/webbeginca</a:t>
            </a:r>
            <a:endParaRPr sz="2400">
              <a:latin typeface="Righteous"/>
              <a:ea typeface="Righteous"/>
              <a:cs typeface="Righteous"/>
              <a:sym typeface="Righteous"/>
            </a:endParaRPr>
          </a:p>
          <a:p>
            <a:pPr marL="0" lvl="0" indent="0" algn="ctr" rtl="0">
              <a:spcBef>
                <a:spcPts val="0"/>
              </a:spcBef>
              <a:spcAft>
                <a:spcPts val="0"/>
              </a:spcAft>
              <a:buNone/>
            </a:pPr>
            <a:endParaRPr sz="3000">
              <a:latin typeface="Righteous"/>
              <a:ea typeface="Righteous"/>
              <a:cs typeface="Righteous"/>
              <a:sym typeface="Righteous"/>
            </a:endParaRPr>
          </a:p>
          <a:p>
            <a:pPr marL="0" lvl="0" indent="0" algn="r" rtl="0">
              <a:spcBef>
                <a:spcPts val="720"/>
              </a:spcBef>
              <a:spcAft>
                <a:spcPts val="0"/>
              </a:spcAft>
              <a:buNone/>
            </a:pPr>
            <a:endParaRPr sz="3000">
              <a:latin typeface="Righteous"/>
              <a:ea typeface="Righteous"/>
              <a:cs typeface="Righteous"/>
              <a:sym typeface="Righteous"/>
            </a:endParaRPr>
          </a:p>
        </p:txBody>
      </p:sp>
      <p:sp>
        <p:nvSpPr>
          <p:cNvPr id="503" name="Google Shape;503;p54"/>
          <p:cNvSpPr txBox="1"/>
          <p:nvPr/>
        </p:nvSpPr>
        <p:spPr>
          <a:xfrm>
            <a:off x="1602675" y="89450"/>
            <a:ext cx="6597000" cy="9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Lobster"/>
                <a:ea typeface="Lobster"/>
                <a:cs typeface="Lobster"/>
                <a:sym typeface="Lobster"/>
              </a:rPr>
              <a:t>Thank you! </a:t>
            </a:r>
            <a:endParaRPr sz="4800">
              <a:latin typeface="Lobster"/>
              <a:ea typeface="Lobster"/>
              <a:cs typeface="Lobster"/>
              <a:sym typeface="Lobster"/>
            </a:endParaRPr>
          </a:p>
        </p:txBody>
      </p:sp>
      <p:pic>
        <p:nvPicPr>
          <p:cNvPr id="504" name="Google Shape;504;p54"/>
          <p:cNvPicPr preferRelativeResize="0"/>
          <p:nvPr/>
        </p:nvPicPr>
        <p:blipFill>
          <a:blip r:embed="rId7">
            <a:alphaModFix/>
          </a:blip>
          <a:stretch>
            <a:fillRect/>
          </a:stretch>
        </p:blipFill>
        <p:spPr>
          <a:xfrm>
            <a:off x="710775" y="89450"/>
            <a:ext cx="7913625" cy="17310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583516" y="1010803"/>
            <a:ext cx="7886700" cy="347916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gn="ctr" defTabSz="685783">
              <a:spcBef>
                <a:spcPts val="750"/>
              </a:spcBef>
              <a:buClrTx/>
              <a:buNone/>
              <a:defRPr/>
            </a:pPr>
            <a:endParaRPr lang="en-US" sz="3600" b="1" dirty="0">
              <a:solidFill>
                <a:prstClr val="black"/>
              </a:solidFill>
              <a:latin typeface="Calibri" panose="020F0502020204030204"/>
              <a:cs typeface="Calibri"/>
            </a:endParaRPr>
          </a:p>
          <a:p>
            <a:pPr marL="228594" indent="-228594" defTabSz="685783">
              <a:spcBef>
                <a:spcPts val="750"/>
              </a:spcBef>
              <a:buClrTx/>
              <a:defRPr/>
            </a:pPr>
            <a:r>
              <a:rPr lang="en-US" sz="4800" b="1" dirty="0" smtClean="0">
                <a:solidFill>
                  <a:prstClr val="black"/>
                </a:solidFill>
                <a:latin typeface="Calibri" panose="020F0502020204030204"/>
                <a:cs typeface="Calibri"/>
              </a:rPr>
              <a:t> </a:t>
            </a:r>
            <a:r>
              <a:rPr lang="en-US" sz="4800" b="1" dirty="0" err="1" smtClean="0">
                <a:solidFill>
                  <a:prstClr val="black"/>
                </a:solidFill>
                <a:latin typeface="Footlight MT Light" panose="0204060206030A020304" pitchFamily="18" charset="0"/>
                <a:cs typeface="Calibri"/>
              </a:rPr>
              <a:t>Nicohl</a:t>
            </a:r>
            <a:r>
              <a:rPr lang="en-US" sz="4800" b="1" dirty="0" smtClean="0">
                <a:solidFill>
                  <a:prstClr val="black"/>
                </a:solidFill>
                <a:latin typeface="Footlight MT Light" panose="0204060206030A020304" pitchFamily="18" charset="0"/>
                <a:cs typeface="Calibri"/>
              </a:rPr>
              <a:t> Webb</a:t>
            </a:r>
            <a:endParaRPr lang="en-US" sz="4800" b="1" dirty="0">
              <a:solidFill>
                <a:prstClr val="black"/>
              </a:solidFill>
              <a:latin typeface="Footlight MT Light" panose="0204060206030A020304" pitchFamily="18" charset="0"/>
              <a:cs typeface="Calibri"/>
            </a:endParaRPr>
          </a:p>
          <a:p>
            <a:pPr marL="228594" indent="-228594" defTabSz="685783">
              <a:spcBef>
                <a:spcPts val="750"/>
              </a:spcBef>
              <a:buClrTx/>
              <a:defRPr/>
            </a:pPr>
            <a:endParaRPr lang="en-US" sz="3600" b="1" dirty="0">
              <a:solidFill>
                <a:prstClr val="black"/>
              </a:solidFill>
              <a:latin typeface="Calibri" panose="020F0502020204030204"/>
              <a:cs typeface="Calibri"/>
            </a:endParaRPr>
          </a:p>
          <a:p>
            <a:pPr marL="228594" indent="-228594" defTabSz="685783">
              <a:spcBef>
                <a:spcPts val="750"/>
              </a:spcBef>
              <a:buClrTx/>
              <a:defRPr/>
            </a:pPr>
            <a:endParaRPr lang="en-US" sz="3600" b="1" dirty="0">
              <a:solidFill>
                <a:prstClr val="black"/>
              </a:solidFill>
              <a:latin typeface="Calibri" panose="020F0502020204030204"/>
              <a:cs typeface="Calibri"/>
            </a:endParaRPr>
          </a:p>
          <a:p>
            <a:pPr marL="0" indent="0" defTabSz="685783">
              <a:spcBef>
                <a:spcPts val="750"/>
              </a:spcBef>
              <a:buClrTx/>
              <a:buNone/>
              <a:defRPr/>
            </a:pPr>
            <a:endParaRPr lang="en-US" sz="2475" b="1" dirty="0">
              <a:solidFill>
                <a:prstClr val="black"/>
              </a:solidFill>
              <a:latin typeface="Calibri" panose="020F0502020204030204"/>
              <a:cs typeface="Calibri"/>
            </a:endParaRPr>
          </a:p>
          <a:p>
            <a:pPr marL="342892" indent="-342892" defTabSz="685783">
              <a:spcBef>
                <a:spcPts val="750"/>
              </a:spcBef>
              <a:buClrTx/>
              <a:defRPr/>
            </a:pPr>
            <a:endParaRPr lang="en-US" sz="2250" dirty="0">
              <a:solidFill>
                <a:prstClr val="black"/>
              </a:solidFill>
              <a:latin typeface="Calibri" panose="020F0502020204030204"/>
              <a:cs typeface="Calibri"/>
            </a:endParaRPr>
          </a:p>
          <a:p>
            <a:pPr marL="0" indent="0" defTabSz="685783">
              <a:spcBef>
                <a:spcPts val="750"/>
              </a:spcBef>
              <a:buClrTx/>
              <a:buNone/>
              <a:defRPr/>
            </a:pPr>
            <a:endParaRPr lang="en-US" sz="2100" dirty="0">
              <a:solidFill>
                <a:prstClr val="black"/>
              </a:solidFill>
              <a:latin typeface="Calibri" panose="020F0502020204030204"/>
              <a:cs typeface="Calibri"/>
            </a:endParaRPr>
          </a:p>
          <a:p>
            <a:pPr marL="0" indent="0" defTabSz="685783">
              <a:spcBef>
                <a:spcPts val="750"/>
              </a:spcBef>
              <a:buClrTx/>
              <a:buNone/>
              <a:defRPr/>
            </a:pPr>
            <a:endParaRPr lang="en-US" sz="2100" dirty="0">
              <a:solidFill>
                <a:prstClr val="black"/>
              </a:solidFill>
              <a:latin typeface="Calibri" panose="020F0502020204030204"/>
              <a:cs typeface="Calibri"/>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061205" y="728530"/>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83">
              <a:buClrTx/>
              <a:defRPr/>
            </a:pPr>
            <a:r>
              <a:rPr lang="en-US" sz="3000" u="sng" kern="1200" dirty="0">
                <a:solidFill>
                  <a:prstClr val="black"/>
                </a:solidFill>
                <a:latin typeface="Calibri" panose="020F0502020204030204"/>
                <a:ea typeface="+mn-ea"/>
                <a:cs typeface="Calibri"/>
              </a:rPr>
              <a:t>Round of Applause for our </a:t>
            </a:r>
            <a:r>
              <a:rPr lang="en-US" sz="3000" u="sng" kern="1200" dirty="0" smtClean="0">
                <a:solidFill>
                  <a:prstClr val="black"/>
                </a:solidFill>
                <a:latin typeface="Calibri" panose="020F0502020204030204"/>
                <a:ea typeface="+mn-ea"/>
                <a:cs typeface="Calibri"/>
              </a:rPr>
              <a:t>Presenter!!</a:t>
            </a:r>
            <a:endParaRPr lang="en-US" sz="3000" u="sng" kern="1200" dirty="0">
              <a:solidFill>
                <a:prstClr val="black"/>
              </a:solidFill>
              <a:latin typeface="Calibri" panose="020F0502020204030204"/>
              <a:ea typeface="+mn-ea"/>
              <a:cs typeface="Calibri"/>
            </a:endParaRPr>
          </a:p>
        </p:txBody>
      </p:sp>
      <p:pic>
        <p:nvPicPr>
          <p:cNvPr id="4" name="Picture 3" descr="Applause (Counter-Strike 1.6 &gt; Sprays &gt; Funny) - GAMEBANANA"/>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97389" y="2130136"/>
            <a:ext cx="3013364" cy="3013364"/>
          </a:xfrm>
          <a:prstGeom prst="rect">
            <a:avLst/>
          </a:prstGeom>
        </p:spPr>
      </p:pic>
      <p:pic>
        <p:nvPicPr>
          <p:cNvPr id="5" name="Picture 4" descr="Thank You | Phoenix - My Child Abuse Recovery Journal"/>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516" y="2750385"/>
            <a:ext cx="2338455" cy="2158394"/>
          </a:xfrm>
          <a:prstGeom prst="rect">
            <a:avLst/>
          </a:prstGeom>
        </p:spPr>
      </p:pic>
    </p:spTree>
    <p:extLst>
      <p:ext uri="{BB962C8B-B14F-4D97-AF65-F5344CB8AC3E}">
        <p14:creationId xmlns:p14="http://schemas.microsoft.com/office/powerpoint/2010/main" val="3285186253"/>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E4502E4F-BB53-4793-BD4F-F00481624DFE}"/>
              </a:ext>
            </a:extLst>
          </p:cNvPr>
          <p:cNvSpPr>
            <a:spLocks noGrp="1"/>
          </p:cNvSpPr>
          <p:nvPr/>
        </p:nvSpPr>
        <p:spPr>
          <a:xfrm>
            <a:off x="930575" y="1487834"/>
            <a:ext cx="7886700" cy="3479163"/>
          </a:xfrm>
          <a:prstGeom prst="rect">
            <a:avLst/>
          </a:prstGeom>
        </p:spPr>
        <p:txBody>
          <a:bodyPr vert="horz" lIns="68580" tIns="34290" rIns="68580" bIns="34290" rtlCol="0" anchor="t">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defTabSz="685783">
              <a:spcBef>
                <a:spcPts val="750"/>
              </a:spcBef>
              <a:buClrTx/>
              <a:buNone/>
              <a:defRPr/>
            </a:pPr>
            <a:r>
              <a:rPr lang="en-US" sz="2475" b="1" dirty="0">
                <a:solidFill>
                  <a:prstClr val="black"/>
                </a:solidFill>
                <a:latin typeface="Calibri" panose="020F0502020204030204"/>
                <a:cs typeface="Calibri"/>
              </a:rPr>
              <a:t>Please reach out to College and Career Readiness with any needs at your school site, professional development topics, or general questions at:</a:t>
            </a:r>
          </a:p>
          <a:p>
            <a:pPr marL="0" indent="0" defTabSz="685783">
              <a:spcBef>
                <a:spcPts val="750"/>
              </a:spcBef>
              <a:buClrTx/>
              <a:buNone/>
              <a:defRPr/>
            </a:pPr>
            <a:endParaRPr lang="en-US" sz="2475" b="1" dirty="0">
              <a:solidFill>
                <a:prstClr val="black"/>
              </a:solidFill>
              <a:latin typeface="Calibri" panose="020F0502020204030204"/>
              <a:cs typeface="Calibri"/>
            </a:endParaRPr>
          </a:p>
          <a:p>
            <a:pPr marL="0" indent="0" algn="ctr" defTabSz="685783">
              <a:spcBef>
                <a:spcPts val="750"/>
              </a:spcBef>
              <a:buClrTx/>
              <a:buNone/>
              <a:defRPr/>
            </a:pPr>
            <a:r>
              <a:rPr lang="en-US" sz="2250" dirty="0">
                <a:solidFill>
                  <a:prstClr val="black"/>
                </a:solidFill>
                <a:latin typeface="Calibri" panose="020F0502020204030204"/>
                <a:cs typeface="Calibri"/>
              </a:rPr>
              <a:t>Catalina </a:t>
            </a:r>
            <a:r>
              <a:rPr lang="en-US" sz="2250" dirty="0" err="1">
                <a:solidFill>
                  <a:prstClr val="black"/>
                </a:solidFill>
                <a:latin typeface="Calibri" panose="020F0502020204030204"/>
                <a:cs typeface="Calibri"/>
              </a:rPr>
              <a:t>Cifuentes</a:t>
            </a:r>
            <a:r>
              <a:rPr lang="en-US" sz="2250" dirty="0">
                <a:solidFill>
                  <a:prstClr val="black"/>
                </a:solidFill>
                <a:latin typeface="Calibri" panose="020F0502020204030204"/>
                <a:cs typeface="Calibri"/>
              </a:rPr>
              <a:t>          </a:t>
            </a:r>
            <a:r>
              <a:rPr lang="en-US" sz="2250" dirty="0">
                <a:solidFill>
                  <a:prstClr val="black"/>
                </a:solidFill>
                <a:latin typeface="Calibri" panose="020F0502020204030204"/>
                <a:cs typeface="Calibri"/>
                <a:hlinkClick r:id="rId4"/>
              </a:rPr>
              <a:t>ccifuentes@rcoe.us</a:t>
            </a:r>
            <a:r>
              <a:rPr lang="en-US" sz="2250" dirty="0">
                <a:solidFill>
                  <a:prstClr val="black"/>
                </a:solidFill>
                <a:latin typeface="Calibri" panose="020F0502020204030204"/>
                <a:cs typeface="Calibri"/>
              </a:rPr>
              <a:t> </a:t>
            </a:r>
          </a:p>
          <a:p>
            <a:pPr marL="0" indent="0" algn="ctr" defTabSz="685783">
              <a:spcBef>
                <a:spcPts val="750"/>
              </a:spcBef>
              <a:buClrTx/>
              <a:buNone/>
              <a:defRPr/>
            </a:pPr>
            <a:r>
              <a:rPr lang="en-US" sz="2250" dirty="0">
                <a:solidFill>
                  <a:prstClr val="black"/>
                </a:solidFill>
                <a:latin typeface="Calibri" panose="020F0502020204030204"/>
                <a:cs typeface="Calibri"/>
              </a:rPr>
              <a:t>Dr. Pedro Caro                 </a:t>
            </a:r>
            <a:r>
              <a:rPr lang="en-US" sz="2250" dirty="0">
                <a:solidFill>
                  <a:prstClr val="black"/>
                </a:solidFill>
                <a:latin typeface="Calibri" panose="020F0502020204030204"/>
                <a:cs typeface="Calibri"/>
                <a:hlinkClick r:id="rId5"/>
              </a:rPr>
              <a:t>pcaro@rcoe.us</a:t>
            </a:r>
            <a:r>
              <a:rPr lang="en-US" sz="2250" dirty="0">
                <a:solidFill>
                  <a:prstClr val="black"/>
                </a:solidFill>
                <a:latin typeface="Calibri" panose="020F0502020204030204"/>
                <a:cs typeface="Calibri"/>
              </a:rPr>
              <a:t> </a:t>
            </a:r>
          </a:p>
          <a:p>
            <a:pPr marL="0" indent="0" defTabSz="685783">
              <a:spcBef>
                <a:spcPts val="750"/>
              </a:spcBef>
              <a:buClrTx/>
              <a:buNone/>
              <a:defRPr/>
            </a:pPr>
            <a:endParaRPr lang="en-US" sz="2100" dirty="0">
              <a:solidFill>
                <a:prstClr val="black"/>
              </a:solidFill>
              <a:latin typeface="Calibri" panose="020F0502020204030204"/>
              <a:cs typeface="Calibri"/>
            </a:endParaRPr>
          </a:p>
          <a:p>
            <a:pPr marL="0" indent="0" defTabSz="685783">
              <a:spcBef>
                <a:spcPts val="750"/>
              </a:spcBef>
              <a:buClrTx/>
              <a:buNone/>
              <a:defRPr/>
            </a:pPr>
            <a:endParaRPr lang="en-US" sz="2100" dirty="0">
              <a:solidFill>
                <a:prstClr val="black"/>
              </a:solidFill>
              <a:latin typeface="Calibri" panose="020F0502020204030204"/>
              <a:cs typeface="Calibri"/>
            </a:endParaRPr>
          </a:p>
        </p:txBody>
      </p:sp>
      <p:sp>
        <p:nvSpPr>
          <p:cNvPr id="3" name="TextBox 2">
            <a:extLst>
              <a:ext uri="{FF2B5EF4-FFF2-40B4-BE49-F238E27FC236}">
                <a16:creationId xmlns:a16="http://schemas.microsoft.com/office/drawing/2014/main" id="{AF5B04E4-A591-4EFD-9C5C-EBD33B455BE8}"/>
              </a:ext>
            </a:extLst>
          </p:cNvPr>
          <p:cNvSpPr txBox="1"/>
          <p:nvPr/>
        </p:nvSpPr>
        <p:spPr>
          <a:xfrm>
            <a:off x="1117122" y="761281"/>
            <a:ext cx="6931324" cy="530915"/>
          </a:xfrm>
          <a:prstGeom prst="rect">
            <a:avLst/>
          </a:prstGeom>
          <a:noFill/>
        </p:spPr>
        <p:txBody>
          <a:bodyPr rot="0" spcFirstLastPara="0" vertOverflow="overflow" horzOverflow="overflow" vert="horz" wrap="square" lIns="68580" tIns="34290" rIns="68580" bIns="34290" numCol="1" spcCol="0" rtlCol="0" fromWordArt="0" anchor="t" anchorCtr="0" forceAA="0" compatLnSpc="1">
            <a:prstTxWarp prst="textNoShape">
              <a:avLst/>
            </a:prstTxWarp>
            <a:spAutoFit/>
          </a:bodyPr>
          <a:lstStyle/>
          <a:p>
            <a:pPr algn="ctr" defTabSz="685783">
              <a:buClrTx/>
              <a:defRPr/>
            </a:pPr>
            <a:r>
              <a:rPr lang="en-US" sz="3000" u="sng" kern="1200" dirty="0">
                <a:solidFill>
                  <a:prstClr val="black"/>
                </a:solidFill>
                <a:latin typeface="Calibri" panose="020F0502020204030204"/>
                <a:ea typeface="+mn-ea"/>
                <a:cs typeface="Calibri"/>
              </a:rPr>
              <a:t>We are here to support you!</a:t>
            </a:r>
          </a:p>
        </p:txBody>
      </p:sp>
    </p:spTree>
    <p:extLst>
      <p:ext uri="{BB962C8B-B14F-4D97-AF65-F5344CB8AC3E}">
        <p14:creationId xmlns:p14="http://schemas.microsoft.com/office/powerpoint/2010/main" val="7933508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920659" y="1875780"/>
            <a:ext cx="3954170" cy="3139678"/>
          </a:xfrm>
          <a:prstGeom prst="rect">
            <a:avLst/>
          </a:prstGeom>
        </p:spPr>
      </p:pic>
      <p:sp>
        <p:nvSpPr>
          <p:cNvPr id="2" name="Title 1"/>
          <p:cNvSpPr>
            <a:spLocks noGrp="1"/>
          </p:cNvSpPr>
          <p:nvPr>
            <p:ph type="title"/>
          </p:nvPr>
        </p:nvSpPr>
        <p:spPr>
          <a:xfrm>
            <a:off x="628650" y="574426"/>
            <a:ext cx="7886700" cy="994172"/>
          </a:xfrm>
        </p:spPr>
        <p:txBody>
          <a:bodyPr>
            <a:normAutofit fontScale="90000"/>
          </a:bodyPr>
          <a:lstStyle/>
          <a:p>
            <a:pPr algn="ctr"/>
            <a:r>
              <a:rPr lang="en-US" b="1" dirty="0">
                <a:solidFill>
                  <a:schemeClr val="accent4"/>
                </a:solidFill>
                <a:latin typeface="+mn-lt"/>
                <a:ea typeface="Avenir Next" charset="0"/>
                <a:cs typeface="Avenir Next" charset="0"/>
              </a:rPr>
              <a:t>FOR MORE INFORMATION </a:t>
            </a:r>
            <a:r>
              <a:rPr lang="en-US" b="1" dirty="0" smtClean="0">
                <a:solidFill>
                  <a:schemeClr val="accent4"/>
                </a:solidFill>
                <a:latin typeface="+mn-lt"/>
                <a:ea typeface="Avenir Next" charset="0"/>
                <a:cs typeface="Avenir Next" charset="0"/>
              </a:rPr>
              <a:t>AND RESOURCES PLEASE </a:t>
            </a:r>
            <a:r>
              <a:rPr lang="en-US" b="1" dirty="0">
                <a:solidFill>
                  <a:schemeClr val="accent4"/>
                </a:solidFill>
                <a:latin typeface="+mn-lt"/>
                <a:ea typeface="Avenir Next" charset="0"/>
                <a:cs typeface="Avenir Next" charset="0"/>
              </a:rPr>
              <a:t>VISIT US @</a:t>
            </a:r>
          </a:p>
        </p:txBody>
      </p:sp>
      <p:sp>
        <p:nvSpPr>
          <p:cNvPr id="3" name="Content Placeholder 2"/>
          <p:cNvSpPr>
            <a:spLocks noGrp="1"/>
          </p:cNvSpPr>
          <p:nvPr>
            <p:ph idx="1"/>
          </p:nvPr>
        </p:nvSpPr>
        <p:spPr>
          <a:xfrm>
            <a:off x="628650" y="1454947"/>
            <a:ext cx="7886700" cy="3263504"/>
          </a:xfrm>
        </p:spPr>
        <p:txBody>
          <a:bodyPr>
            <a:normAutofit/>
          </a:bodyPr>
          <a:lstStyle/>
          <a:p>
            <a:pPr marL="0" indent="0" algn="ctr">
              <a:buNone/>
            </a:pPr>
            <a:r>
              <a:rPr lang="en-US" sz="3300" b="1" dirty="0">
                <a:hlinkClick r:id="rId3"/>
              </a:rPr>
              <a:t>www.rcec.us</a:t>
            </a:r>
            <a:endParaRPr lang="en-US" sz="3300" b="1" dirty="0"/>
          </a:p>
          <a:p>
            <a:pPr marL="0" indent="0" algn="ctr">
              <a:buNone/>
            </a:pPr>
            <a:endParaRPr lang="en-US" sz="3300" dirty="0"/>
          </a:p>
        </p:txBody>
      </p:sp>
      <p:pic>
        <p:nvPicPr>
          <p:cNvPr id="5" name="Picture 4"/>
          <p:cNvPicPr>
            <a:picLocks noChangeAspect="1"/>
          </p:cNvPicPr>
          <p:nvPr/>
        </p:nvPicPr>
        <p:blipFill>
          <a:blip r:embed="rId4"/>
          <a:stretch>
            <a:fillRect/>
          </a:stretch>
        </p:blipFill>
        <p:spPr>
          <a:xfrm>
            <a:off x="4645807" y="3033121"/>
            <a:ext cx="1042056" cy="1833563"/>
          </a:xfrm>
          <a:prstGeom prst="rect">
            <a:avLst/>
          </a:prstGeom>
        </p:spPr>
      </p:pic>
      <p:pic>
        <p:nvPicPr>
          <p:cNvPr id="6" name="Picture 5"/>
          <p:cNvPicPr>
            <a:picLocks noChangeAspect="1"/>
          </p:cNvPicPr>
          <p:nvPr/>
        </p:nvPicPr>
        <p:blipFill>
          <a:blip r:embed="rId5"/>
          <a:stretch>
            <a:fillRect/>
          </a:stretch>
        </p:blipFill>
        <p:spPr>
          <a:xfrm>
            <a:off x="5913985" y="2669331"/>
            <a:ext cx="1562208" cy="2197894"/>
          </a:xfrm>
          <a:prstGeom prst="rect">
            <a:avLst/>
          </a:prstGeom>
        </p:spPr>
      </p:pic>
      <p:pic>
        <p:nvPicPr>
          <p:cNvPr id="8" name="Picture 7"/>
          <p:cNvPicPr>
            <a:picLocks noChangeAspect="1"/>
          </p:cNvPicPr>
          <p:nvPr/>
        </p:nvPicPr>
        <p:blipFill>
          <a:blip r:embed="rId6"/>
          <a:stretch>
            <a:fillRect/>
          </a:stretch>
        </p:blipFill>
        <p:spPr>
          <a:xfrm>
            <a:off x="4626286" y="2999155"/>
            <a:ext cx="1081279" cy="1902578"/>
          </a:xfrm>
          <a:prstGeom prst="rect">
            <a:avLst/>
          </a:prstGeom>
        </p:spPr>
      </p:pic>
      <p:sp>
        <p:nvSpPr>
          <p:cNvPr id="9" name="Freeform 71"/>
          <p:cNvSpPr>
            <a:spLocks noChangeArrowheads="1"/>
          </p:cNvSpPr>
          <p:nvPr/>
        </p:nvSpPr>
        <p:spPr bwMode="auto">
          <a:xfrm>
            <a:off x="7658183" y="2805997"/>
            <a:ext cx="423539" cy="415790"/>
          </a:xfrm>
          <a:custGeom>
            <a:avLst/>
            <a:gdLst>
              <a:gd name="T0" fmla="*/ 239 w 480"/>
              <a:gd name="T1" fmla="*/ 0 h 471"/>
              <a:gd name="T2" fmla="*/ 239 w 480"/>
              <a:gd name="T3" fmla="*/ 0 h 471"/>
              <a:gd name="T4" fmla="*/ 0 w 480"/>
              <a:gd name="T5" fmla="*/ 231 h 471"/>
              <a:gd name="T6" fmla="*/ 239 w 480"/>
              <a:gd name="T7" fmla="*/ 470 h 471"/>
              <a:gd name="T8" fmla="*/ 479 w 480"/>
              <a:gd name="T9" fmla="*/ 231 h 471"/>
              <a:gd name="T10" fmla="*/ 239 w 480"/>
              <a:gd name="T11" fmla="*/ 0 h 471"/>
              <a:gd name="T12" fmla="*/ 301 w 480"/>
              <a:gd name="T13" fmla="*/ 338 h 471"/>
              <a:gd name="T14" fmla="*/ 301 w 480"/>
              <a:gd name="T15" fmla="*/ 338 h 471"/>
              <a:gd name="T16" fmla="*/ 274 w 480"/>
              <a:gd name="T17" fmla="*/ 347 h 471"/>
              <a:gd name="T18" fmla="*/ 248 w 480"/>
              <a:gd name="T19" fmla="*/ 347 h 471"/>
              <a:gd name="T20" fmla="*/ 221 w 480"/>
              <a:gd name="T21" fmla="*/ 347 h 471"/>
              <a:gd name="T22" fmla="*/ 204 w 480"/>
              <a:gd name="T23" fmla="*/ 338 h 471"/>
              <a:gd name="T24" fmla="*/ 186 w 480"/>
              <a:gd name="T25" fmla="*/ 320 h 471"/>
              <a:gd name="T26" fmla="*/ 186 w 480"/>
              <a:gd name="T27" fmla="*/ 293 h 471"/>
              <a:gd name="T28" fmla="*/ 186 w 480"/>
              <a:gd name="T29" fmla="*/ 213 h 471"/>
              <a:gd name="T30" fmla="*/ 159 w 480"/>
              <a:gd name="T31" fmla="*/ 213 h 471"/>
              <a:gd name="T32" fmla="*/ 159 w 480"/>
              <a:gd name="T33" fmla="*/ 178 h 471"/>
              <a:gd name="T34" fmla="*/ 186 w 480"/>
              <a:gd name="T35" fmla="*/ 169 h 471"/>
              <a:gd name="T36" fmla="*/ 204 w 480"/>
              <a:gd name="T37" fmla="*/ 151 h 471"/>
              <a:gd name="T38" fmla="*/ 213 w 480"/>
              <a:gd name="T39" fmla="*/ 116 h 471"/>
              <a:gd name="T40" fmla="*/ 239 w 480"/>
              <a:gd name="T41" fmla="*/ 116 h 471"/>
              <a:gd name="T42" fmla="*/ 239 w 480"/>
              <a:gd name="T43" fmla="*/ 178 h 471"/>
              <a:gd name="T44" fmla="*/ 292 w 480"/>
              <a:gd name="T45" fmla="*/ 178 h 471"/>
              <a:gd name="T46" fmla="*/ 292 w 480"/>
              <a:gd name="T47" fmla="*/ 213 h 471"/>
              <a:gd name="T48" fmla="*/ 239 w 480"/>
              <a:gd name="T49" fmla="*/ 213 h 471"/>
              <a:gd name="T50" fmla="*/ 239 w 480"/>
              <a:gd name="T51" fmla="*/ 275 h 471"/>
              <a:gd name="T52" fmla="*/ 239 w 480"/>
              <a:gd name="T53" fmla="*/ 303 h 471"/>
              <a:gd name="T54" fmla="*/ 248 w 480"/>
              <a:gd name="T55" fmla="*/ 311 h 471"/>
              <a:gd name="T56" fmla="*/ 266 w 480"/>
              <a:gd name="T57" fmla="*/ 311 h 471"/>
              <a:gd name="T58" fmla="*/ 301 w 480"/>
              <a:gd name="T59" fmla="*/ 303 h 471"/>
              <a:gd name="T60" fmla="*/ 301 w 480"/>
              <a:gd name="T61" fmla="*/ 338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80" h="471">
                <a:moveTo>
                  <a:pt x="239" y="0"/>
                </a:moveTo>
                <a:lnTo>
                  <a:pt x="239" y="0"/>
                </a:lnTo>
                <a:cubicBezTo>
                  <a:pt x="107" y="0"/>
                  <a:pt x="0" y="107"/>
                  <a:pt x="0" y="231"/>
                </a:cubicBezTo>
                <a:cubicBezTo>
                  <a:pt x="0" y="364"/>
                  <a:pt x="107" y="470"/>
                  <a:pt x="239" y="470"/>
                </a:cubicBezTo>
                <a:cubicBezTo>
                  <a:pt x="372" y="470"/>
                  <a:pt x="479" y="364"/>
                  <a:pt x="479" y="231"/>
                </a:cubicBezTo>
                <a:cubicBezTo>
                  <a:pt x="479" y="107"/>
                  <a:pt x="372" y="0"/>
                  <a:pt x="239" y="0"/>
                </a:cubicBezTo>
                <a:close/>
                <a:moveTo>
                  <a:pt x="301" y="338"/>
                </a:moveTo>
                <a:lnTo>
                  <a:pt x="301" y="338"/>
                </a:lnTo>
                <a:cubicBezTo>
                  <a:pt x="292" y="347"/>
                  <a:pt x="283" y="347"/>
                  <a:pt x="274" y="347"/>
                </a:cubicBezTo>
                <a:cubicBezTo>
                  <a:pt x="266" y="347"/>
                  <a:pt x="257" y="347"/>
                  <a:pt x="248" y="347"/>
                </a:cubicBezTo>
                <a:cubicBezTo>
                  <a:pt x="239" y="347"/>
                  <a:pt x="230" y="347"/>
                  <a:pt x="221" y="347"/>
                </a:cubicBezTo>
                <a:cubicBezTo>
                  <a:pt x="213" y="347"/>
                  <a:pt x="204" y="338"/>
                  <a:pt x="204" y="338"/>
                </a:cubicBezTo>
                <a:cubicBezTo>
                  <a:pt x="195" y="328"/>
                  <a:pt x="195" y="328"/>
                  <a:pt x="186" y="320"/>
                </a:cubicBezTo>
                <a:cubicBezTo>
                  <a:pt x="186" y="311"/>
                  <a:pt x="186" y="303"/>
                  <a:pt x="186" y="293"/>
                </a:cubicBezTo>
                <a:cubicBezTo>
                  <a:pt x="186" y="213"/>
                  <a:pt x="186" y="213"/>
                  <a:pt x="186" y="213"/>
                </a:cubicBezTo>
                <a:cubicBezTo>
                  <a:pt x="159" y="213"/>
                  <a:pt x="159" y="213"/>
                  <a:pt x="159" y="213"/>
                </a:cubicBezTo>
                <a:cubicBezTo>
                  <a:pt x="159" y="178"/>
                  <a:pt x="159" y="178"/>
                  <a:pt x="159" y="178"/>
                </a:cubicBezTo>
                <a:cubicBezTo>
                  <a:pt x="168" y="178"/>
                  <a:pt x="177" y="178"/>
                  <a:pt x="186" y="169"/>
                </a:cubicBezTo>
                <a:cubicBezTo>
                  <a:pt x="195" y="160"/>
                  <a:pt x="195" y="160"/>
                  <a:pt x="204" y="151"/>
                </a:cubicBezTo>
                <a:cubicBezTo>
                  <a:pt x="204" y="143"/>
                  <a:pt x="204" y="134"/>
                  <a:pt x="213" y="116"/>
                </a:cubicBezTo>
                <a:cubicBezTo>
                  <a:pt x="239" y="116"/>
                  <a:pt x="239" y="116"/>
                  <a:pt x="239" y="116"/>
                </a:cubicBezTo>
                <a:cubicBezTo>
                  <a:pt x="239" y="178"/>
                  <a:pt x="239" y="178"/>
                  <a:pt x="239" y="178"/>
                </a:cubicBezTo>
                <a:cubicBezTo>
                  <a:pt x="292" y="178"/>
                  <a:pt x="292" y="178"/>
                  <a:pt x="292" y="178"/>
                </a:cubicBezTo>
                <a:cubicBezTo>
                  <a:pt x="292" y="213"/>
                  <a:pt x="292" y="213"/>
                  <a:pt x="292" y="213"/>
                </a:cubicBezTo>
                <a:cubicBezTo>
                  <a:pt x="239" y="213"/>
                  <a:pt x="239" y="213"/>
                  <a:pt x="239" y="213"/>
                </a:cubicBezTo>
                <a:cubicBezTo>
                  <a:pt x="239" y="275"/>
                  <a:pt x="239" y="275"/>
                  <a:pt x="239" y="275"/>
                </a:cubicBezTo>
                <a:cubicBezTo>
                  <a:pt x="239" y="284"/>
                  <a:pt x="239" y="293"/>
                  <a:pt x="239" y="303"/>
                </a:cubicBezTo>
                <a:cubicBezTo>
                  <a:pt x="248" y="303"/>
                  <a:pt x="248" y="303"/>
                  <a:pt x="248" y="311"/>
                </a:cubicBezTo>
                <a:cubicBezTo>
                  <a:pt x="257" y="311"/>
                  <a:pt x="266" y="311"/>
                  <a:pt x="266" y="311"/>
                </a:cubicBezTo>
                <a:cubicBezTo>
                  <a:pt x="283" y="311"/>
                  <a:pt x="292" y="311"/>
                  <a:pt x="301" y="303"/>
                </a:cubicBezTo>
                <a:lnTo>
                  <a:pt x="301" y="338"/>
                </a:lnTo>
                <a:close/>
              </a:path>
            </a:pathLst>
          </a:custGeom>
          <a:solidFill>
            <a:schemeClr val="accent1"/>
          </a:solidFill>
          <a:ln>
            <a:noFill/>
          </a:ln>
          <a:effectLst/>
        </p:spPr>
        <p:txBody>
          <a:bodyPr wrap="none" lIns="25718" tIns="12859" rIns="25718" bIns="12859" anchor="ctr"/>
          <a:lstStyle/>
          <a:p>
            <a:pPr defTabSz="685698">
              <a:buClrTx/>
              <a:defRPr/>
            </a:pPr>
            <a:endParaRPr lang="en-US" sz="1425" kern="1200" dirty="0">
              <a:solidFill>
                <a:prstClr val="black"/>
              </a:solidFill>
              <a:latin typeface="Calibri" panose="020F0502020204030204"/>
              <a:ea typeface="+mn-ea"/>
            </a:endParaRPr>
          </a:p>
        </p:txBody>
      </p:sp>
      <p:sp>
        <p:nvSpPr>
          <p:cNvPr id="10" name="Freeform 79"/>
          <p:cNvSpPr>
            <a:spLocks noChangeArrowheads="1"/>
          </p:cNvSpPr>
          <p:nvPr/>
        </p:nvSpPr>
        <p:spPr bwMode="auto">
          <a:xfrm>
            <a:off x="7668554" y="3309414"/>
            <a:ext cx="402066" cy="397163"/>
          </a:xfrm>
          <a:custGeom>
            <a:avLst/>
            <a:gdLst>
              <a:gd name="T0" fmla="*/ 240 w 479"/>
              <a:gd name="T1" fmla="*/ 0 h 471"/>
              <a:gd name="T2" fmla="*/ 240 w 479"/>
              <a:gd name="T3" fmla="*/ 0 h 471"/>
              <a:gd name="T4" fmla="*/ 0 w 479"/>
              <a:gd name="T5" fmla="*/ 231 h 471"/>
              <a:gd name="T6" fmla="*/ 240 w 479"/>
              <a:gd name="T7" fmla="*/ 470 h 471"/>
              <a:gd name="T8" fmla="*/ 478 w 479"/>
              <a:gd name="T9" fmla="*/ 231 h 471"/>
              <a:gd name="T10" fmla="*/ 240 w 479"/>
              <a:gd name="T11" fmla="*/ 0 h 471"/>
              <a:gd name="T12" fmla="*/ 293 w 479"/>
              <a:gd name="T13" fmla="*/ 160 h 471"/>
              <a:gd name="T14" fmla="*/ 293 w 479"/>
              <a:gd name="T15" fmla="*/ 160 h 471"/>
              <a:gd name="T16" fmla="*/ 257 w 479"/>
              <a:gd name="T17" fmla="*/ 160 h 471"/>
              <a:gd name="T18" fmla="*/ 249 w 479"/>
              <a:gd name="T19" fmla="*/ 178 h 471"/>
              <a:gd name="T20" fmla="*/ 249 w 479"/>
              <a:gd name="T21" fmla="*/ 195 h 471"/>
              <a:gd name="T22" fmla="*/ 293 w 479"/>
              <a:gd name="T23" fmla="*/ 195 h 471"/>
              <a:gd name="T24" fmla="*/ 293 w 479"/>
              <a:gd name="T25" fmla="*/ 240 h 471"/>
              <a:gd name="T26" fmla="*/ 249 w 479"/>
              <a:gd name="T27" fmla="*/ 240 h 471"/>
              <a:gd name="T28" fmla="*/ 249 w 479"/>
              <a:gd name="T29" fmla="*/ 346 h 471"/>
              <a:gd name="T30" fmla="*/ 213 w 479"/>
              <a:gd name="T31" fmla="*/ 346 h 471"/>
              <a:gd name="T32" fmla="*/ 213 w 479"/>
              <a:gd name="T33" fmla="*/ 240 h 471"/>
              <a:gd name="T34" fmla="*/ 169 w 479"/>
              <a:gd name="T35" fmla="*/ 240 h 471"/>
              <a:gd name="T36" fmla="*/ 169 w 479"/>
              <a:gd name="T37" fmla="*/ 195 h 471"/>
              <a:gd name="T38" fmla="*/ 213 w 479"/>
              <a:gd name="T39" fmla="*/ 195 h 471"/>
              <a:gd name="T40" fmla="*/ 213 w 479"/>
              <a:gd name="T41" fmla="*/ 178 h 471"/>
              <a:gd name="T42" fmla="*/ 257 w 479"/>
              <a:gd name="T43" fmla="*/ 125 h 471"/>
              <a:gd name="T44" fmla="*/ 293 w 479"/>
              <a:gd name="T45" fmla="*/ 125 h 471"/>
              <a:gd name="T46" fmla="*/ 293 w 479"/>
              <a:gd name="T47" fmla="*/ 160 h 4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79" h="471">
                <a:moveTo>
                  <a:pt x="240" y="0"/>
                </a:moveTo>
                <a:lnTo>
                  <a:pt x="240" y="0"/>
                </a:lnTo>
                <a:cubicBezTo>
                  <a:pt x="106" y="0"/>
                  <a:pt x="0" y="107"/>
                  <a:pt x="0" y="231"/>
                </a:cubicBezTo>
                <a:cubicBezTo>
                  <a:pt x="0" y="363"/>
                  <a:pt x="106" y="470"/>
                  <a:pt x="240" y="470"/>
                </a:cubicBezTo>
                <a:cubicBezTo>
                  <a:pt x="372" y="470"/>
                  <a:pt x="478" y="363"/>
                  <a:pt x="478" y="231"/>
                </a:cubicBezTo>
                <a:cubicBezTo>
                  <a:pt x="478" y="107"/>
                  <a:pt x="372" y="0"/>
                  <a:pt x="240" y="0"/>
                </a:cubicBezTo>
                <a:close/>
                <a:moveTo>
                  <a:pt x="293" y="160"/>
                </a:moveTo>
                <a:lnTo>
                  <a:pt x="293" y="160"/>
                </a:lnTo>
                <a:cubicBezTo>
                  <a:pt x="257" y="160"/>
                  <a:pt x="257" y="160"/>
                  <a:pt x="257" y="160"/>
                </a:cubicBezTo>
                <a:cubicBezTo>
                  <a:pt x="257" y="160"/>
                  <a:pt x="249" y="169"/>
                  <a:pt x="249" y="178"/>
                </a:cubicBezTo>
                <a:cubicBezTo>
                  <a:pt x="249" y="195"/>
                  <a:pt x="249" y="195"/>
                  <a:pt x="249" y="195"/>
                </a:cubicBezTo>
                <a:cubicBezTo>
                  <a:pt x="293" y="195"/>
                  <a:pt x="293" y="195"/>
                  <a:pt x="293" y="195"/>
                </a:cubicBezTo>
                <a:cubicBezTo>
                  <a:pt x="293" y="240"/>
                  <a:pt x="293" y="240"/>
                  <a:pt x="293" y="240"/>
                </a:cubicBezTo>
                <a:cubicBezTo>
                  <a:pt x="249" y="240"/>
                  <a:pt x="249" y="240"/>
                  <a:pt x="249" y="240"/>
                </a:cubicBezTo>
                <a:cubicBezTo>
                  <a:pt x="249" y="346"/>
                  <a:pt x="249" y="346"/>
                  <a:pt x="249" y="346"/>
                </a:cubicBezTo>
                <a:cubicBezTo>
                  <a:pt x="213" y="346"/>
                  <a:pt x="213" y="346"/>
                  <a:pt x="213" y="346"/>
                </a:cubicBezTo>
                <a:cubicBezTo>
                  <a:pt x="213" y="240"/>
                  <a:pt x="213" y="240"/>
                  <a:pt x="213" y="240"/>
                </a:cubicBezTo>
                <a:cubicBezTo>
                  <a:pt x="169" y="240"/>
                  <a:pt x="169" y="240"/>
                  <a:pt x="169" y="240"/>
                </a:cubicBezTo>
                <a:cubicBezTo>
                  <a:pt x="169" y="195"/>
                  <a:pt x="169" y="195"/>
                  <a:pt x="169" y="195"/>
                </a:cubicBezTo>
                <a:cubicBezTo>
                  <a:pt x="213" y="195"/>
                  <a:pt x="213" y="195"/>
                  <a:pt x="213" y="195"/>
                </a:cubicBezTo>
                <a:cubicBezTo>
                  <a:pt x="213" y="178"/>
                  <a:pt x="213" y="178"/>
                  <a:pt x="213" y="178"/>
                </a:cubicBezTo>
                <a:cubicBezTo>
                  <a:pt x="213" y="151"/>
                  <a:pt x="230" y="125"/>
                  <a:pt x="257" y="125"/>
                </a:cubicBezTo>
                <a:cubicBezTo>
                  <a:pt x="293" y="125"/>
                  <a:pt x="293" y="125"/>
                  <a:pt x="293" y="125"/>
                </a:cubicBezTo>
                <a:lnTo>
                  <a:pt x="293" y="160"/>
                </a:lnTo>
                <a:close/>
              </a:path>
            </a:pathLst>
          </a:custGeom>
          <a:solidFill>
            <a:schemeClr val="accent1">
              <a:lumMod val="50000"/>
            </a:schemeClr>
          </a:solidFill>
          <a:ln>
            <a:noFill/>
          </a:ln>
          <a:effectLst/>
        </p:spPr>
        <p:txBody>
          <a:bodyPr wrap="none" lIns="25718" tIns="12859" rIns="25718" bIns="12859" anchor="ctr"/>
          <a:lstStyle/>
          <a:p>
            <a:pPr defTabSz="685698">
              <a:buClrTx/>
              <a:defRPr/>
            </a:pPr>
            <a:endParaRPr lang="en-US" sz="1425" kern="1200" dirty="0">
              <a:solidFill>
                <a:prstClr val="black"/>
              </a:solidFill>
              <a:latin typeface="Calibri" panose="020F0502020204030204"/>
              <a:ea typeface="+mn-ea"/>
            </a:endParaRPr>
          </a:p>
        </p:txBody>
      </p:sp>
      <p:sp>
        <p:nvSpPr>
          <p:cNvPr id="11" name="Freeform 87"/>
          <p:cNvSpPr>
            <a:spLocks noChangeArrowheads="1"/>
          </p:cNvSpPr>
          <p:nvPr/>
        </p:nvSpPr>
        <p:spPr bwMode="auto">
          <a:xfrm>
            <a:off x="7728503" y="3794198"/>
            <a:ext cx="336707" cy="343626"/>
          </a:xfrm>
          <a:custGeom>
            <a:avLst/>
            <a:gdLst>
              <a:gd name="T0" fmla="*/ 345 w 426"/>
              <a:gd name="T1" fmla="*/ 213 h 435"/>
              <a:gd name="T2" fmla="*/ 345 w 426"/>
              <a:gd name="T3" fmla="*/ 213 h 435"/>
              <a:gd name="T4" fmla="*/ 213 w 426"/>
              <a:gd name="T5" fmla="*/ 346 h 435"/>
              <a:gd name="T6" fmla="*/ 79 w 426"/>
              <a:gd name="T7" fmla="*/ 213 h 435"/>
              <a:gd name="T8" fmla="*/ 88 w 426"/>
              <a:gd name="T9" fmla="*/ 195 h 435"/>
              <a:gd name="T10" fmla="*/ 0 w 426"/>
              <a:gd name="T11" fmla="*/ 195 h 435"/>
              <a:gd name="T12" fmla="*/ 0 w 426"/>
              <a:gd name="T13" fmla="*/ 363 h 435"/>
              <a:gd name="T14" fmla="*/ 62 w 426"/>
              <a:gd name="T15" fmla="*/ 434 h 435"/>
              <a:gd name="T16" fmla="*/ 363 w 426"/>
              <a:gd name="T17" fmla="*/ 434 h 435"/>
              <a:gd name="T18" fmla="*/ 425 w 426"/>
              <a:gd name="T19" fmla="*/ 363 h 435"/>
              <a:gd name="T20" fmla="*/ 425 w 426"/>
              <a:gd name="T21" fmla="*/ 195 h 435"/>
              <a:gd name="T22" fmla="*/ 337 w 426"/>
              <a:gd name="T23" fmla="*/ 195 h 435"/>
              <a:gd name="T24" fmla="*/ 345 w 426"/>
              <a:gd name="T25" fmla="*/ 213 h 435"/>
              <a:gd name="T26" fmla="*/ 363 w 426"/>
              <a:gd name="T27" fmla="*/ 0 h 435"/>
              <a:gd name="T28" fmla="*/ 363 w 426"/>
              <a:gd name="T29" fmla="*/ 0 h 435"/>
              <a:gd name="T30" fmla="*/ 62 w 426"/>
              <a:gd name="T31" fmla="*/ 0 h 435"/>
              <a:gd name="T32" fmla="*/ 0 w 426"/>
              <a:gd name="T33" fmla="*/ 71 h 435"/>
              <a:gd name="T34" fmla="*/ 0 w 426"/>
              <a:gd name="T35" fmla="*/ 142 h 435"/>
              <a:gd name="T36" fmla="*/ 106 w 426"/>
              <a:gd name="T37" fmla="*/ 142 h 435"/>
              <a:gd name="T38" fmla="*/ 213 w 426"/>
              <a:gd name="T39" fmla="*/ 89 h 435"/>
              <a:gd name="T40" fmla="*/ 319 w 426"/>
              <a:gd name="T41" fmla="*/ 142 h 435"/>
              <a:gd name="T42" fmla="*/ 425 w 426"/>
              <a:gd name="T43" fmla="*/ 142 h 435"/>
              <a:gd name="T44" fmla="*/ 425 w 426"/>
              <a:gd name="T45" fmla="*/ 71 h 435"/>
              <a:gd name="T46" fmla="*/ 363 w 426"/>
              <a:gd name="T47" fmla="*/ 0 h 435"/>
              <a:gd name="T48" fmla="*/ 390 w 426"/>
              <a:gd name="T49" fmla="*/ 89 h 435"/>
              <a:gd name="T50" fmla="*/ 390 w 426"/>
              <a:gd name="T51" fmla="*/ 89 h 435"/>
              <a:gd name="T52" fmla="*/ 381 w 426"/>
              <a:gd name="T53" fmla="*/ 97 h 435"/>
              <a:gd name="T54" fmla="*/ 345 w 426"/>
              <a:gd name="T55" fmla="*/ 97 h 435"/>
              <a:gd name="T56" fmla="*/ 328 w 426"/>
              <a:gd name="T57" fmla="*/ 89 h 435"/>
              <a:gd name="T58" fmla="*/ 328 w 426"/>
              <a:gd name="T59" fmla="*/ 53 h 435"/>
              <a:gd name="T60" fmla="*/ 345 w 426"/>
              <a:gd name="T61" fmla="*/ 36 h 435"/>
              <a:gd name="T62" fmla="*/ 381 w 426"/>
              <a:gd name="T63" fmla="*/ 36 h 435"/>
              <a:gd name="T64" fmla="*/ 390 w 426"/>
              <a:gd name="T65" fmla="*/ 53 h 435"/>
              <a:gd name="T66" fmla="*/ 390 w 426"/>
              <a:gd name="T67" fmla="*/ 89 h 435"/>
              <a:gd name="T68" fmla="*/ 292 w 426"/>
              <a:gd name="T69" fmla="*/ 213 h 435"/>
              <a:gd name="T70" fmla="*/ 292 w 426"/>
              <a:gd name="T71" fmla="*/ 213 h 435"/>
              <a:gd name="T72" fmla="*/ 213 w 426"/>
              <a:gd name="T73" fmla="*/ 133 h 435"/>
              <a:gd name="T74" fmla="*/ 132 w 426"/>
              <a:gd name="T75" fmla="*/ 213 h 435"/>
              <a:gd name="T76" fmla="*/ 213 w 426"/>
              <a:gd name="T77" fmla="*/ 293 h 435"/>
              <a:gd name="T78" fmla="*/ 292 w 426"/>
              <a:gd name="T79" fmla="*/ 213 h 4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26" h="435">
                <a:moveTo>
                  <a:pt x="345" y="213"/>
                </a:moveTo>
                <a:lnTo>
                  <a:pt x="345" y="213"/>
                </a:lnTo>
                <a:cubicBezTo>
                  <a:pt x="345" y="284"/>
                  <a:pt x="284" y="346"/>
                  <a:pt x="213" y="346"/>
                </a:cubicBezTo>
                <a:cubicBezTo>
                  <a:pt x="142" y="346"/>
                  <a:pt x="79" y="284"/>
                  <a:pt x="79" y="213"/>
                </a:cubicBezTo>
                <a:cubicBezTo>
                  <a:pt x="79" y="203"/>
                  <a:pt x="88" y="203"/>
                  <a:pt x="88" y="195"/>
                </a:cubicBezTo>
                <a:cubicBezTo>
                  <a:pt x="0" y="195"/>
                  <a:pt x="0" y="195"/>
                  <a:pt x="0" y="195"/>
                </a:cubicBezTo>
                <a:cubicBezTo>
                  <a:pt x="0" y="363"/>
                  <a:pt x="0" y="363"/>
                  <a:pt x="0" y="363"/>
                </a:cubicBezTo>
                <a:cubicBezTo>
                  <a:pt x="0" y="399"/>
                  <a:pt x="26" y="434"/>
                  <a:pt x="62" y="434"/>
                </a:cubicBezTo>
                <a:cubicBezTo>
                  <a:pt x="363" y="434"/>
                  <a:pt x="363" y="434"/>
                  <a:pt x="363" y="434"/>
                </a:cubicBezTo>
                <a:cubicBezTo>
                  <a:pt x="398" y="434"/>
                  <a:pt x="425" y="399"/>
                  <a:pt x="425" y="363"/>
                </a:cubicBezTo>
                <a:cubicBezTo>
                  <a:pt x="425" y="195"/>
                  <a:pt x="425" y="195"/>
                  <a:pt x="425" y="195"/>
                </a:cubicBezTo>
                <a:cubicBezTo>
                  <a:pt x="337" y="195"/>
                  <a:pt x="337" y="195"/>
                  <a:pt x="337" y="195"/>
                </a:cubicBezTo>
                <a:cubicBezTo>
                  <a:pt x="337" y="203"/>
                  <a:pt x="345" y="203"/>
                  <a:pt x="345" y="213"/>
                </a:cubicBezTo>
                <a:close/>
                <a:moveTo>
                  <a:pt x="363" y="0"/>
                </a:moveTo>
                <a:lnTo>
                  <a:pt x="363" y="0"/>
                </a:lnTo>
                <a:cubicBezTo>
                  <a:pt x="62" y="0"/>
                  <a:pt x="62" y="0"/>
                  <a:pt x="62" y="0"/>
                </a:cubicBezTo>
                <a:cubicBezTo>
                  <a:pt x="26" y="0"/>
                  <a:pt x="0" y="36"/>
                  <a:pt x="0" y="71"/>
                </a:cubicBezTo>
                <a:cubicBezTo>
                  <a:pt x="0" y="142"/>
                  <a:pt x="0" y="142"/>
                  <a:pt x="0" y="142"/>
                </a:cubicBezTo>
                <a:cubicBezTo>
                  <a:pt x="106" y="142"/>
                  <a:pt x="106" y="142"/>
                  <a:pt x="106" y="142"/>
                </a:cubicBezTo>
                <a:cubicBezTo>
                  <a:pt x="132" y="106"/>
                  <a:pt x="168" y="89"/>
                  <a:pt x="213" y="89"/>
                </a:cubicBezTo>
                <a:cubicBezTo>
                  <a:pt x="257" y="89"/>
                  <a:pt x="292" y="106"/>
                  <a:pt x="319" y="142"/>
                </a:cubicBezTo>
                <a:cubicBezTo>
                  <a:pt x="425" y="142"/>
                  <a:pt x="425" y="142"/>
                  <a:pt x="425" y="142"/>
                </a:cubicBezTo>
                <a:cubicBezTo>
                  <a:pt x="425" y="71"/>
                  <a:pt x="425" y="71"/>
                  <a:pt x="425" y="71"/>
                </a:cubicBezTo>
                <a:cubicBezTo>
                  <a:pt x="425" y="36"/>
                  <a:pt x="398" y="0"/>
                  <a:pt x="363" y="0"/>
                </a:cubicBezTo>
                <a:close/>
                <a:moveTo>
                  <a:pt x="390" y="89"/>
                </a:moveTo>
                <a:lnTo>
                  <a:pt x="390" y="89"/>
                </a:lnTo>
                <a:cubicBezTo>
                  <a:pt x="390" y="89"/>
                  <a:pt x="390" y="97"/>
                  <a:pt x="381" y="97"/>
                </a:cubicBezTo>
                <a:cubicBezTo>
                  <a:pt x="345" y="97"/>
                  <a:pt x="345" y="97"/>
                  <a:pt x="345" y="97"/>
                </a:cubicBezTo>
                <a:cubicBezTo>
                  <a:pt x="337" y="97"/>
                  <a:pt x="328" y="89"/>
                  <a:pt x="328" y="89"/>
                </a:cubicBezTo>
                <a:cubicBezTo>
                  <a:pt x="328" y="53"/>
                  <a:pt x="328" y="53"/>
                  <a:pt x="328" y="53"/>
                </a:cubicBezTo>
                <a:cubicBezTo>
                  <a:pt x="328" y="44"/>
                  <a:pt x="337" y="36"/>
                  <a:pt x="345" y="36"/>
                </a:cubicBezTo>
                <a:cubicBezTo>
                  <a:pt x="381" y="36"/>
                  <a:pt x="381" y="36"/>
                  <a:pt x="381" y="36"/>
                </a:cubicBezTo>
                <a:cubicBezTo>
                  <a:pt x="390" y="36"/>
                  <a:pt x="390" y="44"/>
                  <a:pt x="390" y="53"/>
                </a:cubicBezTo>
                <a:lnTo>
                  <a:pt x="390" y="89"/>
                </a:lnTo>
                <a:close/>
                <a:moveTo>
                  <a:pt x="292" y="213"/>
                </a:moveTo>
                <a:lnTo>
                  <a:pt x="292" y="213"/>
                </a:lnTo>
                <a:cubicBezTo>
                  <a:pt x="292" y="168"/>
                  <a:pt x="257" y="133"/>
                  <a:pt x="213" y="133"/>
                </a:cubicBezTo>
                <a:cubicBezTo>
                  <a:pt x="168" y="133"/>
                  <a:pt x="132" y="168"/>
                  <a:pt x="132" y="213"/>
                </a:cubicBezTo>
                <a:cubicBezTo>
                  <a:pt x="132" y="257"/>
                  <a:pt x="168" y="293"/>
                  <a:pt x="213" y="293"/>
                </a:cubicBezTo>
                <a:cubicBezTo>
                  <a:pt x="257" y="293"/>
                  <a:pt x="292" y="257"/>
                  <a:pt x="292" y="213"/>
                </a:cubicBezTo>
                <a:close/>
              </a:path>
            </a:pathLst>
          </a:custGeom>
          <a:solidFill>
            <a:schemeClr val="accent2"/>
          </a:solidFill>
          <a:ln>
            <a:noFill/>
          </a:ln>
          <a:effectLst/>
        </p:spPr>
        <p:txBody>
          <a:bodyPr wrap="none" lIns="25718" tIns="12859" rIns="25718" bIns="12859" anchor="ctr"/>
          <a:lstStyle/>
          <a:p>
            <a:pPr defTabSz="685698">
              <a:buClrTx/>
              <a:defRPr/>
            </a:pPr>
            <a:endParaRPr lang="en-US" sz="1425" kern="1200" dirty="0">
              <a:solidFill>
                <a:prstClr val="black"/>
              </a:solidFill>
              <a:latin typeface="Calibri" panose="020F0502020204030204"/>
              <a:ea typeface="+mn-ea"/>
            </a:endParaRPr>
          </a:p>
        </p:txBody>
      </p:sp>
      <p:pic>
        <p:nvPicPr>
          <p:cNvPr id="15" name="Picture 1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683068" y="4225452"/>
            <a:ext cx="427577" cy="427577"/>
          </a:xfrm>
          <a:prstGeom prst="rect">
            <a:avLst/>
          </a:prstGeom>
        </p:spPr>
      </p:pic>
    </p:spTree>
    <p:extLst>
      <p:ext uri="{BB962C8B-B14F-4D97-AF65-F5344CB8AC3E}">
        <p14:creationId xmlns:p14="http://schemas.microsoft.com/office/powerpoint/2010/main" val="2120652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5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childTnLst>
                                </p:cTn>
                              </p:par>
                            </p:childTnLst>
                          </p:cTn>
                        </p:par>
                        <p:par>
                          <p:cTn id="16" fill="hold">
                            <p:stCondLst>
                              <p:cond delay="2500"/>
                            </p:stCondLst>
                            <p:childTnLst>
                              <p:par>
                                <p:cTn id="17" presetID="1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childTnLst>
                                </p:cTn>
                              </p:par>
                            </p:childTnLst>
                          </p:cTn>
                        </p:par>
                        <p:par>
                          <p:cTn id="20" fill="hold">
                            <p:stCondLst>
                              <p:cond delay="3500"/>
                            </p:stCondLst>
                            <p:childTnLst>
                              <p:par>
                                <p:cTn id="21" presetID="10" presetClass="entr" presetSubtype="0" fill="hold" grpId="0" nodeType="after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1000"/>
                                        <p:tgtEl>
                                          <p:spTgt spid="10"/>
                                        </p:tgtEl>
                                      </p:cBhvr>
                                    </p:animEffect>
                                  </p:childTnLst>
                                </p:cTn>
                              </p:par>
                            </p:childTnLst>
                          </p:cTn>
                        </p:par>
                        <p:par>
                          <p:cTn id="24" fill="hold">
                            <p:stCondLst>
                              <p:cond delay="4500"/>
                            </p:stCondLst>
                            <p:childTnLst>
                              <p:par>
                                <p:cTn id="25" presetID="10" presetClass="entr" presetSubtype="0" fill="hold" grpId="0" nodeType="after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childTnLst>
                                </p:cTn>
                              </p:par>
                            </p:childTnLst>
                          </p:cTn>
                        </p:par>
                        <p:par>
                          <p:cTn id="28" fill="hold">
                            <p:stCondLst>
                              <p:cond delay="5500"/>
                            </p:stCondLst>
                            <p:childTnLst>
                              <p:par>
                                <p:cTn id="29" presetID="10" presetClass="entr" presetSubtype="0" fill="hold"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pic>
        <p:nvPicPr>
          <p:cNvPr id="3" name="Picture 2" descr="A picture containing drawing&#10;&#10;Description automatically generated">
            <a:extLst>
              <a:ext uri="{FF2B5EF4-FFF2-40B4-BE49-F238E27FC236}">
                <a16:creationId xmlns:a16="http://schemas.microsoft.com/office/drawing/2014/main" id="{2ECB4498-DE0A-4EA5-BDEA-0DBD818873CA}"/>
              </a:ext>
            </a:extLst>
          </p:cNvPr>
          <p:cNvPicPr>
            <a:picLocks noChangeAspect="1"/>
          </p:cNvPicPr>
          <p:nvPr/>
        </p:nvPicPr>
        <p:blipFill>
          <a:blip r:embed="rId2">
            <a:extLst>
              <a:ext uri="{837473B0-CC2E-450A-ABE3-18F120FF3D39}">
                <a1611:picAttrSrcUrl xmlns:a1611="http://schemas.microsoft.com/office/drawing/2016/11/main" xmlns="" r:id="rId3"/>
              </a:ext>
            </a:extLst>
          </a:blip>
          <a:stretch>
            <a:fillRect/>
          </a:stretch>
        </p:blipFill>
        <p:spPr>
          <a:xfrm>
            <a:off x="4657429" y="456486"/>
            <a:ext cx="4029075" cy="2115264"/>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360045"/>
            <a:ext cx="8428482" cy="442341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783">
              <a:buClrTx/>
              <a:defRPr/>
            </a:pPr>
            <a:endParaRPr lang="en-US" sz="1350" kern="1200">
              <a:solidFill>
                <a:prstClr val="white"/>
              </a:solidFill>
              <a:latin typeface="Calibri" panose="020F0502020204030204"/>
            </a:endParaRPr>
          </a:p>
        </p:txBody>
      </p:sp>
      <p:pic>
        <p:nvPicPr>
          <p:cNvPr id="5" name="Picture 4" descr="A graffiti covered wall&#10;&#10;Description automatically generated">
            <a:extLst>
              <a:ext uri="{FF2B5EF4-FFF2-40B4-BE49-F238E27FC236}">
                <a16:creationId xmlns:a16="http://schemas.microsoft.com/office/drawing/2014/main" id="{74F4F082-79BF-410E-AA35-E6F0259A543F}"/>
              </a:ext>
            </a:extLst>
          </p:cNvPr>
          <p:cNvPicPr>
            <a:picLocks noChangeAspect="1"/>
          </p:cNvPicPr>
          <p:nvPr/>
        </p:nvPicPr>
        <p:blipFill>
          <a:blip r:embed="rId4"/>
          <a:stretch>
            <a:fillRect/>
          </a:stretch>
        </p:blipFill>
        <p:spPr>
          <a:xfrm>
            <a:off x="377053" y="1863969"/>
            <a:ext cx="4579587" cy="2919487"/>
          </a:xfrm>
          <a:prstGeom prst="rect">
            <a:avLst/>
          </a:prstGeom>
        </p:spPr>
      </p:pic>
    </p:spTree>
    <p:extLst>
      <p:ext uri="{BB962C8B-B14F-4D97-AF65-F5344CB8AC3E}">
        <p14:creationId xmlns:p14="http://schemas.microsoft.com/office/powerpoint/2010/main" val="144110008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1"/>
        <p:cNvGrpSpPr/>
        <p:nvPr/>
      </p:nvGrpSpPr>
      <p:grpSpPr>
        <a:xfrm>
          <a:off x="0" y="0"/>
          <a:ext cx="0" cy="0"/>
          <a:chOff x="0" y="0"/>
          <a:chExt cx="0" cy="0"/>
        </a:xfrm>
      </p:grpSpPr>
      <p:pic>
        <p:nvPicPr>
          <p:cNvPr id="62" name="Google Shape;62;p14"/>
          <p:cNvPicPr preferRelativeResize="0"/>
          <p:nvPr/>
        </p:nvPicPr>
        <p:blipFill>
          <a:blip r:embed="rId3">
            <a:alphaModFix/>
          </a:blip>
          <a:stretch>
            <a:fillRect/>
          </a:stretch>
        </p:blipFill>
        <p:spPr>
          <a:xfrm>
            <a:off x="2676525" y="942963"/>
            <a:ext cx="3790950" cy="1628775"/>
          </a:xfrm>
          <a:prstGeom prst="rect">
            <a:avLst/>
          </a:prstGeom>
          <a:noFill/>
          <a:ln>
            <a:noFill/>
          </a:ln>
        </p:spPr>
      </p:pic>
      <p:sp>
        <p:nvSpPr>
          <p:cNvPr id="63" name="Google Shape;63;p14"/>
          <p:cNvSpPr txBox="1"/>
          <p:nvPr/>
        </p:nvSpPr>
        <p:spPr>
          <a:xfrm>
            <a:off x="908875" y="2571750"/>
            <a:ext cx="7517400" cy="9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500">
                <a:latin typeface="Righteous"/>
                <a:ea typeface="Righteous"/>
                <a:cs typeface="Righteous"/>
                <a:sym typeface="Righteous"/>
              </a:rPr>
              <a:t>Nicohl Shelton Webb</a:t>
            </a:r>
            <a:endParaRPr sz="2500">
              <a:latin typeface="Righteous"/>
              <a:ea typeface="Righteous"/>
              <a:cs typeface="Righteous"/>
              <a:sym typeface="Righteous"/>
            </a:endParaRPr>
          </a:p>
          <a:p>
            <a:pPr marL="0" lvl="0" indent="0" algn="ctr" rtl="0">
              <a:spcBef>
                <a:spcPts val="0"/>
              </a:spcBef>
              <a:spcAft>
                <a:spcPts val="0"/>
              </a:spcAft>
              <a:buNone/>
            </a:pPr>
            <a:r>
              <a:rPr lang="en" sz="2500">
                <a:latin typeface="Righteous"/>
                <a:ea typeface="Righteous"/>
                <a:cs typeface="Righteous"/>
                <a:sym typeface="Righteous"/>
              </a:rPr>
              <a:t>Pate’s Creek Elementary</a:t>
            </a:r>
            <a:endParaRPr sz="2500">
              <a:latin typeface="Righteous"/>
              <a:ea typeface="Righteous"/>
              <a:cs typeface="Righteous"/>
              <a:sym typeface="Righteous"/>
            </a:endParaRPr>
          </a:p>
          <a:p>
            <a:pPr marL="0" lvl="0" indent="0" algn="ctr" rtl="0">
              <a:spcBef>
                <a:spcPts val="0"/>
              </a:spcBef>
              <a:spcAft>
                <a:spcPts val="0"/>
              </a:spcAft>
              <a:buNone/>
            </a:pPr>
            <a:r>
              <a:rPr lang="en" sz="2500">
                <a:latin typeface="Righteous"/>
                <a:ea typeface="Righteous"/>
                <a:cs typeface="Righteous"/>
                <a:sym typeface="Righteous"/>
              </a:rPr>
              <a:t>Henry County Schools</a:t>
            </a:r>
            <a:endParaRPr sz="2500">
              <a:latin typeface="Righteous"/>
              <a:ea typeface="Righteous"/>
              <a:cs typeface="Righteous"/>
              <a:sym typeface="Righteous"/>
            </a:endParaRPr>
          </a:p>
          <a:p>
            <a:pPr marL="0" lvl="0" indent="0" algn="ctr" rtl="0">
              <a:spcBef>
                <a:spcPts val="0"/>
              </a:spcBef>
              <a:spcAft>
                <a:spcPts val="0"/>
              </a:spcAft>
              <a:buNone/>
            </a:pPr>
            <a:r>
              <a:rPr lang="en" sz="2500" u="sng">
                <a:latin typeface="Righteous"/>
                <a:ea typeface="Righteous"/>
                <a:cs typeface="Righteous"/>
                <a:sym typeface="Righteous"/>
                <a:hlinkClick r:id="rId4"/>
              </a:rPr>
              <a:t>nwebb@henry.k12.ga.us</a:t>
            </a:r>
            <a:endParaRPr sz="2500">
              <a:latin typeface="Righteous"/>
              <a:ea typeface="Righteous"/>
              <a:cs typeface="Righteous"/>
              <a:sym typeface="Righteous"/>
            </a:endParaRPr>
          </a:p>
          <a:p>
            <a:pPr marL="0" lvl="0" indent="0" algn="ctr" rtl="0">
              <a:spcBef>
                <a:spcPts val="0"/>
              </a:spcBef>
              <a:spcAft>
                <a:spcPts val="0"/>
              </a:spcAft>
              <a:buNone/>
            </a:pPr>
            <a:r>
              <a:rPr lang="en" sz="2500" u="sng">
                <a:latin typeface="Righteous"/>
                <a:ea typeface="Righteous"/>
                <a:cs typeface="Righteous"/>
                <a:sym typeface="Righteous"/>
                <a:hlinkClick r:id="rId5"/>
              </a:rPr>
              <a:t>www.twitter.com/counselorPCE</a:t>
            </a:r>
            <a:endParaRPr sz="2500">
              <a:latin typeface="Righteous"/>
              <a:ea typeface="Righteous"/>
              <a:cs typeface="Righteous"/>
              <a:sym typeface="Righteous"/>
            </a:endParaRPr>
          </a:p>
          <a:p>
            <a:pPr marL="0" lvl="0" indent="0" algn="ctr" rtl="0">
              <a:spcBef>
                <a:spcPts val="0"/>
              </a:spcBef>
              <a:spcAft>
                <a:spcPts val="0"/>
              </a:spcAft>
              <a:buNone/>
            </a:pPr>
            <a:r>
              <a:rPr lang="en" sz="2500" u="sng">
                <a:solidFill>
                  <a:schemeClr val="hlink"/>
                </a:solidFill>
                <a:latin typeface="Righteous"/>
                <a:ea typeface="Righteous"/>
                <a:cs typeface="Righteous"/>
                <a:sym typeface="Righteous"/>
                <a:hlinkClick r:id="rId6"/>
              </a:rPr>
              <a:t>bit.ly/webbeginca</a:t>
            </a:r>
            <a:r>
              <a:rPr lang="en" sz="2500">
                <a:latin typeface="Righteous"/>
                <a:ea typeface="Righteous"/>
                <a:cs typeface="Righteous"/>
                <a:sym typeface="Righteous"/>
              </a:rPr>
              <a:t> </a:t>
            </a:r>
            <a:endParaRPr sz="2500">
              <a:latin typeface="Righteous"/>
              <a:ea typeface="Righteous"/>
              <a:cs typeface="Righteous"/>
              <a:sym typeface="Righteous"/>
            </a:endParaRPr>
          </a:p>
          <a:p>
            <a:pPr marL="0" lvl="0" indent="0" algn="r" rtl="0">
              <a:spcBef>
                <a:spcPts val="720"/>
              </a:spcBef>
              <a:spcAft>
                <a:spcPts val="0"/>
              </a:spcAft>
              <a:buClr>
                <a:schemeClr val="lt1"/>
              </a:buClr>
              <a:buSzPts val="3600"/>
              <a:buFont typeface="Calibri"/>
              <a:buNone/>
            </a:pPr>
            <a:endParaRPr sz="3000">
              <a:latin typeface="Righteous"/>
              <a:ea typeface="Righteous"/>
              <a:cs typeface="Righteous"/>
              <a:sym typeface="Righteous"/>
            </a:endParaRPr>
          </a:p>
        </p:txBody>
      </p:sp>
      <p:sp>
        <p:nvSpPr>
          <p:cNvPr id="64" name="Google Shape;64;p14"/>
          <p:cNvSpPr txBox="1"/>
          <p:nvPr/>
        </p:nvSpPr>
        <p:spPr>
          <a:xfrm>
            <a:off x="1602675" y="89450"/>
            <a:ext cx="6597000" cy="9273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4800">
                <a:latin typeface="Lobster"/>
                <a:ea typeface="Lobster"/>
                <a:cs typeface="Lobster"/>
                <a:sym typeface="Lobster"/>
              </a:rPr>
              <a:t>A Counselor’s Guide to </a:t>
            </a:r>
            <a:endParaRPr sz="4800">
              <a:latin typeface="Lobster"/>
              <a:ea typeface="Lobster"/>
              <a:cs typeface="Lobster"/>
              <a:sym typeface="Lobste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sp>
        <p:nvSpPr>
          <p:cNvPr id="69" name="Google Shape;69;p15"/>
          <p:cNvSpPr txBox="1">
            <a:spLocks noGrp="1"/>
          </p:cNvSpPr>
          <p:nvPr>
            <p:ph type="title"/>
          </p:nvPr>
        </p:nvSpPr>
        <p:spPr>
          <a:xfrm>
            <a:off x="311700" y="292850"/>
            <a:ext cx="8520600" cy="801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oboto Slab"/>
                <a:ea typeface="Roboto Slab"/>
                <a:cs typeface="Roboto Slab"/>
                <a:sym typeface="Roboto Slab"/>
              </a:rPr>
              <a:t>By the end of this session, you will be able to:</a:t>
            </a:r>
            <a:endParaRPr>
              <a:latin typeface="Roboto Slab"/>
              <a:ea typeface="Roboto Slab"/>
              <a:cs typeface="Roboto Slab"/>
              <a:sym typeface="Roboto Slab"/>
            </a:endParaRPr>
          </a:p>
        </p:txBody>
      </p:sp>
      <p:sp>
        <p:nvSpPr>
          <p:cNvPr id="70" name="Google Shape;70;p15"/>
          <p:cNvSpPr txBox="1">
            <a:spLocks noGrp="1"/>
          </p:cNvSpPr>
          <p:nvPr>
            <p:ph type="body" idx="1"/>
          </p:nvPr>
        </p:nvSpPr>
        <p:spPr>
          <a:xfrm>
            <a:off x="154800" y="1784800"/>
            <a:ext cx="8539200" cy="2710200"/>
          </a:xfrm>
          <a:prstGeom prst="rect">
            <a:avLst/>
          </a:prstGeom>
        </p:spPr>
        <p:txBody>
          <a:bodyPr spcFirstLastPara="1" wrap="square" lIns="91425" tIns="91425" rIns="91425" bIns="91425" anchor="t" anchorCtr="0">
            <a:noAutofit/>
          </a:bodyPr>
          <a:lstStyle/>
          <a:p>
            <a:pPr marL="457200" lvl="0" indent="-400050" algn="l" rtl="0">
              <a:lnSpc>
                <a:spcPct val="100000"/>
              </a:lnSpc>
              <a:spcBef>
                <a:spcPts val="600"/>
              </a:spcBef>
              <a:spcAft>
                <a:spcPts val="0"/>
              </a:spcAft>
              <a:buClr>
                <a:srgbClr val="000000"/>
              </a:buClr>
              <a:buSzPts val="2700"/>
              <a:buFont typeface="Questrial"/>
              <a:buChar char="●"/>
            </a:pPr>
            <a:r>
              <a:rPr lang="en" sz="2700">
                <a:solidFill>
                  <a:srgbClr val="000000"/>
                </a:solidFill>
                <a:latin typeface="Questrial"/>
                <a:ea typeface="Questrial"/>
                <a:cs typeface="Questrial"/>
                <a:sym typeface="Questrial"/>
              </a:rPr>
              <a:t>understand how Google can help with time management, data entry, tracking, and effectiveness.</a:t>
            </a:r>
            <a:endParaRPr sz="2700">
              <a:solidFill>
                <a:srgbClr val="000000"/>
              </a:solidFill>
              <a:latin typeface="Questrial"/>
              <a:ea typeface="Questrial"/>
              <a:cs typeface="Questrial"/>
              <a:sym typeface="Questrial"/>
            </a:endParaRPr>
          </a:p>
          <a:p>
            <a:pPr marL="457200" lvl="0" indent="-400050" algn="l" rtl="0">
              <a:lnSpc>
                <a:spcPct val="100000"/>
              </a:lnSpc>
              <a:spcBef>
                <a:spcPts val="0"/>
              </a:spcBef>
              <a:spcAft>
                <a:spcPts val="0"/>
              </a:spcAft>
              <a:buClr>
                <a:srgbClr val="000000"/>
              </a:buClr>
              <a:buSzPts val="2700"/>
              <a:buFont typeface="Questrial"/>
              <a:buChar char="●"/>
            </a:pPr>
            <a:r>
              <a:rPr lang="en" sz="2700">
                <a:solidFill>
                  <a:srgbClr val="000000"/>
                </a:solidFill>
                <a:latin typeface="Questrial"/>
                <a:ea typeface="Questrial"/>
                <a:cs typeface="Questrial"/>
                <a:sym typeface="Questrial"/>
              </a:rPr>
              <a:t>understand how Google helps with collaboration.</a:t>
            </a:r>
            <a:endParaRPr sz="2700">
              <a:solidFill>
                <a:srgbClr val="000000"/>
              </a:solidFill>
              <a:latin typeface="Questrial"/>
              <a:ea typeface="Questrial"/>
              <a:cs typeface="Questrial"/>
              <a:sym typeface="Questrial"/>
            </a:endParaRPr>
          </a:p>
          <a:p>
            <a:pPr marL="457200" lvl="0" indent="-400050" algn="l" rtl="0">
              <a:lnSpc>
                <a:spcPct val="100000"/>
              </a:lnSpc>
              <a:spcBef>
                <a:spcPts val="0"/>
              </a:spcBef>
              <a:spcAft>
                <a:spcPts val="0"/>
              </a:spcAft>
              <a:buClr>
                <a:srgbClr val="000000"/>
              </a:buClr>
              <a:buSzPts val="2700"/>
              <a:buFont typeface="Questrial"/>
              <a:buChar char="●"/>
            </a:pPr>
            <a:r>
              <a:rPr lang="en" sz="2700">
                <a:solidFill>
                  <a:srgbClr val="000000"/>
                </a:solidFill>
                <a:latin typeface="Questrial"/>
                <a:ea typeface="Questrial"/>
                <a:cs typeface="Questrial"/>
                <a:sym typeface="Questrial"/>
              </a:rPr>
              <a:t>begin implementing at least one application when this session ends or perfect your knowledge to add more to your toolbox</a:t>
            </a:r>
            <a:endParaRPr sz="2700">
              <a:solidFill>
                <a:srgbClr val="000000"/>
              </a:solidFill>
              <a:latin typeface="Questrial"/>
              <a:ea typeface="Questrial"/>
              <a:cs typeface="Questrial"/>
              <a:sym typeface="Questrial"/>
            </a:endParaRPr>
          </a:p>
          <a:p>
            <a:pPr marL="0" lvl="0" indent="0" algn="l" rtl="0">
              <a:spcBef>
                <a:spcPts val="0"/>
              </a:spcBef>
              <a:spcAft>
                <a:spcPts val="1600"/>
              </a:spcAft>
              <a:buNone/>
            </a:pP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FFFF"/>
        </a:solidFill>
        <a:effectLst/>
      </p:bgPr>
    </p:bg>
    <p:spTree>
      <p:nvGrpSpPr>
        <p:cNvPr id="1" name="Shape 74"/>
        <p:cNvGrpSpPr/>
        <p:nvPr/>
      </p:nvGrpSpPr>
      <p:grpSpPr>
        <a:xfrm>
          <a:off x="0" y="0"/>
          <a:ext cx="0" cy="0"/>
          <a:chOff x="0" y="0"/>
          <a:chExt cx="0" cy="0"/>
        </a:xfrm>
      </p:grpSpPr>
      <p:sp>
        <p:nvSpPr>
          <p:cNvPr id="75" name="Google Shape;75;p16"/>
          <p:cNvSpPr txBox="1">
            <a:spLocks noGrp="1"/>
          </p:cNvSpPr>
          <p:nvPr>
            <p:ph type="body" idx="4294967295"/>
          </p:nvPr>
        </p:nvSpPr>
        <p:spPr>
          <a:xfrm>
            <a:off x="792350" y="1229850"/>
            <a:ext cx="8017500" cy="3399300"/>
          </a:xfrm>
          <a:prstGeom prst="rect">
            <a:avLst/>
          </a:prstGeom>
        </p:spPr>
        <p:txBody>
          <a:bodyPr spcFirstLastPara="1" wrap="square" lIns="91425" tIns="91425" rIns="91425" bIns="91425" anchor="t" anchorCtr="0">
            <a:noAutofit/>
          </a:bodyPr>
          <a:lstStyle/>
          <a:p>
            <a:pPr marL="0" lvl="0" indent="0" algn="ctr" rtl="0">
              <a:lnSpc>
                <a:spcPct val="100000"/>
              </a:lnSpc>
              <a:spcBef>
                <a:spcPts val="600"/>
              </a:spcBef>
              <a:spcAft>
                <a:spcPts val="0"/>
              </a:spcAft>
              <a:buNone/>
            </a:pPr>
            <a:r>
              <a:rPr lang="en" sz="4000">
                <a:solidFill>
                  <a:srgbClr val="CC0000"/>
                </a:solidFill>
                <a:latin typeface="Lato Light"/>
                <a:ea typeface="Lato Light"/>
                <a:cs typeface="Lato Light"/>
                <a:sym typeface="Lato Light"/>
              </a:rPr>
              <a:t>Go to </a:t>
            </a:r>
            <a:r>
              <a:rPr lang="en" sz="4000" u="sng">
                <a:solidFill>
                  <a:srgbClr val="CC0000"/>
                </a:solidFill>
                <a:latin typeface="Lato Light"/>
                <a:ea typeface="Lato Light"/>
                <a:cs typeface="Lato Light"/>
                <a:sym typeface="Lato Light"/>
                <a:hlinkClick r:id="rId3"/>
              </a:rPr>
              <a:t>www.menti.com</a:t>
            </a:r>
            <a:r>
              <a:rPr lang="en" sz="4000">
                <a:solidFill>
                  <a:srgbClr val="CC0000"/>
                </a:solidFill>
                <a:latin typeface="Lato Light"/>
                <a:ea typeface="Lato Light"/>
                <a:cs typeface="Lato Light"/>
                <a:sym typeface="Lato Light"/>
              </a:rPr>
              <a:t> and put in the code </a:t>
            </a:r>
            <a:r>
              <a:rPr lang="en" sz="4000" b="1">
                <a:solidFill>
                  <a:srgbClr val="CC0000"/>
                </a:solidFill>
                <a:latin typeface="Lato"/>
                <a:ea typeface="Lato"/>
                <a:cs typeface="Lato"/>
                <a:sym typeface="Lato"/>
              </a:rPr>
              <a:t>92479</a:t>
            </a:r>
            <a:r>
              <a:rPr lang="en" sz="4000">
                <a:solidFill>
                  <a:srgbClr val="CC0000"/>
                </a:solidFill>
                <a:latin typeface="Lato Light"/>
                <a:ea typeface="Lato Light"/>
                <a:cs typeface="Lato Light"/>
                <a:sym typeface="Lato Light"/>
              </a:rPr>
              <a:t> in order to answer some questions about your journey with Google! </a:t>
            </a:r>
            <a:endParaRPr sz="4000">
              <a:solidFill>
                <a:srgbClr val="CC0000"/>
              </a:solidFill>
              <a:latin typeface="Lato Light"/>
              <a:ea typeface="Lato Light"/>
              <a:cs typeface="Lato Light"/>
              <a:sym typeface="Lato Light"/>
            </a:endParaRPr>
          </a:p>
          <a:p>
            <a:pPr marL="0" lvl="0" indent="0" algn="l" rtl="0">
              <a:spcBef>
                <a:spcPts val="1000"/>
              </a:spcBef>
              <a:spcAft>
                <a:spcPts val="1600"/>
              </a:spcAft>
              <a:buNone/>
            </a:pPr>
            <a:endParaRPr sz="4000"/>
          </a:p>
        </p:txBody>
      </p:sp>
      <p:sp>
        <p:nvSpPr>
          <p:cNvPr id="76" name="Google Shape;76;p16"/>
          <p:cNvSpPr txBox="1"/>
          <p:nvPr/>
        </p:nvSpPr>
        <p:spPr>
          <a:xfrm>
            <a:off x="926625" y="262925"/>
            <a:ext cx="7305600" cy="8325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3000">
                <a:latin typeface="Roboto Slab"/>
                <a:ea typeface="Roboto Slab"/>
                <a:cs typeface="Roboto Slab"/>
                <a:sym typeface="Roboto Slab"/>
              </a:rPr>
              <a:t>What is your Google experience?</a:t>
            </a:r>
            <a:r>
              <a:rPr lang="en">
                <a:latin typeface="Roboto"/>
                <a:ea typeface="Roboto"/>
                <a:cs typeface="Roboto"/>
                <a:sym typeface="Roboto"/>
              </a:rPr>
              <a:t> </a:t>
            </a:r>
            <a:endParaRPr>
              <a:latin typeface="Roboto"/>
              <a:ea typeface="Roboto"/>
              <a:cs typeface="Roboto"/>
              <a:sym typeface="Roboto"/>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80"/>
        <p:cNvGrpSpPr/>
        <p:nvPr/>
      </p:nvGrpSpPr>
      <p:grpSpPr>
        <a:xfrm>
          <a:off x="0" y="0"/>
          <a:ext cx="0" cy="0"/>
          <a:chOff x="0" y="0"/>
          <a:chExt cx="0" cy="0"/>
        </a:xfrm>
      </p:grpSpPr>
      <p:sp>
        <p:nvSpPr>
          <p:cNvPr id="81" name="Google Shape;81;p17"/>
          <p:cNvSpPr txBox="1">
            <a:spLocks noGrp="1"/>
          </p:cNvSpPr>
          <p:nvPr>
            <p:ph type="title"/>
          </p:nvPr>
        </p:nvSpPr>
        <p:spPr>
          <a:xfrm>
            <a:off x="90800" y="49350"/>
            <a:ext cx="4416000" cy="7281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3000">
                <a:latin typeface="Righteous"/>
                <a:ea typeface="Righteous"/>
                <a:cs typeface="Righteous"/>
                <a:sym typeface="Righteous"/>
              </a:rPr>
              <a:t>Google Drive</a:t>
            </a:r>
            <a:endParaRPr sz="3000">
              <a:latin typeface="Righteous"/>
              <a:ea typeface="Righteous"/>
              <a:cs typeface="Righteous"/>
              <a:sym typeface="Righteous"/>
            </a:endParaRPr>
          </a:p>
          <a:p>
            <a:pPr marL="0" lvl="0" indent="0" algn="ctr" rtl="0">
              <a:spcBef>
                <a:spcPts val="0"/>
              </a:spcBef>
              <a:spcAft>
                <a:spcPts val="0"/>
              </a:spcAft>
              <a:buNone/>
            </a:pPr>
            <a:endParaRPr sz="1400"/>
          </a:p>
        </p:txBody>
      </p:sp>
      <p:sp>
        <p:nvSpPr>
          <p:cNvPr id="82" name="Google Shape;82;p17"/>
          <p:cNvSpPr txBox="1">
            <a:spLocks noGrp="1"/>
          </p:cNvSpPr>
          <p:nvPr>
            <p:ph type="body" idx="2"/>
          </p:nvPr>
        </p:nvSpPr>
        <p:spPr>
          <a:xfrm>
            <a:off x="4927175" y="172425"/>
            <a:ext cx="3837000" cy="1668900"/>
          </a:xfrm>
          <a:prstGeom prst="rect">
            <a:avLst/>
          </a:prstGeom>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a:p>
            <a:pPr marL="0" lvl="0" indent="0" algn="ctr" rtl="0">
              <a:spcBef>
                <a:spcPts val="1600"/>
              </a:spcBef>
              <a:spcAft>
                <a:spcPts val="1600"/>
              </a:spcAft>
              <a:buNone/>
            </a:pPr>
            <a:endParaRPr sz="3000"/>
          </a:p>
        </p:txBody>
      </p:sp>
      <p:sp>
        <p:nvSpPr>
          <p:cNvPr id="83" name="Google Shape;83;p17"/>
          <p:cNvSpPr txBox="1">
            <a:spLocks noGrp="1"/>
          </p:cNvSpPr>
          <p:nvPr>
            <p:ph type="subTitle" idx="1"/>
          </p:nvPr>
        </p:nvSpPr>
        <p:spPr>
          <a:xfrm>
            <a:off x="43850" y="483475"/>
            <a:ext cx="4509900" cy="46599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15 GB of free Google online storage, to keep photos, stories, designs, drawings, recordings, videos – anything.</a:t>
            </a:r>
            <a:endParaRPr sz="1600">
              <a:latin typeface="Righteous"/>
              <a:ea typeface="Righteous"/>
              <a:cs typeface="Righteous"/>
              <a:sym typeface="Righteous"/>
            </a:endParaRPr>
          </a:p>
          <a:p>
            <a:pPr marL="0" lvl="0" indent="0" algn="l" rtl="0">
              <a:spcBef>
                <a:spcPts val="0"/>
              </a:spcBef>
              <a:spcAft>
                <a:spcPts val="0"/>
              </a:spcAft>
              <a:buNone/>
            </a:pPr>
            <a:endParaRPr sz="600">
              <a:latin typeface="Righteous"/>
              <a:ea typeface="Righteous"/>
              <a:cs typeface="Righteous"/>
              <a:sym typeface="Righteous"/>
            </a:endParaRPr>
          </a:p>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Your files in Drive can be reached from any smartphone, tablet, or computer. </a:t>
            </a:r>
            <a:endParaRPr sz="1600">
              <a:latin typeface="Righteous"/>
              <a:ea typeface="Righteous"/>
              <a:cs typeface="Righteous"/>
              <a:sym typeface="Righteous"/>
            </a:endParaRPr>
          </a:p>
          <a:p>
            <a:pPr marL="0" lvl="0" indent="0" algn="l" rtl="0">
              <a:spcBef>
                <a:spcPts val="0"/>
              </a:spcBef>
              <a:spcAft>
                <a:spcPts val="0"/>
              </a:spcAft>
              <a:buNone/>
            </a:pPr>
            <a:endParaRPr sz="600">
              <a:latin typeface="Righteous"/>
              <a:ea typeface="Righteous"/>
              <a:cs typeface="Righteous"/>
              <a:sym typeface="Righteous"/>
            </a:endParaRPr>
          </a:p>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You can quickly invite others to view, download, and collaborate on all the files you want–no email attachment needed.</a:t>
            </a:r>
            <a:endParaRPr sz="1600">
              <a:latin typeface="Righteous"/>
              <a:ea typeface="Righteous"/>
              <a:cs typeface="Righteous"/>
              <a:sym typeface="Righteous"/>
            </a:endParaRPr>
          </a:p>
          <a:p>
            <a:pPr marL="0" lvl="0" indent="0" algn="l" rtl="0">
              <a:spcBef>
                <a:spcPts val="0"/>
              </a:spcBef>
              <a:spcAft>
                <a:spcPts val="0"/>
              </a:spcAft>
              <a:buNone/>
            </a:pPr>
            <a:endParaRPr sz="600">
              <a:latin typeface="Righteous"/>
              <a:ea typeface="Righteous"/>
              <a:cs typeface="Righteous"/>
              <a:sym typeface="Righteous"/>
            </a:endParaRPr>
          </a:p>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Create and collaborate with others. Share documents and files, build out spreadsheets and make a presentation on the fly with our Docs, Sheets and Slides apps.</a:t>
            </a:r>
            <a:endParaRPr sz="1600">
              <a:latin typeface="Righteous"/>
              <a:ea typeface="Righteous"/>
              <a:cs typeface="Righteous"/>
              <a:sym typeface="Righteous"/>
            </a:endParaRPr>
          </a:p>
          <a:p>
            <a:pPr marL="0" lvl="0" indent="0" algn="l" rtl="0">
              <a:spcBef>
                <a:spcPts val="0"/>
              </a:spcBef>
              <a:spcAft>
                <a:spcPts val="0"/>
              </a:spcAft>
              <a:buNone/>
            </a:pPr>
            <a:endParaRPr sz="600">
              <a:latin typeface="Righteous"/>
              <a:ea typeface="Righteous"/>
              <a:cs typeface="Righteous"/>
              <a:sym typeface="Righteous"/>
            </a:endParaRPr>
          </a:p>
          <a:p>
            <a:pPr marL="457200" lvl="0" indent="-330200" algn="l" rtl="0">
              <a:spcBef>
                <a:spcPts val="0"/>
              </a:spcBef>
              <a:spcAft>
                <a:spcPts val="0"/>
              </a:spcAft>
              <a:buSzPts val="1600"/>
              <a:buFont typeface="Righteous"/>
              <a:buChar char="●"/>
            </a:pPr>
            <a:r>
              <a:rPr lang="en" sz="1600">
                <a:latin typeface="Righteous"/>
                <a:ea typeface="Righteous"/>
                <a:cs typeface="Righteous"/>
                <a:sym typeface="Righteous"/>
              </a:rPr>
              <a:t>You can also purchase a larger cloud storage plan as you need it.</a:t>
            </a:r>
            <a:endParaRPr sz="1600">
              <a:latin typeface="Righteous"/>
              <a:ea typeface="Righteous"/>
              <a:cs typeface="Righteous"/>
              <a:sym typeface="Righteous"/>
            </a:endParaRPr>
          </a:p>
        </p:txBody>
      </p:sp>
      <p:sp>
        <p:nvSpPr>
          <p:cNvPr id="84" name="Google Shape;84;p17"/>
          <p:cNvSpPr txBox="1">
            <a:spLocks noGrp="1"/>
          </p:cNvSpPr>
          <p:nvPr>
            <p:ph type="subTitle" idx="1"/>
          </p:nvPr>
        </p:nvSpPr>
        <p:spPr>
          <a:xfrm>
            <a:off x="4637675" y="2789175"/>
            <a:ext cx="4416000" cy="2268000"/>
          </a:xfrm>
          <a:prstGeom prst="rect">
            <a:avLst/>
          </a:prstGeom>
          <a:ln w="28575" cap="flat" cmpd="sng">
            <a:solidFill>
              <a:srgbClr val="000000"/>
            </a:solidFill>
            <a:prstDash val="solid"/>
            <a:round/>
            <a:headEnd type="none" w="sm" len="sm"/>
            <a:tailEnd type="none" w="sm" len="sm"/>
          </a:ln>
        </p:spPr>
        <p:txBody>
          <a:bodyPr spcFirstLastPara="1" wrap="square" lIns="91425" tIns="91425" rIns="91425" bIns="91425" anchor="t" anchorCtr="0">
            <a:noAutofit/>
          </a:bodyPr>
          <a:lstStyle/>
          <a:p>
            <a:pPr marL="0" lvl="0" indent="0" algn="ctr" rtl="0">
              <a:spcBef>
                <a:spcPts val="0"/>
              </a:spcBef>
              <a:spcAft>
                <a:spcPts val="0"/>
              </a:spcAft>
              <a:buNone/>
            </a:pPr>
            <a:r>
              <a:rPr lang="en">
                <a:latin typeface="Righteous"/>
                <a:ea typeface="Righteous"/>
                <a:cs typeface="Righteous"/>
                <a:sym typeface="Righteous"/>
              </a:rPr>
              <a:t>Example: </a:t>
            </a:r>
            <a:endParaRPr>
              <a:latin typeface="Righteous"/>
              <a:ea typeface="Righteous"/>
              <a:cs typeface="Righteous"/>
              <a:sym typeface="Righteous"/>
            </a:endParaRPr>
          </a:p>
          <a:p>
            <a:pPr marL="0" lvl="0" indent="0" algn="ctr" rtl="0">
              <a:spcBef>
                <a:spcPts val="0"/>
              </a:spcBef>
              <a:spcAft>
                <a:spcPts val="0"/>
              </a:spcAft>
              <a:buNone/>
            </a:pPr>
            <a:endParaRPr>
              <a:latin typeface="Righteous"/>
              <a:ea typeface="Righteous"/>
              <a:cs typeface="Righteous"/>
              <a:sym typeface="Righteous"/>
            </a:endParaRPr>
          </a:p>
          <a:p>
            <a:pPr marL="0" lvl="0" indent="0" algn="ctr" rtl="0">
              <a:spcBef>
                <a:spcPts val="0"/>
              </a:spcBef>
              <a:spcAft>
                <a:spcPts val="0"/>
              </a:spcAft>
              <a:buNone/>
            </a:pPr>
            <a:endParaRPr sz="2400">
              <a:latin typeface="Righteous"/>
              <a:ea typeface="Righteous"/>
              <a:cs typeface="Righteous"/>
              <a:sym typeface="Righteous"/>
            </a:endParaRPr>
          </a:p>
        </p:txBody>
      </p:sp>
      <p:sp>
        <p:nvSpPr>
          <p:cNvPr id="85" name="Google Shape;85;p17"/>
          <p:cNvSpPr txBox="1">
            <a:spLocks noGrp="1"/>
          </p:cNvSpPr>
          <p:nvPr>
            <p:ph type="subTitle" idx="1"/>
          </p:nvPr>
        </p:nvSpPr>
        <p:spPr>
          <a:xfrm>
            <a:off x="4721963" y="2064138"/>
            <a:ext cx="4247400" cy="502200"/>
          </a:xfrm>
          <a:prstGeom prst="rect">
            <a:avLst/>
          </a:prstGeom>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800">
                <a:latin typeface="Righteous"/>
                <a:ea typeface="Righteous"/>
                <a:cs typeface="Righteous"/>
                <a:sym typeface="Righteous"/>
              </a:rPr>
              <a:t> </a:t>
            </a:r>
            <a:r>
              <a:rPr lang="en" sz="1800" u="sng">
                <a:solidFill>
                  <a:schemeClr val="hlink"/>
                </a:solidFill>
                <a:latin typeface="Righteous"/>
                <a:ea typeface="Righteous"/>
                <a:cs typeface="Righteous"/>
                <a:sym typeface="Righteous"/>
                <a:hlinkClick r:id="rId3"/>
              </a:rPr>
              <a:t>https://www.google.com/drive/</a:t>
            </a:r>
            <a:endParaRPr sz="1800">
              <a:latin typeface="Righteous"/>
              <a:ea typeface="Righteous"/>
              <a:cs typeface="Righteous"/>
              <a:sym typeface="Righteous"/>
            </a:endParaRPr>
          </a:p>
        </p:txBody>
      </p:sp>
      <p:pic>
        <p:nvPicPr>
          <p:cNvPr id="86" name="Google Shape;86;p17"/>
          <p:cNvPicPr preferRelativeResize="0"/>
          <p:nvPr/>
        </p:nvPicPr>
        <p:blipFill>
          <a:blip r:embed="rId4">
            <a:alphaModFix/>
          </a:blip>
          <a:stretch>
            <a:fillRect/>
          </a:stretch>
        </p:blipFill>
        <p:spPr>
          <a:xfrm>
            <a:off x="5993175" y="257250"/>
            <a:ext cx="1704975" cy="1485900"/>
          </a:xfrm>
          <a:prstGeom prst="rect">
            <a:avLst/>
          </a:prstGeom>
          <a:noFill/>
          <a:ln>
            <a:noFill/>
          </a:ln>
        </p:spPr>
      </p:pic>
      <p:pic>
        <p:nvPicPr>
          <p:cNvPr id="87" name="Google Shape;87;p17"/>
          <p:cNvPicPr preferRelativeResize="0"/>
          <p:nvPr/>
        </p:nvPicPr>
        <p:blipFill>
          <a:blip r:embed="rId5">
            <a:alphaModFix/>
          </a:blip>
          <a:stretch>
            <a:fillRect/>
          </a:stretch>
        </p:blipFill>
        <p:spPr>
          <a:xfrm>
            <a:off x="5167151" y="3234824"/>
            <a:ext cx="3597026" cy="1668900"/>
          </a:xfrm>
          <a:prstGeom prst="rect">
            <a:avLst/>
          </a:prstGeom>
          <a:noFill/>
          <a:ln w="19050" cap="flat" cmpd="sng">
            <a:solidFill>
              <a:schemeClr val="dk2"/>
            </a:solidFill>
            <a:prstDash val="solid"/>
            <a:round/>
            <a:headEnd type="none" w="sm" len="sm"/>
            <a:tailEnd type="none" w="sm" len="sm"/>
          </a:ln>
        </p:spPr>
      </p:pic>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sp>
        <p:nvSpPr>
          <p:cNvPr id="92" name="Google Shape;92;p18"/>
          <p:cNvSpPr txBox="1">
            <a:spLocks noGrp="1"/>
          </p:cNvSpPr>
          <p:nvPr>
            <p:ph type="title"/>
          </p:nvPr>
        </p:nvSpPr>
        <p:spPr>
          <a:xfrm>
            <a:off x="226078" y="174675"/>
            <a:ext cx="2808000" cy="9534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a:t>TOP TIPS WITH GOOGLE</a:t>
            </a:r>
            <a:endParaRPr sz="2400"/>
          </a:p>
        </p:txBody>
      </p:sp>
      <p:sp>
        <p:nvSpPr>
          <p:cNvPr id="93" name="Google Shape;93;p18"/>
          <p:cNvSpPr txBox="1"/>
          <p:nvPr/>
        </p:nvSpPr>
        <p:spPr>
          <a:xfrm>
            <a:off x="120550" y="926625"/>
            <a:ext cx="3281400" cy="2874000"/>
          </a:xfrm>
          <a:prstGeom prst="rect">
            <a:avLst/>
          </a:prstGeom>
          <a:noFill/>
          <a:ln>
            <a:noFill/>
          </a:ln>
        </p:spPr>
        <p:txBody>
          <a:bodyPr spcFirstLastPara="1" wrap="square" lIns="91425" tIns="91425" rIns="91425" bIns="91425" anchor="t" anchorCtr="0">
            <a:noAutofit/>
          </a:bodyPr>
          <a:lstStyle/>
          <a:p>
            <a:pPr marL="457200" lvl="0" indent="-419100" algn="l" rtl="0">
              <a:spcBef>
                <a:spcPts val="0"/>
              </a:spcBef>
              <a:spcAft>
                <a:spcPts val="0"/>
              </a:spcAft>
              <a:buSzPts val="3000"/>
              <a:buFont typeface="Roboto"/>
              <a:buChar char="●"/>
            </a:pPr>
            <a:r>
              <a:rPr lang="en" sz="3000">
                <a:latin typeface="Roboto"/>
                <a:ea typeface="Roboto"/>
                <a:cs typeface="Roboto"/>
                <a:sym typeface="Roboto"/>
              </a:rPr>
              <a:t>Documentation </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Data</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Forms, Forms and More Forms</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Google Classroom </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Google Sheets </a:t>
            </a:r>
            <a:endParaRPr sz="3000">
              <a:latin typeface="Roboto"/>
              <a:ea typeface="Roboto"/>
              <a:cs typeface="Roboto"/>
              <a:sym typeface="Roboto"/>
            </a:endParaRPr>
          </a:p>
          <a:p>
            <a:pPr marL="457200" lvl="0" indent="-419100" algn="l" rtl="0">
              <a:spcBef>
                <a:spcPts val="0"/>
              </a:spcBef>
              <a:spcAft>
                <a:spcPts val="0"/>
              </a:spcAft>
              <a:buSzPts val="3000"/>
              <a:buFont typeface="Roboto"/>
              <a:buChar char="●"/>
            </a:pPr>
            <a:r>
              <a:rPr lang="en" sz="3000">
                <a:latin typeface="Roboto"/>
                <a:ea typeface="Roboto"/>
                <a:cs typeface="Roboto"/>
                <a:sym typeface="Roboto"/>
              </a:rPr>
              <a:t>Google Keep</a:t>
            </a:r>
            <a:endParaRPr sz="3000">
              <a:latin typeface="Roboto"/>
              <a:ea typeface="Roboto"/>
              <a:cs typeface="Roboto"/>
              <a:sym typeface="Roboto"/>
            </a:endParaRPr>
          </a:p>
          <a:p>
            <a:pPr marL="457200" lvl="0" indent="0" algn="l" rtl="0">
              <a:spcBef>
                <a:spcPts val="0"/>
              </a:spcBef>
              <a:spcAft>
                <a:spcPts val="0"/>
              </a:spcAft>
              <a:buNone/>
            </a:pPr>
            <a:endParaRPr>
              <a:latin typeface="Roboto"/>
              <a:ea typeface="Roboto"/>
              <a:cs typeface="Roboto"/>
              <a:sym typeface="Roboto"/>
            </a:endParaRPr>
          </a:p>
        </p:txBody>
      </p:sp>
      <p:pic>
        <p:nvPicPr>
          <p:cNvPr id="94" name="Google Shape;94;p18">
            <a:hlinkClick r:id="rId3"/>
          </p:cNvPr>
          <p:cNvPicPr preferRelativeResize="0"/>
          <p:nvPr/>
        </p:nvPicPr>
        <p:blipFill>
          <a:blip r:embed="rId4">
            <a:alphaModFix/>
          </a:blip>
          <a:stretch>
            <a:fillRect/>
          </a:stretch>
        </p:blipFill>
        <p:spPr>
          <a:xfrm rot="491710">
            <a:off x="3782350" y="356025"/>
            <a:ext cx="3548325" cy="2204441"/>
          </a:xfrm>
          <a:prstGeom prst="rect">
            <a:avLst/>
          </a:prstGeom>
          <a:noFill/>
          <a:ln>
            <a:noFill/>
          </a:ln>
        </p:spPr>
      </p:pic>
      <p:pic>
        <p:nvPicPr>
          <p:cNvPr id="95" name="Google Shape;95;p18">
            <a:hlinkClick r:id="rId5"/>
          </p:cNvPr>
          <p:cNvPicPr preferRelativeResize="0"/>
          <p:nvPr/>
        </p:nvPicPr>
        <p:blipFill>
          <a:blip r:embed="rId6">
            <a:alphaModFix/>
          </a:blip>
          <a:stretch>
            <a:fillRect/>
          </a:stretch>
        </p:blipFill>
        <p:spPr>
          <a:xfrm rot="-704605">
            <a:off x="3857950" y="2897950"/>
            <a:ext cx="3397124" cy="1862800"/>
          </a:xfrm>
          <a:prstGeom prst="rect">
            <a:avLst/>
          </a:prstGeom>
          <a:noFill/>
          <a:ln>
            <a:noFill/>
          </a:ln>
        </p:spPr>
      </p:pic>
    </p:spTree>
  </p:cSld>
  <p:clrMapOvr>
    <a:masterClrMapping/>
  </p:clrMapOvr>
</p:sld>
</file>

<file path=ppt/theme/theme1.xml><?xml version="1.0" encoding="utf-8"?>
<a:theme xmlns:a="http://schemas.openxmlformats.org/drawingml/2006/main" name="Beach Day">
  <a:themeElements>
    <a:clrScheme name="Beach Day">
      <a:dk1>
        <a:srgbClr val="00FDC8"/>
      </a:dk1>
      <a:lt1>
        <a:srgbClr val="FFFFFF"/>
      </a:lt1>
      <a:dk2>
        <a:srgbClr val="666666"/>
      </a:dk2>
      <a:lt2>
        <a:srgbClr val="EEEEEE"/>
      </a:lt2>
      <a:accent1>
        <a:srgbClr val="212121"/>
      </a:accent1>
      <a:accent2>
        <a:srgbClr val="455A64"/>
      </a:accent2>
      <a:accent3>
        <a:srgbClr val="78909C"/>
      </a:accent3>
      <a:accent4>
        <a:srgbClr val="7C7CE0"/>
      </a:accent4>
      <a:accent5>
        <a:srgbClr val="DB4437"/>
      </a:accent5>
      <a:accent6>
        <a:srgbClr val="F6CD4C"/>
      </a:accent6>
      <a:hlink>
        <a:srgbClr val="DB4437"/>
      </a:hlink>
      <a:folHlink>
        <a:srgbClr val="DB443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2540</Words>
  <Application>Microsoft Office PowerPoint</Application>
  <PresentationFormat>On-screen Show (16:9)</PresentationFormat>
  <Paragraphs>297</Paragraphs>
  <Slides>49</Slides>
  <Notes>43</Notes>
  <HiddenSlides>9</HiddenSlides>
  <MMClips>0</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49</vt:i4>
      </vt:variant>
    </vt:vector>
  </HeadingPairs>
  <TitlesOfParts>
    <vt:vector size="69" baseType="lpstr">
      <vt:lpstr>Source Code Pro</vt:lpstr>
      <vt:lpstr>Calibri Light</vt:lpstr>
      <vt:lpstr>Arial</vt:lpstr>
      <vt:lpstr>Amatic SC</vt:lpstr>
      <vt:lpstr>Righteous</vt:lpstr>
      <vt:lpstr>Avenir Next</vt:lpstr>
      <vt:lpstr>Courier New</vt:lpstr>
      <vt:lpstr>Lobster</vt:lpstr>
      <vt:lpstr>Carter One</vt:lpstr>
      <vt:lpstr>Questrial</vt:lpstr>
      <vt:lpstr>Footlight MT Light</vt:lpstr>
      <vt:lpstr>Cabin Sketch</vt:lpstr>
      <vt:lpstr>Lato</vt:lpstr>
      <vt:lpstr>Calibri</vt:lpstr>
      <vt:lpstr>Roboto Slab</vt:lpstr>
      <vt:lpstr>Lato Light</vt:lpstr>
      <vt:lpstr>Roboto</vt:lpstr>
      <vt:lpstr>Beach Day</vt:lpstr>
      <vt:lpstr>Office Theme</vt:lpstr>
      <vt:lpstr>2_Office Theme</vt:lpstr>
      <vt:lpstr>PowerPoint Presentation</vt:lpstr>
      <vt:lpstr>PowerPoint Presentation</vt:lpstr>
      <vt:lpstr>PowerPoint Presentation</vt:lpstr>
      <vt:lpstr>FOR MORE INFORMATION AND RESOURCES PLEASE VISIT US @</vt:lpstr>
      <vt:lpstr>PowerPoint Presentation</vt:lpstr>
      <vt:lpstr>By the end of this session, you will be able to:</vt:lpstr>
      <vt:lpstr>PowerPoint Presentation</vt:lpstr>
      <vt:lpstr>Google Drive </vt:lpstr>
      <vt:lpstr>TOP TIPS WITH GOOGLE</vt:lpstr>
      <vt:lpstr>Google Drive </vt:lpstr>
      <vt:lpstr>Google Drive to Google Apps</vt:lpstr>
      <vt:lpstr>Accessing Google Apps</vt:lpstr>
      <vt:lpstr>Accessing Google Apps</vt:lpstr>
      <vt:lpstr>Google Docs </vt:lpstr>
      <vt:lpstr>Google Slides </vt:lpstr>
      <vt:lpstr>Google Forms </vt:lpstr>
      <vt:lpstr>Favorite Add-Ons</vt:lpstr>
      <vt:lpstr>Google faux pas</vt:lpstr>
      <vt:lpstr>Examples of Paperless Forms Using Google</vt:lpstr>
      <vt:lpstr>Google Sheets </vt:lpstr>
      <vt:lpstr>PowerPoint Presentation</vt:lpstr>
      <vt:lpstr>PowerPoint Presentation</vt:lpstr>
      <vt:lpstr>Google Classroom</vt:lpstr>
      <vt:lpstr>Why Google CLASSROOM?</vt:lpstr>
      <vt:lpstr>How can I use  Google Classroom?</vt:lpstr>
      <vt:lpstr>Create your First Class</vt:lpstr>
      <vt:lpstr>Classroom Home Screen</vt:lpstr>
      <vt:lpstr>Classroom Google Drive Folder</vt:lpstr>
      <vt:lpstr>Share your Code Invite Students to JOIN the Class</vt:lpstr>
      <vt:lpstr>Congratulations!</vt:lpstr>
      <vt:lpstr>Stream=Classroom Homepage</vt:lpstr>
      <vt:lpstr>Let’s Explore</vt:lpstr>
      <vt:lpstr>Create Material </vt:lpstr>
      <vt:lpstr>Create an Assignment</vt:lpstr>
      <vt:lpstr>PowerPoint Presentation</vt:lpstr>
      <vt:lpstr>Create a Question</vt:lpstr>
      <vt:lpstr>PowerPoint Presentation</vt:lpstr>
      <vt:lpstr>Reuse a Post</vt:lpstr>
      <vt:lpstr>Reuse a Post</vt:lpstr>
      <vt:lpstr>Edit a Post</vt:lpstr>
      <vt:lpstr>Using Topics</vt:lpstr>
      <vt:lpstr>Google Classroom For PD</vt:lpstr>
      <vt:lpstr>Great “Googley” People to Follow</vt:lpstr>
      <vt:lpstr>Practice Time! Create a Google Slide/Doc or Form Create a Class in Google Classroom Add your creations to the padlet: www.bit.ly/CsGoogle   </vt:lpstr>
      <vt:lpstr>PowerPoint Presentation</vt:lpstr>
      <vt:lpstr>PowerPoint Presentation</vt:lpstr>
      <vt:lpstr>PowerPoint Presentation</vt:lpstr>
      <vt:lpstr>FOR MORE INFORMATION AND RESOURCES PLEASE VISIT US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Cherrie Cunningham</dc:creator>
  <cp:lastModifiedBy>Cherrie Cunningham</cp:lastModifiedBy>
  <cp:revision>2</cp:revision>
  <dcterms:modified xsi:type="dcterms:W3CDTF">2020-04-21T03:49:11Z</dcterms:modified>
</cp:coreProperties>
</file>