
<file path=[Content_Types].xml><?xml version="1.0" encoding="utf-8"?>
<Types xmlns="http://schemas.openxmlformats.org/package/2006/content-types"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med.stanford.edu/tobaccopreventiontoolkit.html" TargetMode="Externa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1595475"/>
            <a:ext cx="8520600" cy="139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1C4587"/>
                </a:solidFill>
                <a:latin typeface="Verdana"/>
                <a:ea typeface="Verdana"/>
                <a:cs typeface="Verdana"/>
                <a:sym typeface="Verdana"/>
              </a:rPr>
              <a:t>Stanford Tobacco Prevention Toolkit Lessons</a:t>
            </a:r>
            <a:endParaRPr b="1">
              <a:solidFill>
                <a:srgbClr val="1C458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https://med.stanford.edu/tobaccopreventiontoolkit.html</a:t>
            </a:r>
            <a:endParaRPr b="1">
              <a:solidFill>
                <a:srgbClr val="1C458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1C458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1C4587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5000" y="2723400"/>
            <a:ext cx="5463500" cy="234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