
<file path=[Content_Types].xml><?xml version="1.0" encoding="utf-8"?>
<Types xmlns="http://schemas.openxmlformats.org/package/2006/content-types">
  <Default ContentType="image/png" Extension="png"/>
  <Default ContentType="application/vnd.openxmlformats-package.relationships+xml" Extension="rels"/>
  <Default ContentType="application/xml" Extension="xml"/>
  <Override ContentType="application/vnd.openxmlformats-officedocument.presentationml.notesMaster+xml" PartName="/ppt/notesMasters/notesMaster1.xml"/>
  <Override ContentType="application/vnd.openxmlformats-officedocument.presentationml.notesSlide+xml" PartName="/ppt/notesSlides/notesSlide1.xml"/>
  <Override ContentType="application/vnd.openxmlformats-officedocument.presentationml.presProps+xml" PartName="/ppt/presProps.xml"/>
  <Override ContentType="application/vnd.openxmlformats-officedocument.presentationml.presentation.main+xml" PartName="/ppt/presentation.xml"/>
  <Override ContentType="application/vnd.openxmlformats-officedocument.presentationml.slide+xml" PartName="/ppt/slides/slide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viewProps+xml" PartName="/ppt/view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Relationship Id="rId3" Type="http://schemas.openxmlformats.org/officeDocument/2006/relationships/hyperlink" Target="https://med.stanford.edu/tobaccopreventiontoolkit.html" TargetMode="Externa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title"/>
          </p:nvPr>
        </p:nvSpPr>
        <p:spPr>
          <a:xfrm>
            <a:off x="311700" y="1595475"/>
            <a:ext cx="8520600" cy="1397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1C4587"/>
                </a:solidFill>
                <a:latin typeface="Verdana"/>
                <a:ea typeface="Verdana"/>
                <a:cs typeface="Verdana"/>
                <a:sym typeface="Verdana"/>
              </a:rPr>
              <a:t>Stanford Tobacco Prevention Toolkit Lessons</a:t>
            </a:r>
            <a:endParaRPr b="1">
              <a:solidFill>
                <a:srgbClr val="1C4587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u="sng">
                <a:solidFill>
                  <a:schemeClr val="hlink"/>
                </a:solidFill>
                <a:latin typeface="Verdana"/>
                <a:ea typeface="Verdana"/>
                <a:cs typeface="Verdana"/>
                <a:sym typeface="Verdana"/>
                <a:hlinkClick r:id="rId3"/>
              </a:rPr>
              <a:t>https://med.stanford.edu/tobaccopreventiontoolkit.html</a:t>
            </a:r>
            <a:endParaRPr b="1">
              <a:solidFill>
                <a:srgbClr val="1C4587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solidFill>
                <a:srgbClr val="1C4587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solidFill>
                <a:srgbClr val="1C4587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1755000" y="2723400"/>
            <a:ext cx="5463500" cy="23490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