
<file path=[Content_Types].xml><?xml version="1.0" encoding="utf-8"?>
<Types xmlns="http://schemas.openxmlformats.org/package/2006/content-types">
  <Default ContentType="application/x-fontdata" Extension="fntdata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</p:sldIdLst>
  <p:sldSz cy="10058400" cx="7772400"/>
  <p:notesSz cx="6858000" cy="9144000"/>
  <p:embeddedFontLst>
    <p:embeddedFont>
      <p:font typeface="Proxima Nova"/>
      <p:regular r:id="rId6"/>
      <p:bold r:id="rId7"/>
      <p:italic r:id="rId8"/>
      <p:boldItalic r:id="rId9"/>
    </p:embeddedFont>
    <p:embeddedFont>
      <p:font typeface="Russo One"/>
      <p:regular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font" Target="fonts/RussoOne-regular.fntdata"/><Relationship Id="rId9" Type="http://schemas.openxmlformats.org/officeDocument/2006/relationships/font" Target="fonts/ProximaNova-boldItalic.fntdata"/><Relationship Id="rId5" Type="http://schemas.openxmlformats.org/officeDocument/2006/relationships/slide" Target="slides/slide1.xml"/><Relationship Id="rId6" Type="http://schemas.openxmlformats.org/officeDocument/2006/relationships/font" Target="fonts/ProximaNova-regular.fntdata"/><Relationship Id="rId7" Type="http://schemas.openxmlformats.org/officeDocument/2006/relationships/font" Target="fonts/ProximaNova-bold.fntdata"/><Relationship Id="rId8" Type="http://schemas.openxmlformats.org/officeDocument/2006/relationships/font" Target="fonts/ProximaNova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3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bit.ly/2019vapingepidemichandouts" TargetMode="External"/><Relationship Id="rId4" Type="http://schemas.openxmlformats.org/officeDocument/2006/relationships/image" Target="../media/image4.png"/><Relationship Id="rId9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450" y="3442050"/>
            <a:ext cx="7772400" cy="3714600"/>
          </a:xfrm>
          <a:prstGeom prst="rect">
            <a:avLst/>
          </a:prstGeom>
          <a:solidFill>
            <a:srgbClr val="DBA827">
              <a:alpha val="82120"/>
            </a:srgb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 rot="-1461">
            <a:off x="2028825" y="3605556"/>
            <a:ext cx="3528600" cy="9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solidFill>
                  <a:srgbClr val="01101E"/>
                </a:solidFill>
                <a:latin typeface="Russo One"/>
                <a:ea typeface="Russo One"/>
                <a:cs typeface="Russo One"/>
                <a:sym typeface="Russo One"/>
              </a:rPr>
              <a:t>SCAN ME!</a:t>
            </a:r>
            <a:endParaRPr b="1" sz="4000">
              <a:solidFill>
                <a:srgbClr val="01101E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724025" y="7156550"/>
            <a:ext cx="5937900" cy="19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01101E"/>
                </a:solidFill>
                <a:latin typeface="Russo One"/>
                <a:ea typeface="Russo One"/>
                <a:cs typeface="Russo One"/>
                <a:sym typeface="Russo One"/>
              </a:rPr>
              <a:t>LOOKING FOR ALL THE VAPING EPIDEMIC FILES?</a:t>
            </a:r>
            <a:endParaRPr sz="3600">
              <a:solidFill>
                <a:srgbClr val="01101E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57" name="Google Shape;57;p13"/>
          <p:cNvSpPr/>
          <p:nvPr/>
        </p:nvSpPr>
        <p:spPr>
          <a:xfrm>
            <a:off x="0" y="9019250"/>
            <a:ext cx="7772400" cy="480600"/>
          </a:xfrm>
          <a:prstGeom prst="rect">
            <a:avLst/>
          </a:prstGeom>
          <a:solidFill>
            <a:srgbClr val="01101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163500" y="9020175"/>
            <a:ext cx="5937900" cy="48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Emails: kbuchan@rcsdk8.org &amp; tstallions@rcsdk8.org</a:t>
            </a:r>
            <a:endParaRPr sz="1800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-47625" y="9537375"/>
            <a:ext cx="6633300" cy="48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01101E"/>
                </a:solidFill>
                <a:highlight>
                  <a:srgbClr val="FFFFFF"/>
                </a:highlight>
                <a:uFill>
                  <a:noFill/>
                </a:uFill>
                <a:latin typeface="Comic Sans MS"/>
                <a:ea typeface="Comic Sans MS"/>
                <a:cs typeface="Comic Sans MS"/>
                <a:sym typeface="Comic Sans MS"/>
                <a:hlinkClick r:id="rId3"/>
              </a:rPr>
              <a:t>bit.ly/2019vapingepidemichandouts</a:t>
            </a:r>
            <a:endParaRPr sz="1000">
              <a:solidFill>
                <a:srgbClr val="01101E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24">
            <a:off x="939623" y="7192285"/>
            <a:ext cx="936803" cy="1792155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/>
          <p:nvPr/>
        </p:nvSpPr>
        <p:spPr>
          <a:xfrm>
            <a:off x="5196450" y="4237000"/>
            <a:ext cx="2552700" cy="27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Russo One"/>
                <a:ea typeface="Russo One"/>
                <a:cs typeface="Russo One"/>
                <a:sym typeface="Russo One"/>
              </a:rPr>
              <a:t>FOLDER INCLUDES:</a:t>
            </a:r>
            <a:endParaRPr sz="1800">
              <a:solidFill>
                <a:srgbClr val="FFFFFF"/>
              </a:solidFill>
              <a:latin typeface="Russo One"/>
              <a:ea typeface="Russo One"/>
              <a:cs typeface="Russo One"/>
              <a:sym typeface="Russo One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usso One"/>
              <a:buChar char="●"/>
            </a:pPr>
            <a:r>
              <a:rPr lang="en" sz="1800">
                <a:solidFill>
                  <a:srgbClr val="FFFFFF"/>
                </a:solidFill>
                <a:latin typeface="Russo One"/>
                <a:ea typeface="Russo One"/>
                <a:cs typeface="Russo One"/>
                <a:sym typeface="Russo One"/>
              </a:rPr>
              <a:t>SLIDES</a:t>
            </a:r>
            <a:endParaRPr sz="1800">
              <a:solidFill>
                <a:srgbClr val="FFFFFF"/>
              </a:solidFill>
              <a:latin typeface="Russo One"/>
              <a:ea typeface="Russo One"/>
              <a:cs typeface="Russo One"/>
              <a:sym typeface="Russo One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usso One"/>
              <a:buChar char="●"/>
            </a:pPr>
            <a:r>
              <a:rPr lang="en" sz="1800">
                <a:solidFill>
                  <a:srgbClr val="FFFFFF"/>
                </a:solidFill>
                <a:latin typeface="Russo One"/>
                <a:ea typeface="Russo One"/>
                <a:cs typeface="Russo One"/>
                <a:sym typeface="Russo One"/>
              </a:rPr>
              <a:t>HANDOUTS</a:t>
            </a:r>
            <a:endParaRPr sz="1800">
              <a:solidFill>
                <a:srgbClr val="FFFFFF"/>
              </a:solidFill>
              <a:latin typeface="Russo One"/>
              <a:ea typeface="Russo One"/>
              <a:cs typeface="Russo One"/>
              <a:sym typeface="Russo One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usso One"/>
              <a:buChar char="●"/>
            </a:pPr>
            <a:r>
              <a:rPr lang="en" sz="1800">
                <a:solidFill>
                  <a:srgbClr val="FFFFFF"/>
                </a:solidFill>
                <a:latin typeface="Russo One"/>
                <a:ea typeface="Russo One"/>
                <a:cs typeface="Russo One"/>
                <a:sym typeface="Russo One"/>
              </a:rPr>
              <a:t>STUDENT LESSONS</a:t>
            </a:r>
            <a:endParaRPr sz="1800">
              <a:solidFill>
                <a:srgbClr val="FFFFFF"/>
              </a:solidFill>
              <a:latin typeface="Russo One"/>
              <a:ea typeface="Russo One"/>
              <a:cs typeface="Russo One"/>
              <a:sym typeface="Russo One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usso One"/>
              <a:buChar char="●"/>
            </a:pPr>
            <a:r>
              <a:rPr lang="en" sz="1800">
                <a:solidFill>
                  <a:srgbClr val="FFFFFF"/>
                </a:solidFill>
                <a:latin typeface="Russo One"/>
                <a:ea typeface="Russo One"/>
                <a:cs typeface="Russo One"/>
                <a:sym typeface="Russo One"/>
              </a:rPr>
              <a:t>PARENT LESSONS</a:t>
            </a:r>
            <a:endParaRPr sz="1800">
              <a:solidFill>
                <a:srgbClr val="FFFFFF"/>
              </a:solidFill>
              <a:latin typeface="Russo One"/>
              <a:ea typeface="Russo One"/>
              <a:cs typeface="Russo One"/>
              <a:sym typeface="Russo One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usso One"/>
              <a:buChar char="●"/>
            </a:pPr>
            <a:r>
              <a:rPr lang="en" sz="1800">
                <a:solidFill>
                  <a:srgbClr val="FFFFFF"/>
                </a:solidFill>
                <a:latin typeface="Russo One"/>
                <a:ea typeface="Russo One"/>
                <a:cs typeface="Russo One"/>
                <a:sym typeface="Russo One"/>
              </a:rPr>
              <a:t>INFOGRAPHIC</a:t>
            </a:r>
            <a:endParaRPr sz="1800">
              <a:solidFill>
                <a:srgbClr val="FFFFFF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 rotWithShape="1">
          <a:blip r:embed="rId5">
            <a:alphaModFix/>
          </a:blip>
          <a:srcRect b="0" l="0" r="0" t="6812"/>
          <a:stretch/>
        </p:blipFill>
        <p:spPr>
          <a:xfrm>
            <a:off x="5783625" y="8346950"/>
            <a:ext cx="1754100" cy="1501200"/>
          </a:xfrm>
          <a:prstGeom prst="ellipse">
            <a:avLst/>
          </a:prstGeom>
          <a:noFill/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3" name="Google Shape;63;p13"/>
          <p:cNvPicPr preferRelativeResize="0"/>
          <p:nvPr/>
        </p:nvPicPr>
        <p:blipFill rotWithShape="1">
          <a:blip r:embed="rId6">
            <a:alphaModFix/>
          </a:blip>
          <a:srcRect b="4470" l="0" r="0" t="4470"/>
          <a:stretch/>
        </p:blipFill>
        <p:spPr>
          <a:xfrm flipH="1">
            <a:off x="212999" y="4863375"/>
            <a:ext cx="1540500" cy="1501200"/>
          </a:xfrm>
          <a:prstGeom prst="ellipse">
            <a:avLst/>
          </a:prstGeom>
          <a:noFill/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4" name="Google Shape;64;p13"/>
          <p:cNvSpPr txBox="1"/>
          <p:nvPr/>
        </p:nvSpPr>
        <p:spPr>
          <a:xfrm>
            <a:off x="-75700" y="1081225"/>
            <a:ext cx="7901100" cy="24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500">
                <a:solidFill>
                  <a:srgbClr val="01101E"/>
                </a:solidFill>
                <a:latin typeface="Russo One"/>
                <a:ea typeface="Russo One"/>
                <a:cs typeface="Russo One"/>
                <a:sym typeface="Russo One"/>
              </a:rPr>
              <a:t>Addressing the Vaping </a:t>
            </a:r>
            <a:endParaRPr b="1" sz="4500">
              <a:solidFill>
                <a:srgbClr val="01101E"/>
              </a:solidFill>
              <a:latin typeface="Russo One"/>
              <a:ea typeface="Russo One"/>
              <a:cs typeface="Russo One"/>
              <a:sym typeface="Russo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500">
                <a:solidFill>
                  <a:srgbClr val="01101E"/>
                </a:solidFill>
                <a:latin typeface="Russo One"/>
                <a:ea typeface="Russo One"/>
                <a:cs typeface="Russo One"/>
                <a:sym typeface="Russo One"/>
              </a:rPr>
              <a:t>Epidemic within a </a:t>
            </a:r>
            <a:endParaRPr b="1" sz="4500">
              <a:solidFill>
                <a:srgbClr val="01101E"/>
              </a:solidFill>
              <a:latin typeface="Russo One"/>
              <a:ea typeface="Russo One"/>
              <a:cs typeface="Russo One"/>
              <a:sym typeface="Russo One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500">
                <a:solidFill>
                  <a:srgbClr val="01101E"/>
                </a:solidFill>
                <a:latin typeface="Russo One"/>
                <a:ea typeface="Russo One"/>
                <a:cs typeface="Russo One"/>
                <a:sym typeface="Russo One"/>
              </a:rPr>
              <a:t>Tiered System of Support</a:t>
            </a:r>
            <a:endParaRPr b="1" sz="4500">
              <a:solidFill>
                <a:srgbClr val="01101E"/>
              </a:solidFill>
              <a:latin typeface="Russo One"/>
              <a:ea typeface="Russo One"/>
              <a:cs typeface="Russo One"/>
              <a:sym typeface="Russo On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5" name="Google Shape;65;p13"/>
          <p:cNvPicPr preferRelativeResize="0"/>
          <p:nvPr/>
        </p:nvPicPr>
        <p:blipFill rotWithShape="1">
          <a:blip r:embed="rId7">
            <a:alphaModFix/>
          </a:blip>
          <a:srcRect b="5673" l="-1970" r="1970" t="5673"/>
          <a:stretch/>
        </p:blipFill>
        <p:spPr>
          <a:xfrm>
            <a:off x="860925" y="3629705"/>
            <a:ext cx="1540500" cy="1501200"/>
          </a:xfrm>
          <a:prstGeom prst="ellipse">
            <a:avLst/>
          </a:prstGeom>
          <a:noFill/>
          <a:ln cap="flat" cmpd="sng" w="1905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6" name="Google Shape;66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596032" y="4435175"/>
            <a:ext cx="2435118" cy="2447400"/>
          </a:xfrm>
          <a:prstGeom prst="rect">
            <a:avLst/>
          </a:prstGeom>
          <a:noFill/>
          <a:ln cap="flat" cmpd="sng" w="1016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67" name="Google Shape;67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-1428775" y="184850"/>
            <a:ext cx="9239510" cy="97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