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 id="2147483674" r:id="rId3"/>
    <p:sldMasterId id="2147483686" r:id="rId4"/>
  </p:sldMasterIdLst>
  <p:notesMasterIdLst>
    <p:notesMasterId r:id="rId31"/>
  </p:notesMasterIdLst>
  <p:sldIdLst>
    <p:sldId id="274" r:id="rId5"/>
    <p:sldId id="275" r:id="rId6"/>
    <p:sldId id="276" r:id="rId7"/>
    <p:sldId id="277" r:id="rId8"/>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8" r:id="rId27"/>
    <p:sldId id="279" r:id="rId28"/>
    <p:sldId id="280" r:id="rId29"/>
    <p:sldId id="281" r:id="rId30"/>
  </p:sldIdLst>
  <p:sldSz cx="9144000" cy="5143500" type="screen16x9"/>
  <p:notesSz cx="6858000" cy="9144000"/>
  <p:embeddedFontLst>
    <p:embeddedFont>
      <p:font typeface="Montserrat ExtraBold" panose="020B0604020202020204" charset="0"/>
      <p:bold r:id="rId32"/>
      <p:boldItalic r:id="rId33"/>
    </p:embeddedFont>
    <p:embeddedFont>
      <p:font typeface="Montserrat" panose="020B0604020202020204" charset="0"/>
      <p:regular r:id="rId34"/>
      <p:bold r:id="rId35"/>
      <p:italic r:id="rId36"/>
      <p:boldItalic r:id="rId37"/>
    </p:embeddedFont>
    <p:embeddedFont>
      <p:font typeface="Georgia" panose="02040502050405020303" pitchFamily="18" charset="0"/>
      <p:regular r:id="rId38"/>
      <p:bold r:id="rId39"/>
      <p:italic r:id="rId40"/>
      <p:boldItalic r:id="rId41"/>
    </p:embeddedFont>
    <p:embeddedFont>
      <p:font typeface="Courgette" panose="020B0604020202020204" charset="0"/>
      <p:regular r:id="rId42"/>
    </p:embeddedFont>
    <p:embeddedFont>
      <p:font typeface="Montserrat Light" panose="020B0604020202020204" charset="0"/>
      <p:regular r:id="rId43"/>
      <p:bold r:id="rId44"/>
      <p:italic r:id="rId45"/>
      <p:boldItalic r:id="rId46"/>
    </p:embeddedFont>
    <p:embeddedFont>
      <p:font typeface="Calibri Light" panose="020F0302020204030204" pitchFamily="34" charset="0"/>
      <p:regular r:id="rId47"/>
      <p:italic r:id="rId48"/>
    </p:embeddedFont>
    <p:embeddedFont>
      <p:font typeface="Calibri" panose="020F0502020204030204" pitchFamily="34" charset="0"/>
      <p:regular r:id="rId49"/>
      <p:bold r:id="rId50"/>
      <p:italic r:id="rId51"/>
      <p:boldItalic r:id="rId52"/>
    </p:embeddedFont>
    <p:embeddedFont>
      <p:font typeface="Footlight MT Light" panose="0204060206030A020304" pitchFamily="18" charset="0"/>
      <p:regular r:id="rId53"/>
    </p:embeddedFont>
    <p:embeddedFont>
      <p:font typeface="Lobster" panose="020B0604020202020204"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14"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804b2a5775_0_1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804b2a5775_0_1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8567553d3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8567553d3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8567553d3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8567553d3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783ef982b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783ef982b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783ef982b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783ef982b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804b2a5775_0_2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804b2a5775_0_2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804b2a5775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804b2a5775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8567553d3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8567553d3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8567553d3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8567553d3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804b2a5775_0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804b2a5775_0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8661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804b2a5775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804b2a5775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6934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804b2a5775_0_2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804b2a5775_0_2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04b2a5775_0_1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04b2a5775_0_1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804b2a5775_0_1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804b2a5775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804b2a5775_0_1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804b2a5775_0_1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delete if you want to… </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804b2a5775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804b2a5775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783ef982b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783ef982b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85674f75d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85674f75d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54"/>
        <p:cNvGrpSpPr/>
        <p:nvPr/>
      </p:nvGrpSpPr>
      <p:grpSpPr>
        <a:xfrm>
          <a:off x="0" y="0"/>
          <a:ext cx="0" cy="0"/>
          <a:chOff x="0" y="0"/>
          <a:chExt cx="0" cy="0"/>
        </a:xfrm>
      </p:grpSpPr>
      <p:grpSp>
        <p:nvGrpSpPr>
          <p:cNvPr id="55" name="Google Shape;55;p14"/>
          <p:cNvGrpSpPr/>
          <p:nvPr/>
        </p:nvGrpSpPr>
        <p:grpSpPr>
          <a:xfrm>
            <a:off x="-6" y="-11"/>
            <a:ext cx="2429759" cy="1609289"/>
            <a:chOff x="608719" y="-11"/>
            <a:chExt cx="2429759" cy="1609289"/>
          </a:xfrm>
        </p:grpSpPr>
        <p:sp>
          <p:nvSpPr>
            <p:cNvPr id="56" name="Google Shape;56;p1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14"/>
          <p:cNvSpPr txBox="1">
            <a:spLocks noGrp="1"/>
          </p:cNvSpPr>
          <p:nvPr>
            <p:ph type="ctrTitle"/>
          </p:nvPr>
        </p:nvSpPr>
        <p:spPr>
          <a:xfrm>
            <a:off x="685800" y="1991825"/>
            <a:ext cx="5265000" cy="1159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000"/>
              <a:buNone/>
              <a:defRPr sz="4000">
                <a:solidFill>
                  <a:srgbClr val="FFFFFF"/>
                </a:solidFill>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grpSp>
        <p:nvGrpSpPr>
          <p:cNvPr id="69" name="Google Shape;69;p14"/>
          <p:cNvGrpSpPr/>
          <p:nvPr/>
        </p:nvGrpSpPr>
        <p:grpSpPr>
          <a:xfrm>
            <a:off x="4894945" y="-11"/>
            <a:ext cx="4252453" cy="5146816"/>
            <a:chOff x="4894945" y="-11"/>
            <a:chExt cx="4252453" cy="5146816"/>
          </a:xfrm>
        </p:grpSpPr>
        <p:sp>
          <p:nvSpPr>
            <p:cNvPr id="70" name="Google Shape;70;p1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14"/>
          <p:cNvGrpSpPr/>
          <p:nvPr/>
        </p:nvGrpSpPr>
        <p:grpSpPr>
          <a:xfrm flipH="1">
            <a:off x="-7" y="3860093"/>
            <a:ext cx="2429755" cy="1286712"/>
            <a:chOff x="6714243" y="3860093"/>
            <a:chExt cx="2429755" cy="1286712"/>
          </a:xfrm>
        </p:grpSpPr>
        <p:sp>
          <p:nvSpPr>
            <p:cNvPr id="125" name="Google Shape;125;p1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137"/>
        <p:cNvGrpSpPr/>
        <p:nvPr/>
      </p:nvGrpSpPr>
      <p:grpSpPr>
        <a:xfrm>
          <a:off x="0" y="0"/>
          <a:ext cx="0" cy="0"/>
          <a:chOff x="0" y="0"/>
          <a:chExt cx="0" cy="0"/>
        </a:xfrm>
      </p:grpSpPr>
      <p:sp>
        <p:nvSpPr>
          <p:cNvPr id="138" name="Google Shape;138;p15"/>
          <p:cNvSpPr txBox="1">
            <a:spLocks noGrp="1"/>
          </p:cNvSpPr>
          <p:nvPr>
            <p:ph type="ctrTitle"/>
          </p:nvPr>
        </p:nvSpPr>
        <p:spPr>
          <a:xfrm>
            <a:off x="685800" y="1659550"/>
            <a:ext cx="4252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139" name="Google Shape;139;p15"/>
          <p:cNvSpPr txBox="1">
            <a:spLocks noGrp="1"/>
          </p:cNvSpPr>
          <p:nvPr>
            <p:ph type="subTitle" idx="1"/>
          </p:nvPr>
        </p:nvSpPr>
        <p:spPr>
          <a:xfrm>
            <a:off x="685800" y="2687652"/>
            <a:ext cx="4252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2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grpSp>
        <p:nvGrpSpPr>
          <p:cNvPr id="140" name="Google Shape;140;p15"/>
          <p:cNvGrpSpPr/>
          <p:nvPr/>
        </p:nvGrpSpPr>
        <p:grpSpPr>
          <a:xfrm>
            <a:off x="4894945" y="-11"/>
            <a:ext cx="4252453" cy="5146816"/>
            <a:chOff x="4894945" y="-11"/>
            <a:chExt cx="4252453" cy="5146816"/>
          </a:xfrm>
        </p:grpSpPr>
        <p:sp>
          <p:nvSpPr>
            <p:cNvPr id="141" name="Google Shape;141;p15"/>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5"/>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5"/>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5"/>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5"/>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5"/>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5"/>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5"/>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5"/>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5"/>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5"/>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5"/>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5"/>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5"/>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5"/>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5"/>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5"/>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5"/>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5"/>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5"/>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5"/>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5"/>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5"/>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5"/>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5"/>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5"/>
        <p:cNvGrpSpPr/>
        <p:nvPr/>
      </p:nvGrpSpPr>
      <p:grpSpPr>
        <a:xfrm>
          <a:off x="0" y="0"/>
          <a:ext cx="0" cy="0"/>
          <a:chOff x="0" y="0"/>
          <a:chExt cx="0" cy="0"/>
        </a:xfrm>
      </p:grpSpPr>
      <p:grpSp>
        <p:nvGrpSpPr>
          <p:cNvPr id="196" name="Google Shape;196;p16"/>
          <p:cNvGrpSpPr/>
          <p:nvPr/>
        </p:nvGrpSpPr>
        <p:grpSpPr>
          <a:xfrm>
            <a:off x="900" y="0"/>
            <a:ext cx="9143992" cy="2564787"/>
            <a:chOff x="900" y="0"/>
            <a:chExt cx="9143992" cy="2564787"/>
          </a:xfrm>
        </p:grpSpPr>
        <p:sp>
          <p:nvSpPr>
            <p:cNvPr id="197" name="Google Shape;197;p16"/>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6"/>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6"/>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6"/>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6"/>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6"/>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6"/>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6"/>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6"/>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6"/>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6"/>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16"/>
          <p:cNvSpPr txBox="1">
            <a:spLocks noGrp="1"/>
          </p:cNvSpPr>
          <p:nvPr>
            <p:ph type="body" idx="1"/>
          </p:nvPr>
        </p:nvSpPr>
        <p:spPr>
          <a:xfrm>
            <a:off x="2528350" y="1552150"/>
            <a:ext cx="5497800" cy="29856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rtl="0">
              <a:spcBef>
                <a:spcPts val="0"/>
              </a:spcBef>
              <a:spcAft>
                <a:spcPts val="0"/>
              </a:spcAft>
              <a:buSzPts val="3000"/>
              <a:buChar char="■"/>
              <a:defRPr sz="3000" i="1"/>
            </a:lvl9pPr>
          </a:lstStyle>
          <a:p>
            <a:endParaRPr/>
          </a:p>
        </p:txBody>
      </p:sp>
      <p:sp>
        <p:nvSpPr>
          <p:cNvPr id="249" name="Google Shape;249;p16"/>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Montserrat"/>
                <a:ea typeface="Montserrat"/>
                <a:cs typeface="Montserrat"/>
                <a:sym typeface="Montserrat"/>
              </a:rPr>
              <a:t>“</a:t>
            </a:r>
            <a:endParaRPr sz="6000" b="1">
              <a:solidFill>
                <a:srgbClr val="FFFFFF"/>
              </a:solidFill>
              <a:latin typeface="Montserrat"/>
              <a:ea typeface="Montserrat"/>
              <a:cs typeface="Montserrat"/>
              <a:sym typeface="Montserrat"/>
            </a:endParaRPr>
          </a:p>
        </p:txBody>
      </p:sp>
      <p:sp>
        <p:nvSpPr>
          <p:cNvPr id="250" name="Google Shape;250;p16"/>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lvl1pPr lvl="0" rtl="0">
              <a:buNone/>
              <a:defRPr>
                <a:solidFill>
                  <a:srgbClr val="B7B7B7"/>
                </a:solidFill>
              </a:defRPr>
            </a:lvl1pPr>
            <a:lvl2pPr lvl="1" rtl="0">
              <a:buNone/>
              <a:defRPr>
                <a:solidFill>
                  <a:srgbClr val="B7B7B7"/>
                </a:solidFill>
              </a:defRPr>
            </a:lvl2pPr>
            <a:lvl3pPr lvl="2" rtl="0">
              <a:buNone/>
              <a:defRPr>
                <a:solidFill>
                  <a:srgbClr val="B7B7B7"/>
                </a:solidFill>
              </a:defRPr>
            </a:lvl3pPr>
            <a:lvl4pPr lvl="3" rtl="0">
              <a:buNone/>
              <a:defRPr>
                <a:solidFill>
                  <a:srgbClr val="B7B7B7"/>
                </a:solidFill>
              </a:defRPr>
            </a:lvl4pPr>
            <a:lvl5pPr lvl="4" rtl="0">
              <a:buNone/>
              <a:defRPr>
                <a:solidFill>
                  <a:srgbClr val="B7B7B7"/>
                </a:solidFill>
              </a:defRPr>
            </a:lvl5pPr>
            <a:lvl6pPr lvl="5" rtl="0">
              <a:buNone/>
              <a:defRPr>
                <a:solidFill>
                  <a:srgbClr val="B7B7B7"/>
                </a:solidFill>
              </a:defRPr>
            </a:lvl6pPr>
            <a:lvl7pPr lvl="6" rtl="0">
              <a:buNone/>
              <a:defRPr>
                <a:solidFill>
                  <a:srgbClr val="B7B7B7"/>
                </a:solidFill>
              </a:defRPr>
            </a:lvl7pPr>
            <a:lvl8pPr lvl="7" rtl="0">
              <a:buNone/>
              <a:defRPr>
                <a:solidFill>
                  <a:srgbClr val="B7B7B7"/>
                </a:solidFill>
              </a:defRPr>
            </a:lvl8pPr>
            <a:lvl9pPr lvl="8" rtl="0">
              <a:buNone/>
              <a:defRPr>
                <a:solidFill>
                  <a:srgbClr val="B7B7B7"/>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1"/>
        <p:cNvGrpSpPr/>
        <p:nvPr/>
      </p:nvGrpSpPr>
      <p:grpSpPr>
        <a:xfrm>
          <a:off x="0" y="0"/>
          <a:ext cx="0" cy="0"/>
          <a:chOff x="0" y="0"/>
          <a:chExt cx="0" cy="0"/>
        </a:xfrm>
      </p:grpSpPr>
      <p:grpSp>
        <p:nvGrpSpPr>
          <p:cNvPr id="252" name="Google Shape;252;p17"/>
          <p:cNvGrpSpPr/>
          <p:nvPr/>
        </p:nvGrpSpPr>
        <p:grpSpPr>
          <a:xfrm>
            <a:off x="6714243" y="3860093"/>
            <a:ext cx="2429755" cy="1286712"/>
            <a:chOff x="6714243" y="3860093"/>
            <a:chExt cx="2429755" cy="1286712"/>
          </a:xfrm>
        </p:grpSpPr>
        <p:sp>
          <p:nvSpPr>
            <p:cNvPr id="253" name="Google Shape;253;p1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7"/>
          <p:cNvGrpSpPr/>
          <p:nvPr/>
        </p:nvGrpSpPr>
        <p:grpSpPr>
          <a:xfrm>
            <a:off x="892" y="-11"/>
            <a:ext cx="3037586" cy="2252645"/>
            <a:chOff x="892" y="-11"/>
            <a:chExt cx="3037586" cy="2252645"/>
          </a:xfrm>
        </p:grpSpPr>
        <p:sp>
          <p:nvSpPr>
            <p:cNvPr id="266" name="Google Shape;266;p17"/>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7"/>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17"/>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90" name="Google Shape;290;p17"/>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noAutofit/>
          </a:bodyPr>
          <a:lstStyle>
            <a:lvl1pPr marL="457200" lvl="0" indent="-368300" rtl="0">
              <a:spcBef>
                <a:spcPts val="60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291" name="Google Shape;291;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92"/>
        <p:cNvGrpSpPr/>
        <p:nvPr/>
      </p:nvGrpSpPr>
      <p:grpSpPr>
        <a:xfrm>
          <a:off x="0" y="0"/>
          <a:ext cx="0" cy="0"/>
          <a:chOff x="0" y="0"/>
          <a:chExt cx="0" cy="0"/>
        </a:xfrm>
      </p:grpSpPr>
      <p:grpSp>
        <p:nvGrpSpPr>
          <p:cNvPr id="293" name="Google Shape;293;p18"/>
          <p:cNvGrpSpPr/>
          <p:nvPr/>
        </p:nvGrpSpPr>
        <p:grpSpPr>
          <a:xfrm>
            <a:off x="4894945" y="-11"/>
            <a:ext cx="4251603" cy="5146816"/>
            <a:chOff x="4894945" y="-11"/>
            <a:chExt cx="4251603" cy="5146816"/>
          </a:xfrm>
        </p:grpSpPr>
        <p:sp>
          <p:nvSpPr>
            <p:cNvPr id="294" name="Google Shape;294;p18"/>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8"/>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8"/>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8"/>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8"/>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8"/>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8"/>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8"/>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8"/>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8"/>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8"/>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8"/>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8"/>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8"/>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8"/>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8"/>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18"/>
          <p:cNvGrpSpPr/>
          <p:nvPr/>
        </p:nvGrpSpPr>
        <p:grpSpPr>
          <a:xfrm>
            <a:off x="-6" y="-11"/>
            <a:ext cx="2429759" cy="1609289"/>
            <a:chOff x="608719" y="-11"/>
            <a:chExt cx="2429759" cy="1609289"/>
          </a:xfrm>
        </p:grpSpPr>
        <p:sp>
          <p:nvSpPr>
            <p:cNvPr id="332" name="Google Shape;332;p1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18"/>
          <p:cNvSpPr txBox="1">
            <a:spLocks noGrp="1"/>
          </p:cNvSpPr>
          <p:nvPr>
            <p:ph type="title"/>
          </p:nvPr>
        </p:nvSpPr>
        <p:spPr>
          <a:xfrm>
            <a:off x="742725" y="1652750"/>
            <a:ext cx="3892200" cy="513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45" name="Google Shape;345;p18"/>
          <p:cNvSpPr txBox="1">
            <a:spLocks noGrp="1"/>
          </p:cNvSpPr>
          <p:nvPr>
            <p:ph type="body" idx="1"/>
          </p:nvPr>
        </p:nvSpPr>
        <p:spPr>
          <a:xfrm>
            <a:off x="742725" y="2227229"/>
            <a:ext cx="3892200" cy="22329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46" name="Google Shape;346;p18"/>
          <p:cNvSpPr txBox="1">
            <a:spLocks noGrp="1"/>
          </p:cNvSpPr>
          <p:nvPr>
            <p:ph type="sldNum" idx="12"/>
          </p:nvPr>
        </p:nvSpPr>
        <p:spPr>
          <a:xfrm>
            <a:off x="8556784" y="4749851"/>
            <a:ext cx="548700" cy="393600"/>
          </a:xfrm>
          <a:prstGeom prst="rect">
            <a:avLst/>
          </a:prstGeom>
          <a:no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47" name="Google Shape;347;p18"/>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48"/>
        <p:cNvGrpSpPr/>
        <p:nvPr/>
      </p:nvGrpSpPr>
      <p:grpSpPr>
        <a:xfrm>
          <a:off x="0" y="0"/>
          <a:ext cx="0" cy="0"/>
          <a:chOff x="0" y="0"/>
          <a:chExt cx="0" cy="0"/>
        </a:xfrm>
      </p:grpSpPr>
      <p:grpSp>
        <p:nvGrpSpPr>
          <p:cNvPr id="349" name="Google Shape;349;p19"/>
          <p:cNvGrpSpPr/>
          <p:nvPr/>
        </p:nvGrpSpPr>
        <p:grpSpPr>
          <a:xfrm>
            <a:off x="892" y="-11"/>
            <a:ext cx="3037586" cy="2252645"/>
            <a:chOff x="892" y="-11"/>
            <a:chExt cx="3037586" cy="2252645"/>
          </a:xfrm>
        </p:grpSpPr>
        <p:sp>
          <p:nvSpPr>
            <p:cNvPr id="350" name="Google Shape;350;p1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9"/>
          <p:cNvGrpSpPr/>
          <p:nvPr/>
        </p:nvGrpSpPr>
        <p:grpSpPr>
          <a:xfrm>
            <a:off x="6714243" y="3860093"/>
            <a:ext cx="2429755" cy="1286712"/>
            <a:chOff x="6714243" y="3860093"/>
            <a:chExt cx="2429755" cy="1286712"/>
          </a:xfrm>
        </p:grpSpPr>
        <p:sp>
          <p:nvSpPr>
            <p:cNvPr id="374" name="Google Shape;374;p1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19"/>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7" name="Google Shape;387;p19"/>
          <p:cNvSpPr txBox="1">
            <a:spLocks noGrp="1"/>
          </p:cNvSpPr>
          <p:nvPr>
            <p:ph type="body" idx="1"/>
          </p:nvPr>
        </p:nvSpPr>
        <p:spPr>
          <a:xfrm>
            <a:off x="1320025" y="1582625"/>
            <a:ext cx="3133500" cy="2955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88" name="Google Shape;388;p19"/>
          <p:cNvSpPr txBox="1">
            <a:spLocks noGrp="1"/>
          </p:cNvSpPr>
          <p:nvPr>
            <p:ph type="body" idx="2"/>
          </p:nvPr>
        </p:nvSpPr>
        <p:spPr>
          <a:xfrm>
            <a:off x="4642177" y="1582625"/>
            <a:ext cx="3133500" cy="2955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89" name="Google Shape;389;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90"/>
        <p:cNvGrpSpPr/>
        <p:nvPr/>
      </p:nvGrpSpPr>
      <p:grpSpPr>
        <a:xfrm>
          <a:off x="0" y="0"/>
          <a:ext cx="0" cy="0"/>
          <a:chOff x="0" y="0"/>
          <a:chExt cx="0" cy="0"/>
        </a:xfrm>
      </p:grpSpPr>
      <p:grpSp>
        <p:nvGrpSpPr>
          <p:cNvPr id="391" name="Google Shape;391;p20"/>
          <p:cNvGrpSpPr/>
          <p:nvPr/>
        </p:nvGrpSpPr>
        <p:grpSpPr>
          <a:xfrm>
            <a:off x="6714243" y="3860093"/>
            <a:ext cx="2429755" cy="1286712"/>
            <a:chOff x="6714243" y="3860093"/>
            <a:chExt cx="2429755" cy="1286712"/>
          </a:xfrm>
        </p:grpSpPr>
        <p:sp>
          <p:nvSpPr>
            <p:cNvPr id="392" name="Google Shape;392;p2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20"/>
          <p:cNvGrpSpPr/>
          <p:nvPr/>
        </p:nvGrpSpPr>
        <p:grpSpPr>
          <a:xfrm>
            <a:off x="892" y="-11"/>
            <a:ext cx="3037586" cy="2252645"/>
            <a:chOff x="892" y="-11"/>
            <a:chExt cx="3037586" cy="2252645"/>
          </a:xfrm>
        </p:grpSpPr>
        <p:sp>
          <p:nvSpPr>
            <p:cNvPr id="405" name="Google Shape;405;p2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 name="Google Shape;428;p20"/>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29" name="Google Shape;429;p20"/>
          <p:cNvSpPr txBox="1">
            <a:spLocks noGrp="1"/>
          </p:cNvSpPr>
          <p:nvPr>
            <p:ph type="body" idx="1"/>
          </p:nvPr>
        </p:nvSpPr>
        <p:spPr>
          <a:xfrm>
            <a:off x="1320025" y="1849075"/>
            <a:ext cx="2080800" cy="2656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0" name="Google Shape;430;p20"/>
          <p:cNvSpPr txBox="1">
            <a:spLocks noGrp="1"/>
          </p:cNvSpPr>
          <p:nvPr>
            <p:ph type="body" idx="2"/>
          </p:nvPr>
        </p:nvSpPr>
        <p:spPr>
          <a:xfrm>
            <a:off x="3507463" y="1849075"/>
            <a:ext cx="2080800" cy="2656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1" name="Google Shape;431;p20"/>
          <p:cNvSpPr txBox="1">
            <a:spLocks noGrp="1"/>
          </p:cNvSpPr>
          <p:nvPr>
            <p:ph type="body" idx="3"/>
          </p:nvPr>
        </p:nvSpPr>
        <p:spPr>
          <a:xfrm>
            <a:off x="5694901" y="1849075"/>
            <a:ext cx="2080800" cy="2656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2" name="Google Shape;43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3"/>
        <p:cNvGrpSpPr/>
        <p:nvPr/>
      </p:nvGrpSpPr>
      <p:grpSpPr>
        <a:xfrm>
          <a:off x="0" y="0"/>
          <a:ext cx="0" cy="0"/>
          <a:chOff x="0" y="0"/>
          <a:chExt cx="0" cy="0"/>
        </a:xfrm>
      </p:grpSpPr>
      <p:grpSp>
        <p:nvGrpSpPr>
          <p:cNvPr id="434" name="Google Shape;434;p21"/>
          <p:cNvGrpSpPr/>
          <p:nvPr/>
        </p:nvGrpSpPr>
        <p:grpSpPr>
          <a:xfrm rot="10800000" flipH="1">
            <a:off x="900" y="3856775"/>
            <a:ext cx="9143992" cy="1286721"/>
            <a:chOff x="900" y="0"/>
            <a:chExt cx="9143992" cy="1286721"/>
          </a:xfrm>
        </p:grpSpPr>
        <p:sp>
          <p:nvSpPr>
            <p:cNvPr id="435" name="Google Shape;435;p21"/>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1"/>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1"/>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1"/>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1"/>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1"/>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1"/>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1"/>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1"/>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1"/>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1"/>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1"/>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1"/>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1"/>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1"/>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1"/>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1"/>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1"/>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1"/>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1"/>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1"/>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1"/>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1"/>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1"/>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1"/>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1"/>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1"/>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1"/>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1"/>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1"/>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1"/>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1"/>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1"/>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1"/>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1"/>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1"/>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1"/>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1"/>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1"/>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1"/>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p21"/>
          <p:cNvSpPr txBox="1">
            <a:spLocks noGrp="1"/>
          </p:cNvSpPr>
          <p:nvPr>
            <p:ph type="title"/>
          </p:nvPr>
        </p:nvSpPr>
        <p:spPr>
          <a:xfrm>
            <a:off x="0" y="0"/>
            <a:ext cx="9144000" cy="69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84" name="Google Shape;484;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5"/>
        <p:cNvGrpSpPr/>
        <p:nvPr/>
      </p:nvGrpSpPr>
      <p:grpSpPr>
        <a:xfrm>
          <a:off x="0" y="0"/>
          <a:ext cx="0" cy="0"/>
          <a:chOff x="0" y="0"/>
          <a:chExt cx="0" cy="0"/>
        </a:xfrm>
      </p:grpSpPr>
      <p:grpSp>
        <p:nvGrpSpPr>
          <p:cNvPr id="486" name="Google Shape;486;p22"/>
          <p:cNvGrpSpPr/>
          <p:nvPr/>
        </p:nvGrpSpPr>
        <p:grpSpPr>
          <a:xfrm>
            <a:off x="4283712" y="3856784"/>
            <a:ext cx="4860278" cy="1286730"/>
            <a:chOff x="4283712" y="3856784"/>
            <a:chExt cx="4860278" cy="1286730"/>
          </a:xfrm>
        </p:grpSpPr>
        <p:sp>
          <p:nvSpPr>
            <p:cNvPr id="487" name="Google Shape;487;p22"/>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2"/>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2"/>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2"/>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2"/>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rot="10800000">
              <a:off x="7322087"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rot="10800000">
              <a:off x="6714260"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2"/>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2"/>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2"/>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2"/>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2"/>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2"/>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2"/>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rot="10800000">
              <a:off x="7322087"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2"/>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2"/>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2"/>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2"/>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22"/>
          <p:cNvSpPr txBox="1">
            <a:spLocks noGrp="1"/>
          </p:cNvSpPr>
          <p:nvPr>
            <p:ph type="body" idx="1"/>
          </p:nvPr>
        </p:nvSpPr>
        <p:spPr>
          <a:xfrm>
            <a:off x="457200" y="4101500"/>
            <a:ext cx="3539700" cy="519600"/>
          </a:xfrm>
          <a:prstGeom prst="rect">
            <a:avLst/>
          </a:prstGeom>
        </p:spPr>
        <p:txBody>
          <a:bodyPr spcFirstLastPara="1" wrap="square" lIns="91425" tIns="91425" rIns="91425" bIns="91425" anchor="t" anchorCtr="0">
            <a:noAutofit/>
          </a:bodyPr>
          <a:lstStyle>
            <a:lvl1pPr marL="457200" lvl="0" indent="-228600" rtl="0">
              <a:spcBef>
                <a:spcPts val="360"/>
              </a:spcBef>
              <a:spcAft>
                <a:spcPts val="0"/>
              </a:spcAft>
              <a:buSzPts val="1600"/>
              <a:buNone/>
              <a:defRPr sz="1600"/>
            </a:lvl1pPr>
          </a:lstStyle>
          <a:p>
            <a:endParaRPr/>
          </a:p>
        </p:txBody>
      </p:sp>
      <p:sp>
        <p:nvSpPr>
          <p:cNvPr id="510" name="Google Shape;510;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511" name="Google Shape;511;p22"/>
          <p:cNvGrpSpPr/>
          <p:nvPr/>
        </p:nvGrpSpPr>
        <p:grpSpPr>
          <a:xfrm>
            <a:off x="892" y="-11"/>
            <a:ext cx="5467280" cy="1287607"/>
            <a:chOff x="892" y="-11"/>
            <a:chExt cx="5467280" cy="1287607"/>
          </a:xfrm>
        </p:grpSpPr>
        <p:sp>
          <p:nvSpPr>
            <p:cNvPr id="512" name="Google Shape;512;p2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2"/>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2"/>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2"/>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2"/>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2"/>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2"/>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2"/>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2"/>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2"/>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2"/>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0"/>
        <p:cNvGrpSpPr/>
        <p:nvPr/>
      </p:nvGrpSpPr>
      <p:grpSpPr>
        <a:xfrm>
          <a:off x="0" y="0"/>
          <a:ext cx="0" cy="0"/>
          <a:chOff x="0" y="0"/>
          <a:chExt cx="0" cy="0"/>
        </a:xfrm>
      </p:grpSpPr>
      <p:grpSp>
        <p:nvGrpSpPr>
          <p:cNvPr id="541" name="Google Shape;541;p23"/>
          <p:cNvGrpSpPr/>
          <p:nvPr/>
        </p:nvGrpSpPr>
        <p:grpSpPr>
          <a:xfrm>
            <a:off x="6714243" y="3860093"/>
            <a:ext cx="2429755" cy="1286712"/>
            <a:chOff x="6714243" y="3860093"/>
            <a:chExt cx="2429755" cy="1286712"/>
          </a:xfrm>
        </p:grpSpPr>
        <p:sp>
          <p:nvSpPr>
            <p:cNvPr id="542" name="Google Shape;542;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23"/>
          <p:cNvGrpSpPr/>
          <p:nvPr/>
        </p:nvGrpSpPr>
        <p:grpSpPr>
          <a:xfrm>
            <a:off x="892" y="-11"/>
            <a:ext cx="3037586" cy="2252645"/>
            <a:chOff x="892" y="-11"/>
            <a:chExt cx="3037586" cy="2252645"/>
          </a:xfrm>
        </p:grpSpPr>
        <p:sp>
          <p:nvSpPr>
            <p:cNvPr id="555" name="Google Shape;555;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79"/>
        <p:cNvGrpSpPr/>
        <p:nvPr/>
      </p:nvGrpSpPr>
      <p:grpSpPr>
        <a:xfrm>
          <a:off x="0" y="0"/>
          <a:ext cx="0" cy="0"/>
          <a:chOff x="0" y="0"/>
          <a:chExt cx="0" cy="0"/>
        </a:xfrm>
      </p:grpSpPr>
      <p:grpSp>
        <p:nvGrpSpPr>
          <p:cNvPr id="580" name="Google Shape;580;p24"/>
          <p:cNvGrpSpPr/>
          <p:nvPr/>
        </p:nvGrpSpPr>
        <p:grpSpPr>
          <a:xfrm>
            <a:off x="6109812" y="-11"/>
            <a:ext cx="3037586" cy="5146816"/>
            <a:chOff x="6109812" y="-11"/>
            <a:chExt cx="3037586" cy="5146816"/>
          </a:xfrm>
        </p:grpSpPr>
        <p:sp>
          <p:nvSpPr>
            <p:cNvPr id="581" name="Google Shape;581;p2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617"/>
        <p:cNvGrpSpPr/>
        <p:nvPr/>
      </p:nvGrpSpPr>
      <p:grpSpPr>
        <a:xfrm>
          <a:off x="0" y="0"/>
          <a:ext cx="0" cy="0"/>
          <a:chOff x="0" y="0"/>
          <a:chExt cx="0" cy="0"/>
        </a:xfrm>
      </p:grpSpPr>
      <p:grpSp>
        <p:nvGrpSpPr>
          <p:cNvPr id="618" name="Google Shape;618;p25"/>
          <p:cNvGrpSpPr/>
          <p:nvPr/>
        </p:nvGrpSpPr>
        <p:grpSpPr>
          <a:xfrm rot="10800000" flipH="1">
            <a:off x="900" y="3856775"/>
            <a:ext cx="9143992" cy="1286721"/>
            <a:chOff x="900" y="0"/>
            <a:chExt cx="9143992" cy="1286721"/>
          </a:xfrm>
        </p:grpSpPr>
        <p:sp>
          <p:nvSpPr>
            <p:cNvPr id="619" name="Google Shape;619;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668"/>
        <p:cNvGrpSpPr/>
        <p:nvPr/>
      </p:nvGrpSpPr>
      <p:grpSpPr>
        <a:xfrm>
          <a:off x="0" y="0"/>
          <a:ext cx="0" cy="0"/>
          <a:chOff x="0" y="0"/>
          <a:chExt cx="0" cy="0"/>
        </a:xfrm>
      </p:grpSpPr>
      <p:sp>
        <p:nvSpPr>
          <p:cNvPr id="669" name="Google Shape;669;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70" name="Google Shape;670;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1" name="Google Shape;67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211990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156803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376842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066953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5/18/2020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599468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5/18/2020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93176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5/18/2020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397609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964825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916340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852557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452110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073379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107005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406094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44702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5/18/2020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919200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5/18/2020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263037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5/18/2020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242504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26590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422372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307392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53604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rtl="0">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rtl="0">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rtl="0">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rtl="0">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rtl="0">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rtl="0">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rtl="0">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rtl="0">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52" name="Google Shape;52;p13"/>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rtl="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rtl="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rtl="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rtl="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rtl="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rtl="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rtl="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rtl="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rtl="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53" name="Google Shape;53;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b="1">
                <a:solidFill>
                  <a:schemeClr val="lt1"/>
                </a:solidFill>
                <a:latin typeface="Montserrat"/>
                <a:ea typeface="Montserrat"/>
                <a:cs typeface="Montserrat"/>
                <a:sym typeface="Montserrat"/>
              </a:defRPr>
            </a:lvl1pPr>
            <a:lvl2pPr lvl="1" algn="r" rtl="0">
              <a:buNone/>
              <a:defRPr sz="1300" b="1">
                <a:solidFill>
                  <a:schemeClr val="lt1"/>
                </a:solidFill>
                <a:latin typeface="Montserrat"/>
                <a:ea typeface="Montserrat"/>
                <a:cs typeface="Montserrat"/>
                <a:sym typeface="Montserrat"/>
              </a:defRPr>
            </a:lvl2pPr>
            <a:lvl3pPr lvl="2" algn="r" rtl="0">
              <a:buNone/>
              <a:defRPr sz="1300" b="1">
                <a:solidFill>
                  <a:schemeClr val="lt1"/>
                </a:solidFill>
                <a:latin typeface="Montserrat"/>
                <a:ea typeface="Montserrat"/>
                <a:cs typeface="Montserrat"/>
                <a:sym typeface="Montserrat"/>
              </a:defRPr>
            </a:lvl3pPr>
            <a:lvl4pPr lvl="3" algn="r" rtl="0">
              <a:buNone/>
              <a:defRPr sz="1300" b="1">
                <a:solidFill>
                  <a:schemeClr val="lt1"/>
                </a:solidFill>
                <a:latin typeface="Montserrat"/>
                <a:ea typeface="Montserrat"/>
                <a:cs typeface="Montserrat"/>
                <a:sym typeface="Montserrat"/>
              </a:defRPr>
            </a:lvl4pPr>
            <a:lvl5pPr lvl="4" algn="r" rtl="0">
              <a:buNone/>
              <a:defRPr sz="1300" b="1">
                <a:solidFill>
                  <a:schemeClr val="lt1"/>
                </a:solidFill>
                <a:latin typeface="Montserrat"/>
                <a:ea typeface="Montserrat"/>
                <a:cs typeface="Montserrat"/>
                <a:sym typeface="Montserrat"/>
              </a:defRPr>
            </a:lvl5pPr>
            <a:lvl6pPr lvl="5" algn="r" rtl="0">
              <a:buNone/>
              <a:defRPr sz="1300" b="1">
                <a:solidFill>
                  <a:schemeClr val="lt1"/>
                </a:solidFill>
                <a:latin typeface="Montserrat"/>
                <a:ea typeface="Montserrat"/>
                <a:cs typeface="Montserrat"/>
                <a:sym typeface="Montserrat"/>
              </a:defRPr>
            </a:lvl6pPr>
            <a:lvl7pPr lvl="6" algn="r" rtl="0">
              <a:buNone/>
              <a:defRPr sz="1300" b="1">
                <a:solidFill>
                  <a:schemeClr val="lt1"/>
                </a:solidFill>
                <a:latin typeface="Montserrat"/>
                <a:ea typeface="Montserrat"/>
                <a:cs typeface="Montserrat"/>
                <a:sym typeface="Montserrat"/>
              </a:defRPr>
            </a:lvl7pPr>
            <a:lvl8pPr lvl="7" algn="r" rtl="0">
              <a:buNone/>
              <a:defRPr sz="1300" b="1">
                <a:solidFill>
                  <a:schemeClr val="lt1"/>
                </a:solidFill>
                <a:latin typeface="Montserrat"/>
                <a:ea typeface="Montserrat"/>
                <a:cs typeface="Montserrat"/>
                <a:sym typeface="Montserrat"/>
              </a:defRPr>
            </a:lvl8pPr>
            <a:lvl9pPr lvl="8" algn="r" rtl="0">
              <a:buNone/>
              <a:defRPr sz="1300" b="1">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5/18/2020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39555841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5/18/2020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22643943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s://create.kahoot.it/share/wms-transition/ffcbb664-b54f-4544-a4f7-bd589b61adae" TargetMode="External"/><Relationship Id="rId4" Type="http://schemas.openxmlformats.org/officeDocument/2006/relationships/hyperlink" Target="https://docs.google.com/presentation/d/1l2E9g25UfkKAkmhEUBLts4EM7dzQeY2Pkb_V02J5ifo/edit?usp=sharin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cDq-Mfdui9Qh1dyBQ53F_KeLRTFwv9Gi/view"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7.jpg"/><Relationship Id="rId5" Type="http://schemas.openxmlformats.org/officeDocument/2006/relationships/hyperlink" Target="http://www.youtube.com/watch?v=bAevwiL1FyQ" TargetMode="Externa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vGRHtysLRMNCYwHY4LugVnxr4owxphq1/view?usp=sharing"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youtu.be/Zih5A4KmPaQ"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open?id=1AUnCdc8qzRyT-tN0G0FtbV7jZkcLAHSbSsVIt80wxdU"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BuckyConnects/videos/281380492882170/"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docs.google.com/document/d/1JMNQ8QZ5nafTRGl2tmRumpY-vrkklrRq7zV7_H9Oaqs/edit" TargetMode="External"/><Relationship Id="rId5" Type="http://schemas.openxmlformats.org/officeDocument/2006/relationships/hyperlink" Target="https://www.gcpsk12.org/domain/9944" TargetMode="External"/><Relationship Id="rId4" Type="http://schemas.openxmlformats.org/officeDocument/2006/relationships/hyperlink" Target="https://docs.google.com/document/d/1rXASMIQ4xbu_9yK0L3Y6pA5LXukBAHRTLK7DAtw7jTk/edit"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docs.google.com/document/d/1rXASMIQ4xbu_9yK0L3Y6pA5LXukBAHRTLK7DAtw7jTk/edit?usp=sharing" TargetMode="External"/><Relationship Id="rId13" Type="http://schemas.openxmlformats.org/officeDocument/2006/relationships/image" Target="../media/image25.png"/><Relationship Id="rId18" Type="http://schemas.openxmlformats.org/officeDocument/2006/relationships/hyperlink" Target="https://www.gcpsk12.org/domain/10668" TargetMode="External"/><Relationship Id="rId26" Type="http://schemas.openxmlformats.org/officeDocument/2006/relationships/hyperlink" Target="https://scontent-atl3-1.xx.fbcdn.net/v/t1.0-9/s960x960/98182632_3034057396641212_4904190939305607168_o.jpg?_nc_cat=106&amp;_nc_sid=2d5d41&amp;_nc_ohc=pUt_T-3jzVgAX_teiOl&amp;_nc_ht=scontent-atl3-1.xx&amp;_nc_tp=7&amp;oh=ba8967d0b1f8ad0c6cd91ee119603d3f&amp;oe=5EE9AF23" TargetMode="External"/><Relationship Id="rId3" Type="http://schemas.openxmlformats.org/officeDocument/2006/relationships/image" Target="../media/image18.png"/><Relationship Id="rId21" Type="http://schemas.openxmlformats.org/officeDocument/2006/relationships/image" Target="../media/image31.jpg"/><Relationship Id="rId7" Type="http://schemas.openxmlformats.org/officeDocument/2006/relationships/hyperlink" Target="https://docs.google.com/document/d/1JMNQ8QZ5nafTRGl2tmRumpY-vrkklrRq7zV7_H9Oaqs/edit" TargetMode="External"/><Relationship Id="rId12" Type="http://schemas.openxmlformats.org/officeDocument/2006/relationships/image" Target="../media/image24.png"/><Relationship Id="rId17" Type="http://schemas.openxmlformats.org/officeDocument/2006/relationships/image" Target="../media/image28.jpg"/><Relationship Id="rId25" Type="http://schemas.openxmlformats.org/officeDocument/2006/relationships/image" Target="../media/image33.png"/><Relationship Id="rId2" Type="http://schemas.openxmlformats.org/officeDocument/2006/relationships/notesSlide" Target="../notesSlides/notesSlide12.xml"/><Relationship Id="rId16" Type="http://schemas.openxmlformats.org/officeDocument/2006/relationships/hyperlink" Target="http://www.youtube.com/watch?v=Dgo_UkCdIU4" TargetMode="External"/><Relationship Id="rId20" Type="http://schemas.openxmlformats.org/officeDocument/2006/relationships/image" Target="../media/image30.jpg"/><Relationship Id="rId29"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20.jpg"/><Relationship Id="rId11" Type="http://schemas.openxmlformats.org/officeDocument/2006/relationships/image" Target="../media/image23.png"/><Relationship Id="rId24" Type="http://schemas.openxmlformats.org/officeDocument/2006/relationships/hyperlink" Target="https://drive.google.com/file/d/1rpNI4uLJrlknG2Z5qMY3mlOJ9QmPZuF6/view?usp=sharing" TargetMode="External"/><Relationship Id="rId32" Type="http://schemas.openxmlformats.org/officeDocument/2006/relationships/image" Target="../media/image37.png"/><Relationship Id="rId5" Type="http://schemas.openxmlformats.org/officeDocument/2006/relationships/hyperlink" Target="https://drive.google.com/file/d/1bRIj0xy3ucAdzBE1lVtYZj32QREaqLv0/view?usp=sharing" TargetMode="External"/><Relationship Id="rId15" Type="http://schemas.openxmlformats.org/officeDocument/2006/relationships/image" Target="../media/image27.png"/><Relationship Id="rId23" Type="http://schemas.openxmlformats.org/officeDocument/2006/relationships/image" Target="../media/image32.jpg"/><Relationship Id="rId28" Type="http://schemas.openxmlformats.org/officeDocument/2006/relationships/hyperlink" Target="https://www.facebook.com/BuckyConnects/videos/281380492882170/" TargetMode="External"/><Relationship Id="rId10" Type="http://schemas.openxmlformats.org/officeDocument/2006/relationships/image" Target="../media/image22.png"/><Relationship Id="rId19" Type="http://schemas.openxmlformats.org/officeDocument/2006/relationships/image" Target="../media/image29.jpg"/><Relationship Id="rId31"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hyperlink" Target="https://www.gcpsk12.org/domain/9939" TargetMode="External"/><Relationship Id="rId27" Type="http://schemas.openxmlformats.org/officeDocument/2006/relationships/image" Target="../media/image34.png"/><Relationship Id="rId30" Type="http://schemas.openxmlformats.org/officeDocument/2006/relationships/hyperlink" Target="https://drive.google.com/file/d/1fyKveaRV14dceSPot6pAu44dtvOMRlTh/view?usp=sharin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bit.ly/2yLLmaY"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hyperlink" Target="https://drive.google.com/file/d/1ijQZYgXLx8l-hcIbNSZ7LeWCAYFKeZHB/view?usp=shar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docs.google.com/document/d/1N6nmRsV4VH223OQosDBA2FNQEkWw9y5f7QXxnK-j8jI/edit?usp=sharing" TargetMode="External"/><Relationship Id="rId13" Type="http://schemas.openxmlformats.org/officeDocument/2006/relationships/hyperlink" Target="https://www.gcpsk12.org/domain/10668" TargetMode="External"/><Relationship Id="rId18" Type="http://schemas.openxmlformats.org/officeDocument/2006/relationships/image" Target="../media/image38.png"/><Relationship Id="rId3" Type="http://schemas.openxmlformats.org/officeDocument/2006/relationships/hyperlink" Target="https://www.gcpsk12.org/domain/9950" TargetMode="External"/><Relationship Id="rId7" Type="http://schemas.openxmlformats.org/officeDocument/2006/relationships/hyperlink" Target="https://drive.google.com/file/d/1jEhKugzu_BsMAh2iV_C67iOUaMcXKkbm/view?usp=sharing" TargetMode="External"/><Relationship Id="rId12" Type="http://schemas.openxmlformats.org/officeDocument/2006/relationships/hyperlink" Target="https://drive.google.com/file/d/1flSKS2dFsmk0_pJ8L0yjPs_AC-NfvlXj/view?usp=sharing" TargetMode="External"/><Relationship Id="rId17" Type="http://schemas.openxmlformats.org/officeDocument/2006/relationships/hyperlink" Target="https://drive.google.com/file/d/1Iq35dtuwaqLPlLwlOImxhX0olKc71AZc/view?usp=sharing" TargetMode="External"/><Relationship Id="rId2" Type="http://schemas.openxmlformats.org/officeDocument/2006/relationships/notesSlide" Target="../notesSlides/notesSlide16.xml"/><Relationship Id="rId16" Type="http://schemas.openxmlformats.org/officeDocument/2006/relationships/hyperlink" Target="https://docs.google.com/document/d/1NwY9p4nfkxqE3NbXE86L780yNKi4TdOsv_yz7a0ZY_A/edit?usp=sharing" TargetMode="External"/><Relationship Id="rId1" Type="http://schemas.openxmlformats.org/officeDocument/2006/relationships/slideLayout" Target="../slideLayouts/slideLayout15.xml"/><Relationship Id="rId6" Type="http://schemas.openxmlformats.org/officeDocument/2006/relationships/hyperlink" Target="https://drive.google.com/file/d/1rpNI4uLJrlknG2Z5qMY3mlOJ9QmPZuF6/view?usp=sharing" TargetMode="External"/><Relationship Id="rId11" Type="http://schemas.openxmlformats.org/officeDocument/2006/relationships/hyperlink" Target="https://drive.google.com/file/d/1bRIj0xy3ucAdzBE1lVtYZj32QREaqLv0/view?usp=sharing" TargetMode="External"/><Relationship Id="rId5" Type="http://schemas.openxmlformats.org/officeDocument/2006/relationships/hyperlink" Target="https://docs.google.com/document/d/1hPdT3mJ1DQYhvm6gQGmyNcGeKj1rKYHDEWTPaz-6gOc/edit?usp=sharing" TargetMode="External"/><Relationship Id="rId15" Type="http://schemas.openxmlformats.org/officeDocument/2006/relationships/hyperlink" Target="https://docs.google.com/document/d/1rXASMIQ4xbu_9yK0L3Y6pA5LXukBAHRTLK7DAtw7jTk/edit?usp=sharing" TargetMode="External"/><Relationship Id="rId10" Type="http://schemas.openxmlformats.org/officeDocument/2006/relationships/hyperlink" Target="https://docs.google.com/document/d/1ogR4d1Rhi771ea1n5QOOHv_ti_MEZ2hcTz4e8-1sJ9E/edit?usp=sharing" TargetMode="External"/><Relationship Id="rId4" Type="http://schemas.openxmlformats.org/officeDocument/2006/relationships/hyperlink" Target="https://forms.gle/5btAhSnbU6Dd1iAR8" TargetMode="External"/><Relationship Id="rId9" Type="http://schemas.openxmlformats.org/officeDocument/2006/relationships/hyperlink" Target="https://drive.google.com/file/d/12PNBJzNaCbEOkWrWbnUTuAYwwjoMbqVB/view?usp=sharing" TargetMode="External"/><Relationship Id="rId14" Type="http://schemas.openxmlformats.org/officeDocument/2006/relationships/hyperlink" Target="https://drive.google.com/file/d/1fyKveaRV14dceSPot6pAu44dtvOMRlTh/view?usp=shari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Dgo_UkCdIU4"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7.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3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26.xml.rels><?xml version="1.0" encoding="UTF-8" standalone="yes"?>
<Relationships xmlns="http://schemas.openxmlformats.org/package/2006/relationships"><Relationship Id="rId3" Type="http://schemas.openxmlformats.org/officeDocument/2006/relationships/hyperlink" Target="http://www.pngall.com/thank-you-png" TargetMode="External"/><Relationship Id="rId2" Type="http://schemas.openxmlformats.org/officeDocument/2006/relationships/image" Target="../media/image41.png"/><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hyperlink" Target="http://www.rcec.us/" TargetMode="External"/><Relationship Id="rId2" Type="http://schemas.openxmlformats.org/officeDocument/2006/relationships/image" Target="../media/image2.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3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1.png"/><Relationship Id="rId4" Type="http://schemas.openxmlformats.org/officeDocument/2006/relationships/hyperlink" Target="mailto:ebundrige@gmai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376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719" name="Google Shape;719;p32"/>
          <p:cNvPicPr preferRelativeResize="0"/>
          <p:nvPr/>
        </p:nvPicPr>
        <p:blipFill>
          <a:blip r:embed="rId3">
            <a:alphaModFix/>
          </a:blip>
          <a:stretch>
            <a:fillRect/>
          </a:stretch>
        </p:blipFill>
        <p:spPr>
          <a:xfrm>
            <a:off x="303950" y="720875"/>
            <a:ext cx="4861951" cy="3302026"/>
          </a:xfrm>
          <a:prstGeom prst="rect">
            <a:avLst/>
          </a:prstGeom>
          <a:noFill/>
          <a:ln>
            <a:noFill/>
          </a:ln>
        </p:spPr>
      </p:pic>
      <p:sp>
        <p:nvSpPr>
          <p:cNvPr id="720" name="Google Shape;720;p32"/>
          <p:cNvSpPr txBox="1"/>
          <p:nvPr/>
        </p:nvSpPr>
        <p:spPr>
          <a:xfrm>
            <a:off x="5322800" y="720875"/>
            <a:ext cx="3619500" cy="30078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rgbClr val="FF9900"/>
                </a:solidFill>
                <a:latin typeface="Montserrat"/>
                <a:ea typeface="Montserrat"/>
                <a:cs typeface="Montserrat"/>
                <a:sym typeface="Montserrat"/>
              </a:rPr>
              <a:t>Virtual Meetings </a:t>
            </a:r>
            <a:endParaRPr sz="2100" b="1">
              <a:solidFill>
                <a:srgbClr val="FF9900"/>
              </a:solidFill>
              <a:highlight>
                <a:srgbClr val="FF9900"/>
              </a:highlight>
              <a:latin typeface="Montserrat"/>
              <a:ea typeface="Montserrat"/>
              <a:cs typeface="Montserrat"/>
              <a:sym typeface="Montserrat"/>
            </a:endParaRPr>
          </a:p>
          <a:p>
            <a:pPr marL="0" lvl="0" indent="0" algn="l" rtl="0">
              <a:spcBef>
                <a:spcPts val="0"/>
              </a:spcBef>
              <a:spcAft>
                <a:spcPts val="0"/>
              </a:spcAft>
              <a:buNone/>
            </a:pPr>
            <a:endParaRPr sz="1500">
              <a:solidFill>
                <a:srgbClr val="FF0000"/>
              </a:solidFill>
              <a:latin typeface="Montserrat Light"/>
              <a:ea typeface="Montserrat Light"/>
              <a:cs typeface="Montserrat Light"/>
              <a:sym typeface="Montserrat Light"/>
            </a:endParaRPr>
          </a:p>
          <a:p>
            <a:pPr marL="457200" lvl="0" indent="-323850" algn="l" rtl="0">
              <a:spcBef>
                <a:spcPts val="0"/>
              </a:spcBef>
              <a:spcAft>
                <a:spcPts val="0"/>
              </a:spcAft>
              <a:buClr>
                <a:srgbClr val="FF0000"/>
              </a:buClr>
              <a:buSzPts val="1500"/>
              <a:buFont typeface="Montserrat Light"/>
              <a:buChar char="●"/>
            </a:pPr>
            <a:r>
              <a:rPr lang="en" sz="1500" u="sng">
                <a:solidFill>
                  <a:srgbClr val="FF0000"/>
                </a:solidFill>
                <a:latin typeface="Montserrat Light"/>
                <a:ea typeface="Montserrat Light"/>
                <a:cs typeface="Montserrat Light"/>
                <a:sym typeface="Montserrat Light"/>
                <a:hlinkClick r:id="rId4"/>
              </a:rPr>
              <a:t>Virtual Middle School Transition</a:t>
            </a:r>
            <a:endParaRPr>
              <a:solidFill>
                <a:srgbClr val="FF0000"/>
              </a:solidFill>
            </a:endParaRPr>
          </a:p>
          <a:p>
            <a:pPr marL="457200" lvl="0" indent="-323850" algn="l" rtl="0">
              <a:spcBef>
                <a:spcPts val="0"/>
              </a:spcBef>
              <a:spcAft>
                <a:spcPts val="0"/>
              </a:spcAft>
              <a:buClr>
                <a:srgbClr val="FF0000"/>
              </a:buClr>
              <a:buSzPts val="1500"/>
              <a:buFont typeface="Montserrat Light"/>
              <a:buChar char="●"/>
            </a:pPr>
            <a:r>
              <a:rPr lang="en" sz="1500" u="sng">
                <a:solidFill>
                  <a:srgbClr val="FF0000"/>
                </a:solidFill>
                <a:latin typeface="Montserrat Light"/>
                <a:ea typeface="Montserrat Light"/>
                <a:cs typeface="Montserrat Light"/>
                <a:sym typeface="Montserrat Light"/>
                <a:hlinkClick r:id="rId5"/>
              </a:rPr>
              <a:t>Middle School Kahoot</a:t>
            </a:r>
            <a:endParaRPr sz="1500">
              <a:solidFill>
                <a:srgbClr val="FF0000"/>
              </a:solidFill>
              <a:latin typeface="Montserrat Light"/>
              <a:ea typeface="Montserrat Light"/>
              <a:cs typeface="Montserrat Light"/>
              <a:sym typeface="Montserrat Light"/>
            </a:endParaRPr>
          </a:p>
          <a:p>
            <a:pPr marL="457200" lvl="0" indent="-323850" algn="l" rtl="0">
              <a:spcBef>
                <a:spcPts val="0"/>
              </a:spcBef>
              <a:spcAft>
                <a:spcPts val="0"/>
              </a:spcAft>
              <a:buClr>
                <a:srgbClr val="FF0000"/>
              </a:buClr>
              <a:buSzPts val="1500"/>
              <a:buFont typeface="Montserrat Light"/>
              <a:buChar char="●"/>
            </a:pPr>
            <a:r>
              <a:rPr lang="en" sz="1500">
                <a:solidFill>
                  <a:srgbClr val="FF0000"/>
                </a:solidFill>
                <a:latin typeface="Montserrat Light"/>
                <a:ea typeface="Montserrat Light"/>
                <a:cs typeface="Montserrat Light"/>
                <a:sym typeface="Montserrat Light"/>
              </a:rPr>
              <a:t>Middle School Reminders </a:t>
            </a:r>
            <a:endParaRPr sz="1500">
              <a:solidFill>
                <a:srgbClr val="FF0000"/>
              </a:solidFill>
              <a:latin typeface="Montserrat Light"/>
              <a:ea typeface="Montserrat Light"/>
              <a:cs typeface="Montserrat Light"/>
              <a:sym typeface="Montserrat Light"/>
            </a:endParaRPr>
          </a:p>
          <a:p>
            <a:pPr marL="457200" lvl="0" indent="-323850" algn="l" rtl="0">
              <a:spcBef>
                <a:spcPts val="0"/>
              </a:spcBef>
              <a:spcAft>
                <a:spcPts val="0"/>
              </a:spcAft>
              <a:buClr>
                <a:srgbClr val="FF0000"/>
              </a:buClr>
              <a:buSzPts val="1500"/>
              <a:buFont typeface="Montserrat Light"/>
              <a:buChar char="●"/>
            </a:pPr>
            <a:r>
              <a:rPr lang="en" sz="1500">
                <a:solidFill>
                  <a:srgbClr val="FF0000"/>
                </a:solidFill>
                <a:latin typeface="Montserrat Light"/>
                <a:ea typeface="Montserrat Light"/>
                <a:cs typeface="Montserrat Light"/>
                <a:sym typeface="Montserrat Light"/>
              </a:rPr>
              <a:t>Middle School Scavenger Hunt</a:t>
            </a:r>
            <a:endParaRPr>
              <a:latin typeface="Montserrat Light"/>
              <a:ea typeface="Montserrat Light"/>
              <a:cs typeface="Montserrat Light"/>
              <a:sym typeface="Montserrat Light"/>
            </a:endParaRPr>
          </a:p>
          <a:p>
            <a:pPr marL="457200" lvl="0" indent="-323850" algn="l" rtl="0">
              <a:spcBef>
                <a:spcPts val="0"/>
              </a:spcBef>
              <a:spcAft>
                <a:spcPts val="0"/>
              </a:spcAft>
              <a:buClr>
                <a:srgbClr val="FF0000"/>
              </a:buClr>
              <a:buSzPts val="1500"/>
              <a:buFont typeface="Montserrat Light"/>
              <a:buChar char="●"/>
            </a:pPr>
            <a:r>
              <a:rPr lang="en" sz="1500">
                <a:solidFill>
                  <a:srgbClr val="FF0000"/>
                </a:solidFill>
                <a:latin typeface="Montserrat Light"/>
                <a:ea typeface="Montserrat Light"/>
                <a:cs typeface="Montserrat Light"/>
                <a:sym typeface="Montserrat Light"/>
              </a:rPr>
              <a:t>Questions &amp; Answers (on Flipgrid)</a:t>
            </a:r>
            <a:endParaRPr>
              <a:latin typeface="Montserrat Light"/>
              <a:ea typeface="Montserrat Light"/>
              <a:cs typeface="Montserrat Light"/>
              <a:sym typeface="Montserrat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3"/>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726" name="Google Shape;726;p33"/>
          <p:cNvSpPr txBox="1"/>
          <p:nvPr/>
        </p:nvSpPr>
        <p:spPr>
          <a:xfrm>
            <a:off x="3070400" y="1241750"/>
            <a:ext cx="4405800" cy="369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700" b="1" dirty="0">
                <a:solidFill>
                  <a:srgbClr val="FF9900"/>
                </a:solidFill>
                <a:latin typeface="Montserrat"/>
                <a:ea typeface="Montserrat"/>
                <a:cs typeface="Montserrat"/>
                <a:sym typeface="Montserrat"/>
              </a:rPr>
              <a:t>6th Grade Website </a:t>
            </a:r>
            <a:endParaRPr sz="2700" b="1" dirty="0">
              <a:solidFill>
                <a:srgbClr val="FF9900"/>
              </a:solidFill>
              <a:latin typeface="Montserrat"/>
              <a:ea typeface="Montserrat"/>
              <a:cs typeface="Montserrat"/>
              <a:sym typeface="Montserrat"/>
            </a:endParaRPr>
          </a:p>
          <a:p>
            <a:pPr marL="457200" lvl="0" indent="-368300" algn="l" rtl="0">
              <a:lnSpc>
                <a:spcPct val="115000"/>
              </a:lnSpc>
              <a:spcBef>
                <a:spcPts val="1600"/>
              </a:spcBef>
              <a:spcAft>
                <a:spcPts val="0"/>
              </a:spcAft>
              <a:buClr>
                <a:srgbClr val="980000"/>
              </a:buClr>
              <a:buSzPts val="2200"/>
              <a:buFont typeface="Montserrat Light"/>
              <a:buChar char="●"/>
            </a:pPr>
            <a:r>
              <a:rPr lang="en" sz="2200" dirty="0">
                <a:solidFill>
                  <a:srgbClr val="980000"/>
                </a:solidFill>
                <a:latin typeface="Montserrat Light"/>
                <a:ea typeface="Montserrat Light"/>
                <a:cs typeface="Montserrat Light"/>
                <a:sym typeface="Montserrat Light"/>
              </a:rPr>
              <a:t>Tour</a:t>
            </a:r>
            <a:endParaRPr sz="2200" dirty="0">
              <a:solidFill>
                <a:srgbClr val="980000"/>
              </a:solidFill>
              <a:latin typeface="Montserrat Light"/>
              <a:ea typeface="Montserrat Light"/>
              <a:cs typeface="Montserrat Light"/>
              <a:sym typeface="Montserrat Light"/>
            </a:endParaRPr>
          </a:p>
          <a:p>
            <a:pPr marL="457200" lvl="0" indent="-368300" algn="l" rtl="0">
              <a:lnSpc>
                <a:spcPct val="115000"/>
              </a:lnSpc>
              <a:spcBef>
                <a:spcPts val="0"/>
              </a:spcBef>
              <a:spcAft>
                <a:spcPts val="0"/>
              </a:spcAft>
              <a:buClr>
                <a:srgbClr val="980000"/>
              </a:buClr>
              <a:buSzPts val="2200"/>
              <a:buFont typeface="Montserrat Light"/>
              <a:buChar char="●"/>
            </a:pPr>
            <a:r>
              <a:rPr lang="en" sz="2200" dirty="0">
                <a:solidFill>
                  <a:srgbClr val="980000"/>
                </a:solidFill>
                <a:latin typeface="Montserrat Light"/>
                <a:ea typeface="Montserrat Light"/>
                <a:cs typeface="Montserrat Light"/>
                <a:sym typeface="Montserrat Light"/>
              </a:rPr>
              <a:t>Advice from students</a:t>
            </a:r>
            <a:endParaRPr sz="2200" dirty="0">
              <a:solidFill>
                <a:srgbClr val="980000"/>
              </a:solidFill>
              <a:latin typeface="Montserrat Light"/>
              <a:ea typeface="Montserrat Light"/>
              <a:cs typeface="Montserrat Light"/>
              <a:sym typeface="Montserrat Light"/>
            </a:endParaRPr>
          </a:p>
          <a:p>
            <a:pPr marL="457200" lvl="0" indent="-368300" algn="l" rtl="0">
              <a:lnSpc>
                <a:spcPct val="115000"/>
              </a:lnSpc>
              <a:spcBef>
                <a:spcPts val="0"/>
              </a:spcBef>
              <a:spcAft>
                <a:spcPts val="0"/>
              </a:spcAft>
              <a:buClr>
                <a:srgbClr val="980000"/>
              </a:buClr>
              <a:buSzPts val="2200"/>
              <a:buFont typeface="Montserrat Light"/>
              <a:buChar char="●"/>
            </a:pPr>
            <a:r>
              <a:rPr lang="en" sz="2200" dirty="0">
                <a:solidFill>
                  <a:srgbClr val="980000"/>
                </a:solidFill>
                <a:latin typeface="Montserrat Light"/>
                <a:ea typeface="Montserrat Light"/>
                <a:cs typeface="Montserrat Light"/>
                <a:sym typeface="Montserrat Light"/>
              </a:rPr>
              <a:t>Locker practice</a:t>
            </a:r>
            <a:endParaRPr sz="2200" dirty="0">
              <a:solidFill>
                <a:srgbClr val="980000"/>
              </a:solidFill>
              <a:latin typeface="Montserrat Light"/>
              <a:ea typeface="Montserrat Light"/>
              <a:cs typeface="Montserrat Light"/>
              <a:sym typeface="Montserrat Light"/>
            </a:endParaRPr>
          </a:p>
          <a:p>
            <a:pPr marL="457200" lvl="0" indent="-368300" algn="l" rtl="0">
              <a:lnSpc>
                <a:spcPct val="115000"/>
              </a:lnSpc>
              <a:spcBef>
                <a:spcPts val="0"/>
              </a:spcBef>
              <a:spcAft>
                <a:spcPts val="0"/>
              </a:spcAft>
              <a:buClr>
                <a:srgbClr val="980000"/>
              </a:buClr>
              <a:buSzPts val="2200"/>
              <a:buFont typeface="Montserrat Light"/>
              <a:buChar char="●"/>
            </a:pPr>
            <a:r>
              <a:rPr lang="en" sz="2200" dirty="0">
                <a:solidFill>
                  <a:srgbClr val="980000"/>
                </a:solidFill>
                <a:latin typeface="Montserrat Light"/>
                <a:ea typeface="Montserrat Light"/>
                <a:cs typeface="Montserrat Light"/>
                <a:sym typeface="Montserrat Light"/>
              </a:rPr>
              <a:t>Padlet</a:t>
            </a:r>
            <a:endParaRPr sz="2200" dirty="0">
              <a:solidFill>
                <a:srgbClr val="980000"/>
              </a:solidFill>
              <a:latin typeface="Montserrat Light"/>
              <a:ea typeface="Montserrat Light"/>
              <a:cs typeface="Montserrat Light"/>
              <a:sym typeface="Montserrat Light"/>
            </a:endParaRPr>
          </a:p>
          <a:p>
            <a:pPr marL="0" lvl="0" indent="0" algn="l" rtl="0">
              <a:lnSpc>
                <a:spcPct val="115000"/>
              </a:lnSpc>
              <a:spcBef>
                <a:spcPts val="1600"/>
              </a:spcBef>
              <a:spcAft>
                <a:spcPts val="1600"/>
              </a:spcAft>
              <a:buClr>
                <a:schemeClr val="dk1"/>
              </a:buClr>
              <a:buSzPts val="1100"/>
              <a:buFont typeface="Arial"/>
              <a:buNone/>
            </a:pPr>
            <a:endParaRPr sz="1800" dirty="0">
              <a:solidFill>
                <a:srgbClr val="595959"/>
              </a:solidFill>
            </a:endParaRPr>
          </a:p>
        </p:txBody>
      </p:sp>
      <p:sp>
        <p:nvSpPr>
          <p:cNvPr id="727" name="Google Shape;727;p33"/>
          <p:cNvSpPr txBox="1"/>
          <p:nvPr/>
        </p:nvSpPr>
        <p:spPr>
          <a:xfrm>
            <a:off x="6505800" y="2343150"/>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Light"/>
              <a:ea typeface="Montserrat Light"/>
              <a:cs typeface="Montserrat Light"/>
              <a:sym typeface="Montserrat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34"/>
          <p:cNvSpPr txBox="1">
            <a:spLocks noGrp="1"/>
          </p:cNvSpPr>
          <p:nvPr>
            <p:ph type="body" idx="1"/>
          </p:nvPr>
        </p:nvSpPr>
        <p:spPr>
          <a:xfrm>
            <a:off x="2539550" y="1137550"/>
            <a:ext cx="5497800" cy="6576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b="1" i="0">
                <a:solidFill>
                  <a:srgbClr val="FF9900"/>
                </a:solidFill>
                <a:latin typeface="Montserrat"/>
                <a:ea typeface="Montserrat"/>
                <a:cs typeface="Montserrat"/>
                <a:sym typeface="Montserrat"/>
              </a:rPr>
              <a:t>Welcome Videos </a:t>
            </a:r>
            <a:endParaRPr b="1" i="0">
              <a:solidFill>
                <a:srgbClr val="FF9900"/>
              </a:solidFill>
              <a:latin typeface="Montserrat"/>
              <a:ea typeface="Montserrat"/>
              <a:cs typeface="Montserrat"/>
              <a:sym typeface="Montserrat"/>
            </a:endParaRPr>
          </a:p>
        </p:txBody>
      </p:sp>
      <p:pic>
        <p:nvPicPr>
          <p:cNvPr id="733" name="Google Shape;733;p34" title="6th Grade Administrator.mov">
            <a:hlinkClick r:id="rId3"/>
          </p:cNvPr>
          <p:cNvPicPr preferRelativeResize="0"/>
          <p:nvPr/>
        </p:nvPicPr>
        <p:blipFill>
          <a:blip r:embed="rId4">
            <a:alphaModFix/>
          </a:blip>
          <a:stretch>
            <a:fillRect/>
          </a:stretch>
        </p:blipFill>
        <p:spPr>
          <a:xfrm>
            <a:off x="224150" y="2050700"/>
            <a:ext cx="4457350" cy="2903926"/>
          </a:xfrm>
          <a:prstGeom prst="rect">
            <a:avLst/>
          </a:prstGeom>
          <a:noFill/>
          <a:ln>
            <a:noFill/>
          </a:ln>
        </p:spPr>
      </p:pic>
      <p:pic>
        <p:nvPicPr>
          <p:cNvPr id="734" name="Google Shape;734;p34" title="Welcome to WMS">
            <a:hlinkClick r:id="rId5"/>
          </p:cNvPr>
          <p:cNvPicPr preferRelativeResize="0"/>
          <p:nvPr/>
        </p:nvPicPr>
        <p:blipFill>
          <a:blip r:embed="rId6">
            <a:alphaModFix/>
          </a:blip>
          <a:stretch>
            <a:fillRect/>
          </a:stretch>
        </p:blipFill>
        <p:spPr>
          <a:xfrm>
            <a:off x="4897100" y="2050700"/>
            <a:ext cx="4072100" cy="2903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5"/>
          <p:cNvSpPr txBox="1">
            <a:spLocks noGrp="1"/>
          </p:cNvSpPr>
          <p:nvPr>
            <p:ph type="body" idx="1"/>
          </p:nvPr>
        </p:nvSpPr>
        <p:spPr>
          <a:xfrm>
            <a:off x="2207575" y="1260775"/>
            <a:ext cx="6645000" cy="7116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a:solidFill>
                  <a:srgbClr val="E59011"/>
                </a:solidFill>
              </a:rPr>
              <a:t> </a:t>
            </a:r>
            <a:r>
              <a:rPr lang="en" b="1" i="0">
                <a:solidFill>
                  <a:srgbClr val="E59011"/>
                </a:solidFill>
                <a:latin typeface="Montserrat"/>
                <a:ea typeface="Montserrat"/>
                <a:cs typeface="Montserrat"/>
                <a:sym typeface="Montserrat"/>
              </a:rPr>
              <a:t>Welcome Videos</a:t>
            </a:r>
            <a:endParaRPr b="1" i="0">
              <a:solidFill>
                <a:srgbClr val="E59011"/>
              </a:solidFill>
              <a:latin typeface="Montserrat"/>
              <a:ea typeface="Montserrat"/>
              <a:cs typeface="Montserrat"/>
              <a:sym typeface="Montserrat"/>
            </a:endParaRPr>
          </a:p>
        </p:txBody>
      </p:sp>
      <p:sp>
        <p:nvSpPr>
          <p:cNvPr id="740" name="Google Shape;740;p35"/>
          <p:cNvSpPr txBox="1"/>
          <p:nvPr/>
        </p:nvSpPr>
        <p:spPr>
          <a:xfrm>
            <a:off x="2600025" y="1972375"/>
            <a:ext cx="6017400" cy="212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u="sng">
                <a:solidFill>
                  <a:srgbClr val="FF0000"/>
                </a:solidFill>
                <a:latin typeface="Calibri"/>
                <a:ea typeface="Calibri"/>
                <a:cs typeface="Calibri"/>
                <a:sym typeface="Calibri"/>
                <a:hlinkClick r:id="rId3"/>
              </a:rPr>
              <a:t>6th Grade Lead teacher.mov</a:t>
            </a:r>
            <a:endParaRPr sz="2800">
              <a:solidFill>
                <a:srgbClr val="FF0000"/>
              </a:solidFill>
              <a:latin typeface="Calibri"/>
              <a:ea typeface="Calibri"/>
              <a:cs typeface="Calibri"/>
              <a:sym typeface="Calibri"/>
            </a:endParaRPr>
          </a:p>
          <a:p>
            <a:pPr marL="0" lvl="0" indent="0" algn="ctr" rtl="0">
              <a:lnSpc>
                <a:spcPct val="50000"/>
              </a:lnSpc>
              <a:spcBef>
                <a:spcPts val="0"/>
              </a:spcBef>
              <a:spcAft>
                <a:spcPts val="0"/>
              </a:spcAft>
              <a:buNone/>
            </a:pPr>
            <a:endParaRPr sz="2800">
              <a:solidFill>
                <a:srgbClr val="FF0000"/>
              </a:solidFill>
              <a:latin typeface="Calibri"/>
              <a:ea typeface="Calibri"/>
              <a:cs typeface="Calibri"/>
              <a:sym typeface="Calibri"/>
            </a:endParaRPr>
          </a:p>
          <a:p>
            <a:pPr marL="0" lvl="0" indent="0" algn="ctr" rtl="0">
              <a:lnSpc>
                <a:spcPct val="50000"/>
              </a:lnSpc>
              <a:spcBef>
                <a:spcPts val="0"/>
              </a:spcBef>
              <a:spcAft>
                <a:spcPts val="0"/>
              </a:spcAft>
              <a:buNone/>
            </a:pPr>
            <a:endParaRPr sz="2800">
              <a:solidFill>
                <a:srgbClr val="FF0000"/>
              </a:solidFill>
              <a:latin typeface="Calibri"/>
              <a:ea typeface="Calibri"/>
              <a:cs typeface="Calibri"/>
              <a:sym typeface="Calibri"/>
            </a:endParaRPr>
          </a:p>
          <a:p>
            <a:pPr marL="0" lvl="0" indent="0" algn="ctr" rtl="0">
              <a:spcBef>
                <a:spcPts val="0"/>
              </a:spcBef>
              <a:spcAft>
                <a:spcPts val="0"/>
              </a:spcAft>
              <a:buNone/>
            </a:pPr>
            <a:r>
              <a:rPr lang="en" sz="2800" u="sng">
                <a:solidFill>
                  <a:srgbClr val="FF0000"/>
                </a:solidFill>
                <a:latin typeface="Calibri"/>
                <a:ea typeface="Calibri"/>
                <a:cs typeface="Calibri"/>
                <a:sym typeface="Calibri"/>
                <a:hlinkClick r:id="rId4"/>
              </a:rPr>
              <a:t>Welcome to Woodland pt. 2 </a:t>
            </a:r>
            <a:endParaRPr sz="2800">
              <a:solidFill>
                <a:srgbClr val="FF0000"/>
              </a:solidFill>
              <a:latin typeface="Calibri"/>
              <a:ea typeface="Calibri"/>
              <a:cs typeface="Calibri"/>
              <a:sym typeface="Calibri"/>
            </a:endParaRPr>
          </a:p>
          <a:p>
            <a:pPr marL="0" lvl="0" indent="0" algn="ctr" rtl="0">
              <a:spcBef>
                <a:spcPts val="0"/>
              </a:spcBef>
              <a:spcAft>
                <a:spcPts val="0"/>
              </a:spcAft>
              <a:buNone/>
            </a:pPr>
            <a:endParaRPr sz="2800">
              <a:solidFill>
                <a:srgbClr val="FF0000"/>
              </a:solidFill>
              <a:latin typeface="Calibri"/>
              <a:ea typeface="Calibri"/>
              <a:cs typeface="Calibri"/>
              <a:sym typeface="Calibri"/>
            </a:endParaRPr>
          </a:p>
          <a:p>
            <a:pPr marL="0" lvl="0" indent="0" algn="ctr" rtl="0">
              <a:spcBef>
                <a:spcPts val="0"/>
              </a:spcBef>
              <a:spcAft>
                <a:spcPts val="0"/>
              </a:spcAft>
              <a:buNone/>
            </a:pPr>
            <a:endParaRPr sz="2800">
              <a:solidFill>
                <a:srgbClr val="FF0000"/>
              </a:solidFill>
              <a:latin typeface="Calibri"/>
              <a:ea typeface="Calibri"/>
              <a:cs typeface="Calibri"/>
              <a:sym typeface="Calibri"/>
            </a:endParaRPr>
          </a:p>
          <a:p>
            <a:pPr marL="0" lvl="0" indent="0" algn="ctr" rtl="0">
              <a:spcBef>
                <a:spcPts val="0"/>
              </a:spcBef>
              <a:spcAft>
                <a:spcPts val="0"/>
              </a:spcAft>
              <a:buNone/>
            </a:pPr>
            <a:endParaRPr sz="2800">
              <a:solidFill>
                <a:srgbClr val="FF0000"/>
              </a:solidFill>
              <a:latin typeface="Calibri"/>
              <a:ea typeface="Calibri"/>
              <a:cs typeface="Calibri"/>
              <a:sym typeface="Calibri"/>
            </a:endParaRPr>
          </a:p>
          <a:p>
            <a:pPr marL="0" lvl="0" indent="0" algn="ctr" rtl="0">
              <a:spcBef>
                <a:spcPts val="0"/>
              </a:spcBef>
              <a:spcAft>
                <a:spcPts val="0"/>
              </a:spcAft>
              <a:buNone/>
            </a:pPr>
            <a:endParaRPr sz="2800">
              <a:solidFill>
                <a:srgbClr val="FF0000"/>
              </a:solidFill>
              <a:latin typeface="Calibri"/>
              <a:ea typeface="Calibri"/>
              <a:cs typeface="Calibri"/>
              <a:sym typeface="Calibri"/>
            </a:endParaRPr>
          </a:p>
          <a:p>
            <a:pPr marL="0" lvl="0" indent="0" algn="ctr" rtl="0">
              <a:spcBef>
                <a:spcPts val="0"/>
              </a:spcBef>
              <a:spcAft>
                <a:spcPts val="0"/>
              </a:spcAft>
              <a:buNone/>
            </a:pPr>
            <a:endParaRPr sz="2800">
              <a:solidFill>
                <a:srgbClr val="FF0000"/>
              </a:solidFill>
              <a:latin typeface="Calibri"/>
              <a:ea typeface="Calibri"/>
              <a:cs typeface="Calibri"/>
              <a:sym typeface="Calibri"/>
            </a:endParaRPr>
          </a:p>
          <a:p>
            <a:pPr marL="0" lvl="0" indent="0" algn="ctr" rtl="0">
              <a:spcBef>
                <a:spcPts val="0"/>
              </a:spcBef>
              <a:spcAft>
                <a:spcPts val="0"/>
              </a:spcAft>
              <a:buNone/>
            </a:pPr>
            <a:endParaRPr sz="2800">
              <a:solidFill>
                <a:srgbClr val="FF0000"/>
              </a:solidFill>
              <a:latin typeface="Calibri"/>
              <a:ea typeface="Calibri"/>
              <a:cs typeface="Calibri"/>
              <a:sym typeface="Calibri"/>
            </a:endParaRPr>
          </a:p>
          <a:p>
            <a:pPr marL="0" lvl="0" indent="0" algn="ctr" rtl="0">
              <a:spcBef>
                <a:spcPts val="0"/>
              </a:spcBef>
              <a:spcAft>
                <a:spcPts val="0"/>
              </a:spcAft>
              <a:buNone/>
            </a:pPr>
            <a:endParaRPr sz="2800">
              <a:solidFill>
                <a:srgbClr val="FF0000"/>
              </a:solidFill>
              <a:latin typeface="Calibri"/>
              <a:ea typeface="Calibri"/>
              <a:cs typeface="Calibri"/>
              <a:sym typeface="Calibri"/>
            </a:endParaRPr>
          </a:p>
          <a:p>
            <a:pPr marL="0" lvl="0" indent="0" algn="ctr" rtl="0">
              <a:spcBef>
                <a:spcPts val="0"/>
              </a:spcBef>
              <a:spcAft>
                <a:spcPts val="0"/>
              </a:spcAft>
              <a:buNone/>
            </a:pPr>
            <a:endParaRPr sz="2800">
              <a:solidFill>
                <a:srgbClr val="FF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746" name="Google Shape;746;p36"/>
          <p:cNvSpPr txBox="1"/>
          <p:nvPr/>
        </p:nvSpPr>
        <p:spPr>
          <a:xfrm>
            <a:off x="2463900" y="612225"/>
            <a:ext cx="5841900" cy="99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a:solidFill>
                  <a:srgbClr val="FFA400"/>
                </a:solidFill>
                <a:latin typeface="Montserrat"/>
                <a:ea typeface="Montserrat"/>
                <a:cs typeface="Montserrat"/>
                <a:sym typeface="Montserrat"/>
              </a:rPr>
              <a:t>Voice Over/Video Slideshow for Rising 6th Students</a:t>
            </a:r>
            <a:endParaRPr sz="2600" b="1">
              <a:solidFill>
                <a:srgbClr val="FFA400"/>
              </a:solidFill>
              <a:latin typeface="Montserrat"/>
              <a:ea typeface="Montserrat"/>
              <a:cs typeface="Montserrat"/>
              <a:sym typeface="Montserrat"/>
            </a:endParaRPr>
          </a:p>
        </p:txBody>
      </p:sp>
      <p:sp>
        <p:nvSpPr>
          <p:cNvPr id="747" name="Google Shape;747;p36"/>
          <p:cNvSpPr txBox="1"/>
          <p:nvPr/>
        </p:nvSpPr>
        <p:spPr>
          <a:xfrm>
            <a:off x="1362750" y="2350150"/>
            <a:ext cx="8044200" cy="99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u="sng">
                <a:solidFill>
                  <a:srgbClr val="F64646"/>
                </a:solidFill>
                <a:latin typeface="Montserrat Light"/>
                <a:ea typeface="Montserrat Light"/>
                <a:cs typeface="Montserrat Light"/>
                <a:sym typeface="Montserrat Light"/>
                <a:hlinkClick r:id="rId3"/>
              </a:rPr>
              <a:t>Welcome to Five Forks</a:t>
            </a:r>
            <a:endParaRPr sz="4400">
              <a:solidFill>
                <a:srgbClr val="F64646"/>
              </a:solidFill>
              <a:latin typeface="Montserrat Light"/>
              <a:ea typeface="Montserrat Light"/>
              <a:cs typeface="Montserrat Light"/>
              <a:sym typeface="Montserrat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753" name="Google Shape;753;p37"/>
          <p:cNvSpPr txBox="1"/>
          <p:nvPr/>
        </p:nvSpPr>
        <p:spPr>
          <a:xfrm>
            <a:off x="1959325" y="1168500"/>
            <a:ext cx="7238400" cy="27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u="sng">
                <a:solidFill>
                  <a:srgbClr val="F64646"/>
                </a:solidFill>
                <a:latin typeface="Montserrat Light"/>
                <a:ea typeface="Montserrat Light"/>
                <a:cs typeface="Montserrat Light"/>
                <a:sym typeface="Montserrat Light"/>
                <a:hlinkClick r:id="rId3"/>
              </a:rPr>
              <a:t>FFMS Performing Arts</a:t>
            </a:r>
            <a:endParaRPr sz="2300">
              <a:solidFill>
                <a:srgbClr val="F64646"/>
              </a:solidFill>
              <a:latin typeface="Montserrat Light"/>
              <a:ea typeface="Montserrat Light"/>
              <a:cs typeface="Montserrat Light"/>
              <a:sym typeface="Montserrat Light"/>
            </a:endParaRPr>
          </a:p>
          <a:p>
            <a:pPr marL="0" lvl="0" indent="0" algn="ctr" rtl="0">
              <a:spcBef>
                <a:spcPts val="0"/>
              </a:spcBef>
              <a:spcAft>
                <a:spcPts val="0"/>
              </a:spcAft>
              <a:buNone/>
            </a:pPr>
            <a:endParaRPr sz="2300">
              <a:solidFill>
                <a:srgbClr val="F64646"/>
              </a:solidFill>
              <a:latin typeface="Montserrat Light"/>
              <a:ea typeface="Montserrat Light"/>
              <a:cs typeface="Montserrat Light"/>
              <a:sym typeface="Montserrat Light"/>
            </a:endParaRPr>
          </a:p>
          <a:p>
            <a:pPr marL="0" lvl="0" indent="0" algn="ctr" rtl="0">
              <a:spcBef>
                <a:spcPts val="0"/>
              </a:spcBef>
              <a:spcAft>
                <a:spcPts val="0"/>
              </a:spcAft>
              <a:buNone/>
            </a:pPr>
            <a:r>
              <a:rPr lang="en" sz="2300" u="sng">
                <a:solidFill>
                  <a:srgbClr val="F64646"/>
                </a:solidFill>
                <a:latin typeface="Montserrat Light"/>
                <a:ea typeface="Montserrat Light"/>
                <a:cs typeface="Montserrat Light"/>
                <a:sym typeface="Montserrat Light"/>
                <a:hlinkClick r:id="rId4"/>
              </a:rPr>
              <a:t>FFMS Clubs &amp; Activities List</a:t>
            </a:r>
            <a:endParaRPr sz="2300">
              <a:solidFill>
                <a:srgbClr val="F64646"/>
              </a:solidFill>
              <a:latin typeface="Montserrat Light"/>
              <a:ea typeface="Montserrat Light"/>
              <a:cs typeface="Montserrat Light"/>
              <a:sym typeface="Montserrat Light"/>
            </a:endParaRPr>
          </a:p>
          <a:p>
            <a:pPr marL="0" lvl="0" indent="0" algn="ctr" rtl="0">
              <a:spcBef>
                <a:spcPts val="0"/>
              </a:spcBef>
              <a:spcAft>
                <a:spcPts val="0"/>
              </a:spcAft>
              <a:buNone/>
            </a:pPr>
            <a:endParaRPr sz="2300">
              <a:solidFill>
                <a:srgbClr val="F64646"/>
              </a:solidFill>
              <a:latin typeface="Montserrat Light"/>
              <a:ea typeface="Montserrat Light"/>
              <a:cs typeface="Montserrat Light"/>
              <a:sym typeface="Montserrat Light"/>
            </a:endParaRPr>
          </a:p>
          <a:p>
            <a:pPr marL="0" lvl="0" indent="0" algn="ctr" rtl="0">
              <a:spcBef>
                <a:spcPts val="0"/>
              </a:spcBef>
              <a:spcAft>
                <a:spcPts val="0"/>
              </a:spcAft>
              <a:buNone/>
            </a:pPr>
            <a:r>
              <a:rPr lang="en" sz="2300" u="sng">
                <a:solidFill>
                  <a:srgbClr val="F64646"/>
                </a:solidFill>
                <a:latin typeface="Montserrat Light"/>
                <a:ea typeface="Montserrat Light"/>
                <a:cs typeface="Montserrat Light"/>
                <a:sym typeface="Montserrat Light"/>
                <a:hlinkClick r:id="rId5"/>
              </a:rPr>
              <a:t>FFMS Clubs &amp; Activities Website</a:t>
            </a:r>
            <a:endParaRPr sz="2300">
              <a:solidFill>
                <a:srgbClr val="F64646"/>
              </a:solidFill>
              <a:latin typeface="Montserrat Light"/>
              <a:ea typeface="Montserrat Light"/>
              <a:cs typeface="Montserrat Light"/>
              <a:sym typeface="Montserrat Light"/>
            </a:endParaRPr>
          </a:p>
          <a:p>
            <a:pPr marL="0" lvl="0" indent="0" algn="ctr" rtl="0">
              <a:spcBef>
                <a:spcPts val="0"/>
              </a:spcBef>
              <a:spcAft>
                <a:spcPts val="0"/>
              </a:spcAft>
              <a:buNone/>
            </a:pPr>
            <a:endParaRPr sz="2300">
              <a:solidFill>
                <a:srgbClr val="F64646"/>
              </a:solidFill>
              <a:latin typeface="Montserrat Light"/>
              <a:ea typeface="Montserrat Light"/>
              <a:cs typeface="Montserrat Light"/>
              <a:sym typeface="Montserrat Light"/>
            </a:endParaRPr>
          </a:p>
          <a:p>
            <a:pPr marL="0" lvl="0" indent="0" algn="ctr" rtl="0">
              <a:spcBef>
                <a:spcPts val="0"/>
              </a:spcBef>
              <a:spcAft>
                <a:spcPts val="0"/>
              </a:spcAft>
              <a:buNone/>
            </a:pPr>
            <a:r>
              <a:rPr lang="en" sz="2300" u="sng">
                <a:solidFill>
                  <a:srgbClr val="F64646"/>
                </a:solidFill>
                <a:latin typeface="Montserrat Light"/>
                <a:ea typeface="Montserrat Light"/>
                <a:cs typeface="Montserrat Light"/>
                <a:sym typeface="Montserrat Light"/>
                <a:hlinkClick r:id="rId6"/>
              </a:rPr>
              <a:t>6th Grade Supply List</a:t>
            </a:r>
            <a:endParaRPr sz="2300">
              <a:solidFill>
                <a:srgbClr val="F64646"/>
              </a:solidFill>
              <a:latin typeface="Montserrat Light"/>
              <a:ea typeface="Montserrat Light"/>
              <a:cs typeface="Montserrat Light"/>
              <a:sym typeface="Montserrat Light"/>
            </a:endParaRPr>
          </a:p>
        </p:txBody>
      </p:sp>
      <p:sp>
        <p:nvSpPr>
          <p:cNvPr id="754" name="Google Shape;754;p37"/>
          <p:cNvSpPr txBox="1"/>
          <p:nvPr/>
        </p:nvSpPr>
        <p:spPr>
          <a:xfrm>
            <a:off x="2902875" y="174600"/>
            <a:ext cx="5841900" cy="99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a:solidFill>
                  <a:srgbClr val="FFA400"/>
                </a:solidFill>
                <a:latin typeface="Montserrat"/>
                <a:ea typeface="Montserrat"/>
                <a:cs typeface="Montserrat"/>
                <a:sym typeface="Montserrat"/>
              </a:rPr>
              <a:t>Highlight Activities on social media, school website, etc. </a:t>
            </a:r>
            <a:endParaRPr sz="2600" b="1">
              <a:solidFill>
                <a:srgbClr val="FFA400"/>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38"/>
          <p:cNvPicPr preferRelativeResize="0"/>
          <p:nvPr/>
        </p:nvPicPr>
        <p:blipFill>
          <a:blip r:embed="rId3">
            <a:alphaModFix/>
          </a:blip>
          <a:stretch>
            <a:fillRect/>
          </a:stretch>
        </p:blipFill>
        <p:spPr>
          <a:xfrm>
            <a:off x="0" y="-12"/>
            <a:ext cx="9144000" cy="5143500"/>
          </a:xfrm>
          <a:prstGeom prst="rect">
            <a:avLst/>
          </a:prstGeom>
          <a:noFill/>
          <a:ln>
            <a:noFill/>
          </a:ln>
        </p:spPr>
      </p:pic>
      <p:pic>
        <p:nvPicPr>
          <p:cNvPr id="760" name="Google Shape;760;p38"/>
          <p:cNvPicPr preferRelativeResize="0"/>
          <p:nvPr/>
        </p:nvPicPr>
        <p:blipFill>
          <a:blip r:embed="rId4">
            <a:alphaModFix/>
          </a:blip>
          <a:stretch>
            <a:fillRect/>
          </a:stretch>
        </p:blipFill>
        <p:spPr>
          <a:xfrm>
            <a:off x="-209350" y="0"/>
            <a:ext cx="5106475" cy="3212825"/>
          </a:xfrm>
          <a:prstGeom prst="rect">
            <a:avLst/>
          </a:prstGeom>
          <a:noFill/>
          <a:ln>
            <a:noFill/>
          </a:ln>
        </p:spPr>
      </p:pic>
      <p:pic>
        <p:nvPicPr>
          <p:cNvPr id="761" name="Google Shape;761;p38">
            <a:hlinkClick r:id="rId5"/>
          </p:cNvPr>
          <p:cNvPicPr preferRelativeResize="0"/>
          <p:nvPr/>
        </p:nvPicPr>
        <p:blipFill>
          <a:blip r:embed="rId6">
            <a:alphaModFix/>
          </a:blip>
          <a:stretch>
            <a:fillRect/>
          </a:stretch>
        </p:blipFill>
        <p:spPr>
          <a:xfrm>
            <a:off x="7036550" y="158950"/>
            <a:ext cx="1828800" cy="1314450"/>
          </a:xfrm>
          <a:prstGeom prst="rect">
            <a:avLst/>
          </a:prstGeom>
          <a:noFill/>
          <a:ln>
            <a:noFill/>
          </a:ln>
        </p:spPr>
      </p:pic>
      <p:sp>
        <p:nvSpPr>
          <p:cNvPr id="762" name="Google Shape;762;p38"/>
          <p:cNvSpPr txBox="1"/>
          <p:nvPr/>
        </p:nvSpPr>
        <p:spPr>
          <a:xfrm>
            <a:off x="303438" y="339800"/>
            <a:ext cx="4080900" cy="11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rgbClr val="E59011"/>
                </a:solidFill>
                <a:latin typeface="Lobster"/>
                <a:ea typeface="Lobster"/>
                <a:cs typeface="Lobster"/>
                <a:sym typeface="Lobster"/>
              </a:rPr>
              <a:t>Welcome to FFMS!</a:t>
            </a:r>
            <a:endParaRPr sz="3200">
              <a:solidFill>
                <a:srgbClr val="E59011"/>
              </a:solidFill>
              <a:latin typeface="Lobster"/>
              <a:ea typeface="Lobster"/>
              <a:cs typeface="Lobster"/>
              <a:sym typeface="Lobster"/>
            </a:endParaRPr>
          </a:p>
        </p:txBody>
      </p:sp>
      <p:sp>
        <p:nvSpPr>
          <p:cNvPr id="763" name="Google Shape;763;p38"/>
          <p:cNvSpPr txBox="1"/>
          <p:nvPr/>
        </p:nvSpPr>
        <p:spPr>
          <a:xfrm>
            <a:off x="555288" y="1366563"/>
            <a:ext cx="3726600" cy="4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u="sng">
                <a:solidFill>
                  <a:srgbClr val="FF9900"/>
                </a:solidFill>
                <a:latin typeface="Montserrat Light"/>
                <a:ea typeface="Montserrat Light"/>
                <a:cs typeface="Montserrat Light"/>
                <a:sym typeface="Montserrat Light"/>
                <a:hlinkClick r:id="rId7"/>
              </a:rPr>
              <a:t>6th Grade Supply List</a:t>
            </a:r>
            <a:endParaRPr sz="2300">
              <a:solidFill>
                <a:srgbClr val="FF9900"/>
              </a:solidFill>
              <a:latin typeface="Montserrat Light"/>
              <a:ea typeface="Montserrat Light"/>
              <a:cs typeface="Montserrat Light"/>
              <a:sym typeface="Montserrat Light"/>
            </a:endParaRPr>
          </a:p>
          <a:p>
            <a:pPr marL="0" lvl="0" indent="0" algn="l" rtl="0">
              <a:spcBef>
                <a:spcPts val="0"/>
              </a:spcBef>
              <a:spcAft>
                <a:spcPts val="0"/>
              </a:spcAft>
              <a:buNone/>
            </a:pPr>
            <a:endParaRPr/>
          </a:p>
        </p:txBody>
      </p:sp>
      <p:pic>
        <p:nvPicPr>
          <p:cNvPr id="764" name="Google Shape;764;p38">
            <a:hlinkClick r:id="rId8"/>
          </p:cNvPr>
          <p:cNvPicPr preferRelativeResize="0"/>
          <p:nvPr/>
        </p:nvPicPr>
        <p:blipFill>
          <a:blip r:embed="rId9">
            <a:alphaModFix/>
          </a:blip>
          <a:stretch>
            <a:fillRect/>
          </a:stretch>
        </p:blipFill>
        <p:spPr>
          <a:xfrm>
            <a:off x="1370775" y="2607274"/>
            <a:ext cx="785201" cy="2034278"/>
          </a:xfrm>
          <a:prstGeom prst="rect">
            <a:avLst/>
          </a:prstGeom>
          <a:noFill/>
          <a:ln>
            <a:noFill/>
          </a:ln>
        </p:spPr>
      </p:pic>
      <p:pic>
        <p:nvPicPr>
          <p:cNvPr id="765" name="Google Shape;765;p38">
            <a:hlinkClick r:id="rId8"/>
          </p:cNvPr>
          <p:cNvPicPr preferRelativeResize="0"/>
          <p:nvPr/>
        </p:nvPicPr>
        <p:blipFill rotWithShape="1">
          <a:blip r:embed="rId10">
            <a:alphaModFix/>
          </a:blip>
          <a:srcRect l="57301"/>
          <a:stretch/>
        </p:blipFill>
        <p:spPr>
          <a:xfrm flipH="1">
            <a:off x="-114511" y="1868950"/>
            <a:ext cx="1733961" cy="3583949"/>
          </a:xfrm>
          <a:prstGeom prst="rect">
            <a:avLst/>
          </a:prstGeom>
          <a:noFill/>
          <a:ln>
            <a:noFill/>
          </a:ln>
        </p:spPr>
      </p:pic>
      <p:pic>
        <p:nvPicPr>
          <p:cNvPr id="766" name="Google Shape;766;p38">
            <a:hlinkClick r:id="rId8"/>
          </p:cNvPr>
          <p:cNvPicPr preferRelativeResize="0"/>
          <p:nvPr/>
        </p:nvPicPr>
        <p:blipFill>
          <a:blip r:embed="rId11">
            <a:alphaModFix/>
          </a:blip>
          <a:stretch>
            <a:fillRect/>
          </a:stretch>
        </p:blipFill>
        <p:spPr>
          <a:xfrm>
            <a:off x="532650" y="3936850"/>
            <a:ext cx="1314450" cy="1314450"/>
          </a:xfrm>
          <a:prstGeom prst="rect">
            <a:avLst/>
          </a:prstGeom>
          <a:noFill/>
          <a:ln>
            <a:noFill/>
          </a:ln>
        </p:spPr>
      </p:pic>
      <p:pic>
        <p:nvPicPr>
          <p:cNvPr id="767" name="Google Shape;767;p38">
            <a:hlinkClick r:id="rId8"/>
          </p:cNvPr>
          <p:cNvPicPr preferRelativeResize="0"/>
          <p:nvPr/>
        </p:nvPicPr>
        <p:blipFill>
          <a:blip r:embed="rId12">
            <a:alphaModFix/>
          </a:blip>
          <a:stretch>
            <a:fillRect/>
          </a:stretch>
        </p:blipFill>
        <p:spPr>
          <a:xfrm>
            <a:off x="1554675" y="4636900"/>
            <a:ext cx="614400" cy="614400"/>
          </a:xfrm>
          <a:prstGeom prst="rect">
            <a:avLst/>
          </a:prstGeom>
          <a:noFill/>
          <a:ln>
            <a:noFill/>
          </a:ln>
        </p:spPr>
      </p:pic>
      <p:pic>
        <p:nvPicPr>
          <p:cNvPr id="768" name="Google Shape;768;p38"/>
          <p:cNvPicPr preferRelativeResize="0"/>
          <p:nvPr/>
        </p:nvPicPr>
        <p:blipFill>
          <a:blip r:embed="rId13">
            <a:alphaModFix/>
          </a:blip>
          <a:stretch>
            <a:fillRect/>
          </a:stretch>
        </p:blipFill>
        <p:spPr>
          <a:xfrm>
            <a:off x="4415675" y="1473400"/>
            <a:ext cx="1830699" cy="2652111"/>
          </a:xfrm>
          <a:prstGeom prst="rect">
            <a:avLst/>
          </a:prstGeom>
          <a:noFill/>
          <a:ln>
            <a:noFill/>
          </a:ln>
        </p:spPr>
      </p:pic>
      <p:sp>
        <p:nvSpPr>
          <p:cNvPr id="769" name="Google Shape;769;p38"/>
          <p:cNvSpPr txBox="1"/>
          <p:nvPr/>
        </p:nvSpPr>
        <p:spPr>
          <a:xfrm>
            <a:off x="303450" y="785900"/>
            <a:ext cx="42303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660000"/>
                </a:solidFill>
                <a:latin typeface="Courgette"/>
                <a:ea typeface="Courgette"/>
                <a:cs typeface="Courgette"/>
                <a:sym typeface="Courgette"/>
              </a:rPr>
              <a:t>Click on each object for links to information about 6th Grade at FFMS!</a:t>
            </a:r>
            <a:endParaRPr sz="1600">
              <a:solidFill>
                <a:srgbClr val="660000"/>
              </a:solidFill>
              <a:latin typeface="Courgette"/>
              <a:ea typeface="Courgette"/>
              <a:cs typeface="Courgette"/>
              <a:sym typeface="Courgette"/>
            </a:endParaRPr>
          </a:p>
        </p:txBody>
      </p:sp>
      <p:sp>
        <p:nvSpPr>
          <p:cNvPr id="770" name="Google Shape;770;p38"/>
          <p:cNvSpPr txBox="1"/>
          <p:nvPr/>
        </p:nvSpPr>
        <p:spPr>
          <a:xfrm rot="-393146">
            <a:off x="367502" y="2356485"/>
            <a:ext cx="1001643" cy="12054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rgbClr val="660000"/>
                </a:solidFill>
                <a:latin typeface="Courgette"/>
                <a:ea typeface="Courgette"/>
                <a:cs typeface="Courgette"/>
                <a:sym typeface="Courgette"/>
                <a:hlinkClick r:id="rId8"/>
              </a:rPr>
              <a:t>Clubs</a:t>
            </a:r>
            <a:endParaRPr b="1">
              <a:solidFill>
                <a:srgbClr val="660000"/>
              </a:solidFill>
              <a:latin typeface="Courgette"/>
              <a:ea typeface="Courgette"/>
              <a:cs typeface="Courgette"/>
              <a:sym typeface="Courgette"/>
            </a:endParaRPr>
          </a:p>
          <a:p>
            <a:pPr marL="0" lvl="0" indent="0" algn="ctr" rtl="0">
              <a:spcBef>
                <a:spcPts val="0"/>
              </a:spcBef>
              <a:spcAft>
                <a:spcPts val="0"/>
              </a:spcAft>
              <a:buNone/>
            </a:pPr>
            <a:r>
              <a:rPr lang="en" b="1" u="sng">
                <a:solidFill>
                  <a:srgbClr val="660000"/>
                </a:solidFill>
                <a:latin typeface="Courgette"/>
                <a:ea typeface="Courgette"/>
                <a:cs typeface="Courgette"/>
                <a:sym typeface="Courgette"/>
                <a:hlinkClick r:id="rId8"/>
              </a:rPr>
              <a:t> &amp; Activities</a:t>
            </a:r>
            <a:endParaRPr b="1">
              <a:solidFill>
                <a:srgbClr val="660000"/>
              </a:solidFill>
              <a:latin typeface="Courgette"/>
              <a:ea typeface="Courgette"/>
              <a:cs typeface="Courgette"/>
              <a:sym typeface="Courgette"/>
            </a:endParaRPr>
          </a:p>
        </p:txBody>
      </p:sp>
      <p:pic>
        <p:nvPicPr>
          <p:cNvPr id="771" name="Google Shape;771;p38"/>
          <p:cNvPicPr preferRelativeResize="0"/>
          <p:nvPr/>
        </p:nvPicPr>
        <p:blipFill>
          <a:blip r:embed="rId14">
            <a:alphaModFix/>
          </a:blip>
          <a:stretch>
            <a:fillRect/>
          </a:stretch>
        </p:blipFill>
        <p:spPr>
          <a:xfrm>
            <a:off x="6219237" y="3285750"/>
            <a:ext cx="3080301" cy="1790426"/>
          </a:xfrm>
          <a:prstGeom prst="rect">
            <a:avLst/>
          </a:prstGeom>
          <a:noFill/>
          <a:ln>
            <a:noFill/>
          </a:ln>
        </p:spPr>
      </p:pic>
      <p:pic>
        <p:nvPicPr>
          <p:cNvPr id="772" name="Google Shape;772;p38"/>
          <p:cNvPicPr preferRelativeResize="0"/>
          <p:nvPr/>
        </p:nvPicPr>
        <p:blipFill>
          <a:blip r:embed="rId15">
            <a:alphaModFix/>
          </a:blip>
          <a:stretch>
            <a:fillRect/>
          </a:stretch>
        </p:blipFill>
        <p:spPr>
          <a:xfrm>
            <a:off x="7467388" y="1868950"/>
            <a:ext cx="1612825" cy="1612825"/>
          </a:xfrm>
          <a:prstGeom prst="rect">
            <a:avLst/>
          </a:prstGeom>
          <a:noFill/>
          <a:ln>
            <a:noFill/>
          </a:ln>
        </p:spPr>
      </p:pic>
      <p:pic>
        <p:nvPicPr>
          <p:cNvPr id="773" name="Google Shape;773;p38" descr="Join us for what it is like to be a 6th grader at FFMS!" title="A Day in the Life of a 6th Grade Bronco 2020">
            <a:hlinkClick r:id="rId16"/>
          </p:cNvPr>
          <p:cNvPicPr preferRelativeResize="0"/>
          <p:nvPr/>
        </p:nvPicPr>
        <p:blipFill>
          <a:blip r:embed="rId17">
            <a:alphaModFix/>
          </a:blip>
          <a:stretch>
            <a:fillRect/>
          </a:stretch>
        </p:blipFill>
        <p:spPr>
          <a:xfrm>
            <a:off x="7550775" y="2107325"/>
            <a:ext cx="1446050" cy="928825"/>
          </a:xfrm>
          <a:prstGeom prst="rect">
            <a:avLst/>
          </a:prstGeom>
          <a:noFill/>
          <a:ln>
            <a:noFill/>
          </a:ln>
        </p:spPr>
      </p:pic>
      <p:pic>
        <p:nvPicPr>
          <p:cNvPr id="774" name="Google Shape;774;p38">
            <a:hlinkClick r:id="rId18"/>
          </p:cNvPr>
          <p:cNvPicPr preferRelativeResize="0"/>
          <p:nvPr/>
        </p:nvPicPr>
        <p:blipFill>
          <a:blip r:embed="rId19">
            <a:alphaModFix/>
          </a:blip>
          <a:stretch>
            <a:fillRect/>
          </a:stretch>
        </p:blipFill>
        <p:spPr>
          <a:xfrm>
            <a:off x="5453186" y="1800113"/>
            <a:ext cx="343400" cy="519872"/>
          </a:xfrm>
          <a:prstGeom prst="rect">
            <a:avLst/>
          </a:prstGeom>
          <a:noFill/>
          <a:ln>
            <a:noFill/>
          </a:ln>
        </p:spPr>
      </p:pic>
      <p:pic>
        <p:nvPicPr>
          <p:cNvPr id="775" name="Google Shape;775;p38">
            <a:hlinkClick r:id="rId18"/>
          </p:cNvPr>
          <p:cNvPicPr preferRelativeResize="0"/>
          <p:nvPr/>
        </p:nvPicPr>
        <p:blipFill>
          <a:blip r:embed="rId20">
            <a:alphaModFix/>
          </a:blip>
          <a:stretch>
            <a:fillRect/>
          </a:stretch>
        </p:blipFill>
        <p:spPr>
          <a:xfrm>
            <a:off x="4816275" y="1786125"/>
            <a:ext cx="405100" cy="519872"/>
          </a:xfrm>
          <a:prstGeom prst="rect">
            <a:avLst/>
          </a:prstGeom>
          <a:noFill/>
          <a:ln>
            <a:noFill/>
          </a:ln>
        </p:spPr>
      </p:pic>
      <p:pic>
        <p:nvPicPr>
          <p:cNvPr id="776" name="Google Shape;776;p38">
            <a:hlinkClick r:id="rId18"/>
          </p:cNvPr>
          <p:cNvPicPr preferRelativeResize="0"/>
          <p:nvPr/>
        </p:nvPicPr>
        <p:blipFill>
          <a:blip r:embed="rId21">
            <a:alphaModFix/>
          </a:blip>
          <a:stretch>
            <a:fillRect/>
          </a:stretch>
        </p:blipFill>
        <p:spPr>
          <a:xfrm>
            <a:off x="5103575" y="2389779"/>
            <a:ext cx="288975" cy="368119"/>
          </a:xfrm>
          <a:prstGeom prst="rect">
            <a:avLst/>
          </a:prstGeom>
          <a:noFill/>
          <a:ln>
            <a:noFill/>
          </a:ln>
        </p:spPr>
      </p:pic>
      <p:pic>
        <p:nvPicPr>
          <p:cNvPr id="777" name="Google Shape;777;p38">
            <a:hlinkClick r:id="rId22"/>
          </p:cNvPr>
          <p:cNvPicPr preferRelativeResize="0"/>
          <p:nvPr/>
        </p:nvPicPr>
        <p:blipFill>
          <a:blip r:embed="rId23">
            <a:alphaModFix/>
          </a:blip>
          <a:stretch>
            <a:fillRect/>
          </a:stretch>
        </p:blipFill>
        <p:spPr>
          <a:xfrm>
            <a:off x="2010603" y="1868950"/>
            <a:ext cx="1100676" cy="711774"/>
          </a:xfrm>
          <a:prstGeom prst="rect">
            <a:avLst/>
          </a:prstGeom>
          <a:noFill/>
          <a:ln>
            <a:noFill/>
          </a:ln>
        </p:spPr>
      </p:pic>
      <p:pic>
        <p:nvPicPr>
          <p:cNvPr id="778" name="Google Shape;778;p38">
            <a:hlinkClick r:id="rId24"/>
          </p:cNvPr>
          <p:cNvPicPr preferRelativeResize="0"/>
          <p:nvPr/>
        </p:nvPicPr>
        <p:blipFill>
          <a:blip r:embed="rId25">
            <a:alphaModFix/>
          </a:blip>
          <a:stretch>
            <a:fillRect/>
          </a:stretch>
        </p:blipFill>
        <p:spPr>
          <a:xfrm>
            <a:off x="5392550" y="201025"/>
            <a:ext cx="785207" cy="1395950"/>
          </a:xfrm>
          <a:prstGeom prst="rect">
            <a:avLst/>
          </a:prstGeom>
          <a:noFill/>
          <a:ln>
            <a:noFill/>
          </a:ln>
        </p:spPr>
      </p:pic>
      <p:sp>
        <p:nvSpPr>
          <p:cNvPr id="779" name="Google Shape;779;p38"/>
          <p:cNvSpPr txBox="1"/>
          <p:nvPr/>
        </p:nvSpPr>
        <p:spPr>
          <a:xfrm>
            <a:off x="5477950" y="1029388"/>
            <a:ext cx="6144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u="sng">
                <a:solidFill>
                  <a:srgbClr val="660000"/>
                </a:solidFill>
                <a:latin typeface="Lobster"/>
                <a:ea typeface="Lobster"/>
                <a:cs typeface="Lobster"/>
                <a:sym typeface="Lobster"/>
                <a:hlinkClick r:id="rId24"/>
              </a:rPr>
              <a:t>STEAM</a:t>
            </a:r>
            <a:endParaRPr sz="1100" b="1">
              <a:solidFill>
                <a:srgbClr val="660000"/>
              </a:solidFill>
              <a:latin typeface="Lobster"/>
              <a:ea typeface="Lobster"/>
              <a:cs typeface="Lobster"/>
              <a:sym typeface="Lobster"/>
            </a:endParaRPr>
          </a:p>
        </p:txBody>
      </p:sp>
      <p:pic>
        <p:nvPicPr>
          <p:cNvPr id="780" name="Google Shape;780;p38">
            <a:hlinkClick r:id="rId26"/>
          </p:cNvPr>
          <p:cNvPicPr preferRelativeResize="0"/>
          <p:nvPr/>
        </p:nvPicPr>
        <p:blipFill>
          <a:blip r:embed="rId27">
            <a:alphaModFix/>
          </a:blip>
          <a:stretch>
            <a:fillRect/>
          </a:stretch>
        </p:blipFill>
        <p:spPr>
          <a:xfrm>
            <a:off x="4415675" y="928201"/>
            <a:ext cx="1206300" cy="804190"/>
          </a:xfrm>
          <a:prstGeom prst="rect">
            <a:avLst/>
          </a:prstGeom>
          <a:noFill/>
          <a:ln>
            <a:noFill/>
          </a:ln>
        </p:spPr>
      </p:pic>
      <p:pic>
        <p:nvPicPr>
          <p:cNvPr id="781" name="Google Shape;781;p38">
            <a:hlinkClick r:id="rId28"/>
          </p:cNvPr>
          <p:cNvPicPr preferRelativeResize="0"/>
          <p:nvPr/>
        </p:nvPicPr>
        <p:blipFill>
          <a:blip r:embed="rId29">
            <a:alphaModFix/>
          </a:blip>
          <a:stretch>
            <a:fillRect/>
          </a:stretch>
        </p:blipFill>
        <p:spPr>
          <a:xfrm>
            <a:off x="6680625" y="2914166"/>
            <a:ext cx="1000975" cy="859759"/>
          </a:xfrm>
          <a:prstGeom prst="rect">
            <a:avLst/>
          </a:prstGeom>
          <a:noFill/>
          <a:ln>
            <a:noFill/>
          </a:ln>
        </p:spPr>
      </p:pic>
      <p:pic>
        <p:nvPicPr>
          <p:cNvPr id="782" name="Google Shape;782;p38">
            <a:hlinkClick r:id="rId30"/>
          </p:cNvPr>
          <p:cNvPicPr preferRelativeResize="0"/>
          <p:nvPr/>
        </p:nvPicPr>
        <p:blipFill rotWithShape="1">
          <a:blip r:embed="rId31">
            <a:alphaModFix/>
          </a:blip>
          <a:srcRect l="20621" t="30167" r="18922"/>
          <a:stretch/>
        </p:blipFill>
        <p:spPr>
          <a:xfrm>
            <a:off x="2492463" y="2221951"/>
            <a:ext cx="2611113" cy="3016124"/>
          </a:xfrm>
          <a:prstGeom prst="rect">
            <a:avLst/>
          </a:prstGeom>
          <a:noFill/>
          <a:ln>
            <a:noFill/>
          </a:ln>
        </p:spPr>
      </p:pic>
      <p:pic>
        <p:nvPicPr>
          <p:cNvPr id="783" name="Google Shape;783;p38">
            <a:hlinkClick r:id="rId30"/>
          </p:cNvPr>
          <p:cNvPicPr preferRelativeResize="0"/>
          <p:nvPr/>
        </p:nvPicPr>
        <p:blipFill rotWithShape="1">
          <a:blip r:embed="rId32">
            <a:alphaModFix/>
          </a:blip>
          <a:srcRect l="27714" t="37414" r="22457" b="20683"/>
          <a:stretch/>
        </p:blipFill>
        <p:spPr>
          <a:xfrm>
            <a:off x="4704650" y="2221949"/>
            <a:ext cx="2160975" cy="32273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789" name="Google Shape;789;p39"/>
          <p:cNvSpPr txBox="1"/>
          <p:nvPr/>
        </p:nvSpPr>
        <p:spPr>
          <a:xfrm>
            <a:off x="2314075" y="0"/>
            <a:ext cx="6791400" cy="488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u="sng">
                <a:solidFill>
                  <a:srgbClr val="F64646"/>
                </a:solidFill>
                <a:latin typeface="Montserrat"/>
                <a:ea typeface="Montserrat"/>
                <a:cs typeface="Montserrat"/>
                <a:sym typeface="Montserrat"/>
              </a:rPr>
              <a:t>Creating a Bitmoji Scene</a:t>
            </a:r>
            <a:endParaRPr sz="3000" b="1" u="sng">
              <a:solidFill>
                <a:srgbClr val="F64646"/>
              </a:solidFill>
              <a:latin typeface="Montserrat"/>
              <a:ea typeface="Montserrat"/>
              <a:cs typeface="Montserrat"/>
              <a:sym typeface="Montserrat"/>
            </a:endParaRPr>
          </a:p>
          <a:p>
            <a:pPr marL="0" lvl="0" indent="0" algn="ctr" rtl="0">
              <a:spcBef>
                <a:spcPts val="0"/>
              </a:spcBef>
              <a:spcAft>
                <a:spcPts val="0"/>
              </a:spcAft>
              <a:buNone/>
            </a:pPr>
            <a:endParaRPr sz="1800" b="1" u="sng">
              <a:solidFill>
                <a:srgbClr val="F64646"/>
              </a:solidFill>
              <a:latin typeface="Montserrat"/>
              <a:ea typeface="Montserrat"/>
              <a:cs typeface="Montserrat"/>
              <a:sym typeface="Montserrat"/>
            </a:endParaRPr>
          </a:p>
          <a:p>
            <a:pPr marL="457200" lvl="0" indent="-349250" algn="l" rtl="0">
              <a:spcBef>
                <a:spcPts val="0"/>
              </a:spcBef>
              <a:spcAft>
                <a:spcPts val="0"/>
              </a:spcAft>
              <a:buClr>
                <a:srgbClr val="F64646"/>
              </a:buClr>
              <a:buSzPts val="1900"/>
              <a:buFont typeface="Montserrat"/>
              <a:buChar char="●"/>
            </a:pPr>
            <a:r>
              <a:rPr lang="en" sz="1900" b="1">
                <a:solidFill>
                  <a:srgbClr val="F64646"/>
                </a:solidFill>
                <a:latin typeface="Montserrat"/>
                <a:ea typeface="Montserrat"/>
                <a:cs typeface="Montserrat"/>
                <a:sym typeface="Montserrat"/>
              </a:rPr>
              <a:t>Open google slide</a:t>
            </a:r>
            <a:endParaRPr sz="1900" b="1">
              <a:solidFill>
                <a:srgbClr val="F64646"/>
              </a:solidFill>
              <a:latin typeface="Montserrat"/>
              <a:ea typeface="Montserrat"/>
              <a:cs typeface="Montserrat"/>
              <a:sym typeface="Montserrat"/>
            </a:endParaRPr>
          </a:p>
          <a:p>
            <a:pPr marL="457200" lvl="0" indent="-349250" algn="l" rtl="0">
              <a:spcBef>
                <a:spcPts val="0"/>
              </a:spcBef>
              <a:spcAft>
                <a:spcPts val="0"/>
              </a:spcAft>
              <a:buClr>
                <a:srgbClr val="F64646"/>
              </a:buClr>
              <a:buSzPts val="1900"/>
              <a:buFont typeface="Montserrat"/>
              <a:buChar char="●"/>
            </a:pPr>
            <a:r>
              <a:rPr lang="en" sz="1900" b="1">
                <a:solidFill>
                  <a:srgbClr val="F64646"/>
                </a:solidFill>
                <a:latin typeface="Montserrat"/>
                <a:ea typeface="Montserrat"/>
                <a:cs typeface="Montserrat"/>
                <a:sym typeface="Montserrat"/>
              </a:rPr>
              <a:t>Click Background or Google image Search for “wall floor background” </a:t>
            </a:r>
            <a:endParaRPr sz="1900" b="1">
              <a:solidFill>
                <a:srgbClr val="F64646"/>
              </a:solidFill>
              <a:latin typeface="Montserrat"/>
              <a:ea typeface="Montserrat"/>
              <a:cs typeface="Montserrat"/>
              <a:sym typeface="Montserrat"/>
            </a:endParaRPr>
          </a:p>
          <a:p>
            <a:pPr marL="457200" lvl="0" indent="-349250" algn="l" rtl="0">
              <a:spcBef>
                <a:spcPts val="0"/>
              </a:spcBef>
              <a:spcAft>
                <a:spcPts val="0"/>
              </a:spcAft>
              <a:buClr>
                <a:srgbClr val="F64646"/>
              </a:buClr>
              <a:buSzPts val="1900"/>
              <a:buFont typeface="Montserrat"/>
              <a:buChar char="●"/>
            </a:pPr>
            <a:r>
              <a:rPr lang="en" sz="1900" b="1">
                <a:solidFill>
                  <a:srgbClr val="F64646"/>
                </a:solidFill>
                <a:latin typeface="Montserrat"/>
                <a:ea typeface="Montserrat"/>
                <a:cs typeface="Montserrat"/>
                <a:sym typeface="Montserrat"/>
              </a:rPr>
              <a:t>Insert or Add the Background to your slide.</a:t>
            </a:r>
            <a:endParaRPr sz="1900" b="1">
              <a:solidFill>
                <a:srgbClr val="F64646"/>
              </a:solidFill>
              <a:latin typeface="Montserrat"/>
              <a:ea typeface="Montserrat"/>
              <a:cs typeface="Montserrat"/>
              <a:sym typeface="Montserrat"/>
            </a:endParaRPr>
          </a:p>
          <a:p>
            <a:pPr marL="457200" lvl="0" indent="-349250" algn="l" rtl="0">
              <a:spcBef>
                <a:spcPts val="0"/>
              </a:spcBef>
              <a:spcAft>
                <a:spcPts val="0"/>
              </a:spcAft>
              <a:buClr>
                <a:srgbClr val="F64646"/>
              </a:buClr>
              <a:buSzPts val="1900"/>
              <a:buFont typeface="Montserrat"/>
              <a:buChar char="●"/>
            </a:pPr>
            <a:r>
              <a:rPr lang="en" sz="1900" b="1">
                <a:solidFill>
                  <a:srgbClr val="F64646"/>
                </a:solidFill>
                <a:latin typeface="Montserrat"/>
                <a:ea typeface="Montserrat"/>
                <a:cs typeface="Montserrat"/>
                <a:sym typeface="Montserrat"/>
              </a:rPr>
              <a:t>Add you Bitmoji using the Google Chrome Bitmoji Extension</a:t>
            </a:r>
            <a:endParaRPr sz="1900" b="1">
              <a:solidFill>
                <a:srgbClr val="F64646"/>
              </a:solidFill>
              <a:latin typeface="Montserrat"/>
              <a:ea typeface="Montserrat"/>
              <a:cs typeface="Montserrat"/>
              <a:sym typeface="Montserrat"/>
            </a:endParaRPr>
          </a:p>
          <a:p>
            <a:pPr marL="457200" lvl="0" indent="-349250" algn="l" rtl="0">
              <a:spcBef>
                <a:spcPts val="0"/>
              </a:spcBef>
              <a:spcAft>
                <a:spcPts val="0"/>
              </a:spcAft>
              <a:buClr>
                <a:srgbClr val="F64646"/>
              </a:buClr>
              <a:buSzPts val="1900"/>
              <a:buFont typeface="Montserrat"/>
              <a:buChar char="●"/>
            </a:pPr>
            <a:r>
              <a:rPr lang="en" sz="1900" b="1">
                <a:solidFill>
                  <a:srgbClr val="F64646"/>
                </a:solidFill>
                <a:latin typeface="Montserrat"/>
                <a:ea typeface="Montserrat"/>
                <a:cs typeface="Montserrat"/>
                <a:sym typeface="Montserrat"/>
              </a:rPr>
              <a:t>Insert Images  of furniture/pictures with transparent background through Web Search or Copy for Google Image Search</a:t>
            </a:r>
            <a:endParaRPr sz="1900" b="1">
              <a:solidFill>
                <a:srgbClr val="F64646"/>
              </a:solidFill>
              <a:latin typeface="Montserrat"/>
              <a:ea typeface="Montserrat"/>
              <a:cs typeface="Montserrat"/>
              <a:sym typeface="Montserrat"/>
            </a:endParaRPr>
          </a:p>
          <a:p>
            <a:pPr marL="457200" lvl="0" indent="-349250" algn="l" rtl="0">
              <a:spcBef>
                <a:spcPts val="0"/>
              </a:spcBef>
              <a:spcAft>
                <a:spcPts val="0"/>
              </a:spcAft>
              <a:buClr>
                <a:srgbClr val="F64646"/>
              </a:buClr>
              <a:buSzPts val="1900"/>
              <a:buFont typeface="Montserrat"/>
              <a:buChar char="●"/>
            </a:pPr>
            <a:r>
              <a:rPr lang="en" sz="1900" b="1">
                <a:solidFill>
                  <a:srgbClr val="F64646"/>
                </a:solidFill>
                <a:latin typeface="Montserrat"/>
                <a:ea typeface="Montserrat"/>
                <a:cs typeface="Montserrat"/>
                <a:sym typeface="Montserrat"/>
              </a:rPr>
              <a:t>Insert Links or Embed Videos to the Images you Inserted</a:t>
            </a:r>
            <a:endParaRPr sz="1900" b="1">
              <a:solidFill>
                <a:srgbClr val="F64646"/>
              </a:solidFill>
              <a:latin typeface="Montserrat"/>
              <a:ea typeface="Montserrat"/>
              <a:cs typeface="Montserrat"/>
              <a:sym typeface="Montserrat"/>
            </a:endParaRPr>
          </a:p>
          <a:p>
            <a:pPr marL="457200" lvl="0" indent="-349250" algn="l" rtl="0">
              <a:spcBef>
                <a:spcPts val="0"/>
              </a:spcBef>
              <a:spcAft>
                <a:spcPts val="0"/>
              </a:spcAft>
              <a:buClr>
                <a:srgbClr val="F64646"/>
              </a:buClr>
              <a:buSzPts val="1900"/>
              <a:buFont typeface="Montserrat"/>
              <a:buChar char="●"/>
            </a:pPr>
            <a:r>
              <a:rPr lang="en" sz="1900" b="1">
                <a:solidFill>
                  <a:srgbClr val="F64646"/>
                </a:solidFill>
                <a:latin typeface="Montserrat"/>
                <a:ea typeface="Montserrat"/>
                <a:cs typeface="Montserrat"/>
                <a:sym typeface="Montserrat"/>
              </a:rPr>
              <a:t>Insert Text Box to Add Text where Needed</a:t>
            </a:r>
            <a:endParaRPr sz="1900" b="1">
              <a:solidFill>
                <a:srgbClr val="F64646"/>
              </a:solidFill>
              <a:latin typeface="Montserrat"/>
              <a:ea typeface="Montserrat"/>
              <a:cs typeface="Montserrat"/>
              <a:sym typeface="Montserrat"/>
            </a:endParaRPr>
          </a:p>
          <a:p>
            <a:pPr marL="457200" lvl="0" indent="-349250" algn="l" rtl="0">
              <a:spcBef>
                <a:spcPts val="0"/>
              </a:spcBef>
              <a:spcAft>
                <a:spcPts val="0"/>
              </a:spcAft>
              <a:buClr>
                <a:srgbClr val="F64646"/>
              </a:buClr>
              <a:buSzPts val="1900"/>
              <a:buFont typeface="Montserrat"/>
              <a:buChar char="●"/>
            </a:pPr>
            <a:r>
              <a:rPr lang="en" sz="1900" b="1">
                <a:solidFill>
                  <a:srgbClr val="F64646"/>
                </a:solidFill>
                <a:latin typeface="Montserrat"/>
                <a:ea typeface="Montserrat"/>
                <a:cs typeface="Montserrat"/>
                <a:sym typeface="Montserrat"/>
              </a:rPr>
              <a:t>You can download as a pdf &amp; the links will save</a:t>
            </a:r>
            <a:endParaRPr sz="1900" b="1">
              <a:solidFill>
                <a:srgbClr val="F64646"/>
              </a:solidFill>
              <a:latin typeface="Montserrat"/>
              <a:ea typeface="Montserrat"/>
              <a:cs typeface="Montserrat"/>
              <a:sym typeface="Montserrat"/>
            </a:endParaRPr>
          </a:p>
          <a:p>
            <a:pPr marL="0" lvl="0" indent="0" algn="ctr" rtl="0">
              <a:spcBef>
                <a:spcPts val="0"/>
              </a:spcBef>
              <a:spcAft>
                <a:spcPts val="0"/>
              </a:spcAft>
              <a:buNone/>
            </a:pPr>
            <a:endParaRPr sz="1800" b="1">
              <a:solidFill>
                <a:srgbClr val="F64646"/>
              </a:solidFill>
              <a:latin typeface="Montserrat"/>
              <a:ea typeface="Montserrat"/>
              <a:cs typeface="Montserrat"/>
              <a:sym typeface="Montserrat"/>
            </a:endParaRPr>
          </a:p>
        </p:txBody>
      </p:sp>
      <p:sp>
        <p:nvSpPr>
          <p:cNvPr id="790" name="Google Shape;790;p39"/>
          <p:cNvSpPr txBox="1"/>
          <p:nvPr/>
        </p:nvSpPr>
        <p:spPr>
          <a:xfrm>
            <a:off x="354200" y="4619900"/>
            <a:ext cx="4389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9900"/>
                </a:solidFill>
                <a:latin typeface="Montserrat"/>
                <a:ea typeface="Montserrat"/>
                <a:cs typeface="Montserrat"/>
                <a:sym typeface="Montserrat"/>
              </a:rPr>
              <a:t>FB Group: Bitmoji Craze for Educators</a:t>
            </a:r>
            <a:endParaRPr b="1">
              <a:solidFill>
                <a:srgbClr val="FF990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0"/>
          <p:cNvSpPr txBox="1">
            <a:spLocks noGrp="1"/>
          </p:cNvSpPr>
          <p:nvPr>
            <p:ph type="ctrTitle"/>
          </p:nvPr>
        </p:nvSpPr>
        <p:spPr>
          <a:xfrm>
            <a:off x="685800" y="1659550"/>
            <a:ext cx="42525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A400"/>
                </a:solidFill>
              </a:rPr>
              <a:t>1.</a:t>
            </a:r>
            <a:endParaRPr>
              <a:solidFill>
                <a:srgbClr val="FFA400"/>
              </a:solidFill>
            </a:endParaRPr>
          </a:p>
          <a:p>
            <a:pPr marL="0" lvl="0" indent="0" algn="l" rtl="0">
              <a:spcBef>
                <a:spcPts val="0"/>
              </a:spcBef>
              <a:spcAft>
                <a:spcPts val="0"/>
              </a:spcAft>
              <a:buNone/>
            </a:pPr>
            <a:r>
              <a:rPr lang="en"/>
              <a:t>For Parents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41"/>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801" name="Google Shape;801;p41"/>
          <p:cNvSpPr txBox="1"/>
          <p:nvPr/>
        </p:nvSpPr>
        <p:spPr>
          <a:xfrm>
            <a:off x="2583175" y="1189275"/>
            <a:ext cx="6077700" cy="7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Montserrat Light"/>
                <a:ea typeface="Montserrat Light"/>
                <a:cs typeface="Montserrat Light"/>
                <a:sym typeface="Montserrat Light"/>
              </a:rPr>
              <a:t> </a:t>
            </a:r>
            <a:endParaRPr sz="2500">
              <a:latin typeface="Georgia"/>
              <a:ea typeface="Georgia"/>
              <a:cs typeface="Georgia"/>
              <a:sym typeface="Georgia"/>
            </a:endParaRPr>
          </a:p>
          <a:p>
            <a:pPr marL="0" lvl="0" indent="0" algn="l" rtl="0">
              <a:spcBef>
                <a:spcPts val="0"/>
              </a:spcBef>
              <a:spcAft>
                <a:spcPts val="0"/>
              </a:spcAft>
              <a:buNone/>
            </a:pPr>
            <a:r>
              <a:rPr lang="en" sz="3000" b="1">
                <a:solidFill>
                  <a:srgbClr val="FF9900"/>
                </a:solidFill>
                <a:latin typeface="Georgia"/>
                <a:ea typeface="Georgia"/>
                <a:cs typeface="Georgia"/>
                <a:sym typeface="Georgia"/>
              </a:rPr>
              <a:t>Communication with Parents </a:t>
            </a:r>
            <a:endParaRPr sz="3000" b="1">
              <a:solidFill>
                <a:srgbClr val="FF9900"/>
              </a:solidFill>
              <a:latin typeface="Georgia"/>
              <a:ea typeface="Georgia"/>
              <a:cs typeface="Georgia"/>
              <a:sym typeface="Georgia"/>
            </a:endParaRPr>
          </a:p>
        </p:txBody>
      </p:sp>
      <p:sp>
        <p:nvSpPr>
          <p:cNvPr id="802" name="Google Shape;802;p41">
            <a:hlinkClick r:id="rId3"/>
          </p:cNvPr>
          <p:cNvSpPr txBox="1"/>
          <p:nvPr/>
        </p:nvSpPr>
        <p:spPr>
          <a:xfrm>
            <a:off x="3233875" y="2043675"/>
            <a:ext cx="5145900" cy="29583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457200" marR="660400" lvl="0" indent="-342900" algn="l" rtl="0">
              <a:lnSpc>
                <a:spcPct val="115000"/>
              </a:lnSpc>
              <a:spcBef>
                <a:spcPts val="0"/>
              </a:spcBef>
              <a:spcAft>
                <a:spcPts val="0"/>
              </a:spcAft>
              <a:buClr>
                <a:srgbClr val="FF0000"/>
              </a:buClr>
              <a:buSzPts val="1800"/>
              <a:buFont typeface="Montserrat"/>
              <a:buChar char="●"/>
            </a:pPr>
            <a:r>
              <a:rPr lang="en" sz="1800">
                <a:solidFill>
                  <a:srgbClr val="FF0000"/>
                </a:solidFill>
                <a:latin typeface="Montserrat"/>
                <a:ea typeface="Montserrat"/>
                <a:cs typeface="Montserrat"/>
                <a:sym typeface="Montserrat"/>
              </a:rPr>
              <a:t>Weekly newsletters to parents</a:t>
            </a:r>
            <a:endParaRPr sz="1800">
              <a:solidFill>
                <a:srgbClr val="FF0000"/>
              </a:solidFill>
              <a:latin typeface="Montserrat"/>
              <a:ea typeface="Montserrat"/>
              <a:cs typeface="Montserrat"/>
              <a:sym typeface="Montserrat"/>
            </a:endParaRPr>
          </a:p>
          <a:p>
            <a:pPr marL="628650" marR="660400" lvl="1" indent="-57150" algn="l" rtl="0">
              <a:lnSpc>
                <a:spcPct val="115000"/>
              </a:lnSpc>
              <a:spcBef>
                <a:spcPts val="0"/>
              </a:spcBef>
              <a:spcAft>
                <a:spcPts val="0"/>
              </a:spcAft>
              <a:buClr>
                <a:srgbClr val="FF0000"/>
              </a:buClr>
              <a:buSzPts val="1800"/>
              <a:buFont typeface="Montserrat"/>
              <a:buChar char="○"/>
            </a:pPr>
            <a:r>
              <a:rPr lang="en" sz="1800">
                <a:solidFill>
                  <a:srgbClr val="FF0000"/>
                </a:solidFill>
                <a:latin typeface="Montserrat"/>
                <a:ea typeface="Montserrat"/>
                <a:cs typeface="Montserrat"/>
                <a:sym typeface="Montserrat"/>
              </a:rPr>
              <a:t> </a:t>
            </a:r>
            <a:r>
              <a:rPr lang="en" sz="1600" u="sng">
                <a:solidFill>
                  <a:srgbClr val="FF0000"/>
                </a:solidFill>
                <a:latin typeface="Times New Roman"/>
                <a:ea typeface="Times New Roman"/>
                <a:cs typeface="Times New Roman"/>
                <a:sym typeface="Times New Roman"/>
                <a:hlinkClick r:id="rId3"/>
              </a:rPr>
              <a:t>Smore Newsletter</a:t>
            </a:r>
            <a:endParaRPr sz="1600">
              <a:solidFill>
                <a:srgbClr val="FF0000"/>
              </a:solidFill>
              <a:latin typeface="Times New Roman"/>
              <a:ea typeface="Times New Roman"/>
              <a:cs typeface="Times New Roman"/>
              <a:sym typeface="Times New Roman"/>
            </a:endParaRPr>
          </a:p>
          <a:p>
            <a:pPr marL="0" marR="660400" lvl="0" indent="0" algn="l" rtl="0">
              <a:lnSpc>
                <a:spcPct val="115000"/>
              </a:lnSpc>
              <a:spcBef>
                <a:spcPts val="0"/>
              </a:spcBef>
              <a:spcAft>
                <a:spcPts val="0"/>
              </a:spcAft>
              <a:buNone/>
            </a:pPr>
            <a:endParaRPr sz="1700">
              <a:solidFill>
                <a:srgbClr val="FF0000"/>
              </a:solidFill>
              <a:latin typeface="Times New Roman"/>
              <a:ea typeface="Times New Roman"/>
              <a:cs typeface="Times New Roman"/>
              <a:sym typeface="Times New Roman"/>
            </a:endParaRPr>
          </a:p>
          <a:p>
            <a:pPr marL="457200" marR="660400" lvl="0" indent="-342900" algn="l" rtl="0">
              <a:lnSpc>
                <a:spcPct val="115000"/>
              </a:lnSpc>
              <a:spcBef>
                <a:spcPts val="0"/>
              </a:spcBef>
              <a:spcAft>
                <a:spcPts val="0"/>
              </a:spcAft>
              <a:buClr>
                <a:srgbClr val="FF0000"/>
              </a:buClr>
              <a:buSzPts val="1800"/>
              <a:buFont typeface="Montserrat"/>
              <a:buChar char="●"/>
            </a:pPr>
            <a:r>
              <a:rPr lang="en" sz="1800">
                <a:solidFill>
                  <a:srgbClr val="FF0000"/>
                </a:solidFill>
                <a:latin typeface="Montserrat"/>
                <a:ea typeface="Montserrat"/>
                <a:cs typeface="Montserrat"/>
                <a:sym typeface="Montserrat"/>
              </a:rPr>
              <a:t>Parent Brochure</a:t>
            </a:r>
            <a:endParaRPr sz="1800">
              <a:solidFill>
                <a:srgbClr val="FF0000"/>
              </a:solidFill>
              <a:latin typeface="Montserrat"/>
              <a:ea typeface="Montserrat"/>
              <a:cs typeface="Montserrat"/>
              <a:sym typeface="Montserrat"/>
            </a:endParaRPr>
          </a:p>
          <a:p>
            <a:pPr marL="914400" marR="660400" lvl="1" indent="-342900" algn="l" rtl="0">
              <a:lnSpc>
                <a:spcPct val="115000"/>
              </a:lnSpc>
              <a:spcBef>
                <a:spcPts val="0"/>
              </a:spcBef>
              <a:spcAft>
                <a:spcPts val="0"/>
              </a:spcAft>
              <a:buClr>
                <a:srgbClr val="FF0000"/>
              </a:buClr>
              <a:buSzPts val="1800"/>
              <a:buFont typeface="Montserrat"/>
              <a:buChar char="○"/>
            </a:pPr>
            <a:r>
              <a:rPr lang="en" sz="1600" u="sng">
                <a:solidFill>
                  <a:srgbClr val="FF0000"/>
                </a:solidFill>
                <a:latin typeface="Times New Roman"/>
                <a:ea typeface="Times New Roman"/>
                <a:cs typeface="Times New Roman"/>
                <a:sym typeface="Times New Roman"/>
                <a:hlinkClick r:id="rId4"/>
              </a:rPr>
              <a:t>WMS Parent Brochure </a:t>
            </a:r>
            <a:endParaRPr sz="1600">
              <a:solidFill>
                <a:srgbClr val="FF0000"/>
              </a:solidFill>
              <a:latin typeface="Times New Roman"/>
              <a:ea typeface="Times New Roman"/>
              <a:cs typeface="Times New Roman"/>
              <a:sym typeface="Times New Roman"/>
            </a:endParaRPr>
          </a:p>
          <a:p>
            <a:pPr marL="914400" marR="660400" lvl="0" indent="0" algn="l" rtl="0">
              <a:lnSpc>
                <a:spcPct val="115000"/>
              </a:lnSpc>
              <a:spcBef>
                <a:spcPts val="0"/>
              </a:spcBef>
              <a:spcAft>
                <a:spcPts val="0"/>
              </a:spcAft>
              <a:buNone/>
            </a:pPr>
            <a:endParaRPr sz="1600">
              <a:solidFill>
                <a:srgbClr val="FF0000"/>
              </a:solidFill>
              <a:latin typeface="Times New Roman"/>
              <a:ea typeface="Times New Roman"/>
              <a:cs typeface="Times New Roman"/>
              <a:sym typeface="Times New Roman"/>
            </a:endParaRPr>
          </a:p>
          <a:p>
            <a:pPr marL="457200" marR="660400" lvl="0" indent="-342900" algn="l" rtl="0">
              <a:lnSpc>
                <a:spcPct val="115000"/>
              </a:lnSpc>
              <a:spcBef>
                <a:spcPts val="0"/>
              </a:spcBef>
              <a:spcAft>
                <a:spcPts val="0"/>
              </a:spcAft>
              <a:buClr>
                <a:srgbClr val="FF0000"/>
              </a:buClr>
              <a:buSzPts val="1800"/>
              <a:buFont typeface="Montserrat"/>
              <a:buChar char="●"/>
            </a:pPr>
            <a:r>
              <a:rPr lang="en" sz="1800">
                <a:solidFill>
                  <a:srgbClr val="FF0000"/>
                </a:solidFill>
                <a:latin typeface="Montserrat"/>
                <a:ea typeface="Montserrat"/>
                <a:cs typeface="Montserrat"/>
                <a:sym typeface="Montserrat"/>
              </a:rPr>
              <a:t>Virtual parent night </a:t>
            </a:r>
            <a:endParaRPr sz="1800">
              <a:solidFill>
                <a:srgbClr val="FF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545692" y="1369392"/>
            <a:ext cx="5066071" cy="37279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475"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Catalina Cifuentes</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Executive Director,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College and Career Readiness</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ccifuentes@rcoe.us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790" y="184357"/>
            <a:ext cx="2698955" cy="3266768"/>
          </a:xfrm>
          <a:prstGeom prst="rect">
            <a:avLst/>
          </a:prstGeom>
        </p:spPr>
      </p:pic>
      <p:pic>
        <p:nvPicPr>
          <p:cNvPr id="3" name="Picture 2"/>
          <p:cNvPicPr>
            <a:picLocks noChangeAspect="1"/>
          </p:cNvPicPr>
          <p:nvPr/>
        </p:nvPicPr>
        <p:blipFill>
          <a:blip r:embed="rId4"/>
          <a:stretch>
            <a:fillRect/>
          </a:stretch>
        </p:blipFill>
        <p:spPr>
          <a:xfrm>
            <a:off x="5707626" y="184356"/>
            <a:ext cx="2986548" cy="3318388"/>
          </a:xfrm>
          <a:prstGeom prst="rect">
            <a:avLst/>
          </a:prstGeom>
        </p:spPr>
      </p:pic>
      <p:sp>
        <p:nvSpPr>
          <p:cNvPr id="6" name="Rectangle 5"/>
          <p:cNvSpPr/>
          <p:nvPr/>
        </p:nvSpPr>
        <p:spPr>
          <a:xfrm rot="10800000" flipV="1">
            <a:off x="5243052" y="3054658"/>
            <a:ext cx="3546989" cy="2031325"/>
          </a:xfrm>
          <a:prstGeom prst="rect">
            <a:avLst/>
          </a:prstGeom>
        </p:spPr>
        <p:txBody>
          <a:bodyPr wrap="square">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Dr. Pedro Caro</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Coordinator,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College and Career Readiness</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pcaro@rcoe.us</a:t>
            </a:r>
          </a:p>
        </p:txBody>
      </p:sp>
    </p:spTree>
    <p:extLst>
      <p:ext uri="{BB962C8B-B14F-4D97-AF65-F5344CB8AC3E}">
        <p14:creationId xmlns:p14="http://schemas.microsoft.com/office/powerpoint/2010/main" val="3838797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808" name="Google Shape;808;p42"/>
          <p:cNvSpPr txBox="1"/>
          <p:nvPr/>
        </p:nvSpPr>
        <p:spPr>
          <a:xfrm>
            <a:off x="2365800" y="80575"/>
            <a:ext cx="6338700" cy="73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u="sng">
                <a:solidFill>
                  <a:srgbClr val="FFA400"/>
                </a:solidFill>
                <a:latin typeface="Montserrat"/>
                <a:ea typeface="Montserrat"/>
                <a:cs typeface="Montserrat"/>
                <a:sym typeface="Montserrat"/>
                <a:hlinkClick r:id="rId3"/>
              </a:rPr>
              <a:t>Rising 6th Grade Information</a:t>
            </a:r>
            <a:endParaRPr sz="2900" b="1">
              <a:solidFill>
                <a:srgbClr val="FFA400"/>
              </a:solidFill>
              <a:latin typeface="Montserrat"/>
              <a:ea typeface="Montserrat"/>
              <a:cs typeface="Montserrat"/>
              <a:sym typeface="Montserrat"/>
            </a:endParaRPr>
          </a:p>
        </p:txBody>
      </p:sp>
      <p:sp>
        <p:nvSpPr>
          <p:cNvPr id="809" name="Google Shape;809;p42"/>
          <p:cNvSpPr txBox="1"/>
          <p:nvPr/>
        </p:nvSpPr>
        <p:spPr>
          <a:xfrm>
            <a:off x="2820200" y="819175"/>
            <a:ext cx="6889200" cy="4324200"/>
          </a:xfrm>
          <a:prstGeom prst="rect">
            <a:avLst/>
          </a:prstGeom>
          <a:noFill/>
          <a:ln>
            <a:noFill/>
          </a:ln>
        </p:spPr>
        <p:txBody>
          <a:bodyPr spcFirstLastPara="1" wrap="square" lIns="91425" tIns="91425" rIns="91425" bIns="91425" anchor="t" anchorCtr="0">
            <a:noAutofit/>
          </a:bodyPr>
          <a:lstStyle/>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4"/>
              </a:rPr>
              <a:t>FFMS Fine Arts Selection Form - Spring 2020</a:t>
            </a:r>
            <a:endParaRPr sz="1500">
              <a:solidFill>
                <a:srgbClr val="F64646"/>
              </a:solidFill>
              <a:uFill>
                <a:noFill/>
              </a:uFill>
              <a:latin typeface="Times New Roman"/>
              <a:ea typeface="Times New Roman"/>
              <a:cs typeface="Times New Roman"/>
              <a:sym typeface="Times New Roman"/>
              <a:hlinkClick r:id="rId4"/>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5"/>
              </a:rPr>
              <a:t>Rising 6th Grade Fine Arts Selection Letter - Spring</a:t>
            </a:r>
            <a:endParaRPr sz="1500">
              <a:solidFill>
                <a:srgbClr val="F64646"/>
              </a:solidFill>
              <a:uFill>
                <a:noFill/>
              </a:uFill>
              <a:latin typeface="Times New Roman"/>
              <a:ea typeface="Times New Roman"/>
              <a:cs typeface="Times New Roman"/>
              <a:sym typeface="Times New Roman"/>
              <a:hlinkClick r:id="rId5"/>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6"/>
              </a:rPr>
              <a:t>6th Grade STEAM Team Informational Presentation</a:t>
            </a:r>
            <a:endParaRPr sz="1500">
              <a:solidFill>
                <a:srgbClr val="F64646"/>
              </a:solidFill>
              <a:uFill>
                <a:noFill/>
              </a:uFill>
              <a:latin typeface="Times New Roman"/>
              <a:ea typeface="Times New Roman"/>
              <a:cs typeface="Times New Roman"/>
              <a:sym typeface="Times New Roman"/>
              <a:hlinkClick r:id="rId6"/>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7"/>
              </a:rPr>
              <a:t>Brookwood Cluster Writing Institute</a:t>
            </a:r>
            <a:endParaRPr sz="1500">
              <a:solidFill>
                <a:srgbClr val="F64646"/>
              </a:solidFill>
              <a:uFill>
                <a:noFill/>
              </a:uFill>
              <a:latin typeface="Times New Roman"/>
              <a:ea typeface="Times New Roman"/>
              <a:cs typeface="Times New Roman"/>
              <a:sym typeface="Times New Roman"/>
              <a:hlinkClick r:id="rId7"/>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8"/>
              </a:rPr>
              <a:t>Learn About the Music Department Classes (Band, Chorus, Orchestra)</a:t>
            </a:r>
            <a:endParaRPr sz="1500">
              <a:solidFill>
                <a:srgbClr val="F64646"/>
              </a:solidFill>
              <a:uFill>
                <a:noFill/>
              </a:uFill>
              <a:latin typeface="Times New Roman"/>
              <a:ea typeface="Times New Roman"/>
              <a:cs typeface="Times New Roman"/>
              <a:sym typeface="Times New Roman"/>
              <a:hlinkClick r:id="rId8"/>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9"/>
              </a:rPr>
              <a:t>6th Grade Medication Flyer for Parents</a:t>
            </a:r>
            <a:endParaRPr sz="1500">
              <a:solidFill>
                <a:srgbClr val="F64646"/>
              </a:solidFill>
              <a:uFill>
                <a:noFill/>
              </a:uFill>
              <a:latin typeface="Times New Roman"/>
              <a:ea typeface="Times New Roman"/>
              <a:cs typeface="Times New Roman"/>
              <a:sym typeface="Times New Roman"/>
              <a:hlinkClick r:id="rId9"/>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10"/>
              </a:rPr>
              <a:t>Five Forks Fathers- Learn How You Can Get Involved!</a:t>
            </a:r>
            <a:endParaRPr sz="1500">
              <a:solidFill>
                <a:srgbClr val="F64646"/>
              </a:solidFill>
              <a:uFill>
                <a:noFill/>
              </a:uFill>
              <a:latin typeface="Times New Roman"/>
              <a:ea typeface="Times New Roman"/>
              <a:cs typeface="Times New Roman"/>
              <a:sym typeface="Times New Roman"/>
              <a:hlinkClick r:id="rId10"/>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11"/>
              </a:rPr>
              <a:t>FFMS Rising 6th Grade Parent Presentation Video</a:t>
            </a:r>
            <a:endParaRPr sz="1500">
              <a:solidFill>
                <a:srgbClr val="F64646"/>
              </a:solidFill>
              <a:uFill>
                <a:noFill/>
              </a:uFill>
              <a:latin typeface="Times New Roman"/>
              <a:ea typeface="Times New Roman"/>
              <a:cs typeface="Times New Roman"/>
              <a:sym typeface="Times New Roman"/>
              <a:hlinkClick r:id="rId11"/>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12"/>
              </a:rPr>
              <a:t>FFMS Rising 6th Grade Parent Presentation Slides</a:t>
            </a:r>
            <a:endParaRPr sz="1500">
              <a:solidFill>
                <a:srgbClr val="F64646"/>
              </a:solidFill>
              <a:uFill>
                <a:noFill/>
              </a:uFill>
              <a:latin typeface="Times New Roman"/>
              <a:ea typeface="Times New Roman"/>
              <a:cs typeface="Times New Roman"/>
              <a:sym typeface="Times New Roman"/>
              <a:hlinkClick r:id="rId12"/>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13"/>
              </a:rPr>
              <a:t>Welcome To Your Media Center</a:t>
            </a:r>
            <a:endParaRPr sz="1500">
              <a:solidFill>
                <a:srgbClr val="F64646"/>
              </a:solidFill>
              <a:uFill>
                <a:noFill/>
              </a:uFill>
              <a:latin typeface="Times New Roman"/>
              <a:ea typeface="Times New Roman"/>
              <a:cs typeface="Times New Roman"/>
              <a:sym typeface="Times New Roman"/>
              <a:hlinkClick r:id="rId13"/>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14"/>
              </a:rPr>
              <a:t>FFMS Counseling </a:t>
            </a:r>
            <a:r>
              <a:rPr lang="en" sz="1500">
                <a:solidFill>
                  <a:srgbClr val="F64646"/>
                </a:solidFill>
                <a:uFill>
                  <a:noFill/>
                </a:uFill>
                <a:latin typeface="Times New Roman"/>
                <a:ea typeface="Times New Roman"/>
                <a:cs typeface="Times New Roman"/>
                <a:sym typeface="Times New Roman"/>
                <a:hlinkClick r:id="rId14"/>
              </a:rPr>
              <a:t>Brochure</a:t>
            </a:r>
            <a:endParaRPr sz="1500">
              <a:solidFill>
                <a:srgbClr val="F64646"/>
              </a:solidFill>
              <a:uFill>
                <a:noFill/>
              </a:uFill>
              <a:latin typeface="Times New Roman"/>
              <a:ea typeface="Times New Roman"/>
              <a:cs typeface="Times New Roman"/>
              <a:sym typeface="Times New Roman"/>
              <a:hlinkClick r:id="rId14"/>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15"/>
              </a:rPr>
              <a:t>FFMS Clubs and Activities Page</a:t>
            </a:r>
            <a:endParaRPr sz="1500">
              <a:solidFill>
                <a:srgbClr val="F64646"/>
              </a:solidFill>
              <a:uFill>
                <a:noFill/>
              </a:uFill>
              <a:latin typeface="Times New Roman"/>
              <a:ea typeface="Times New Roman"/>
              <a:cs typeface="Times New Roman"/>
              <a:sym typeface="Times New Roman"/>
              <a:hlinkClick r:id="rId15"/>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16"/>
              </a:rPr>
              <a:t>Rising 6th Grade Parent Welcome Letter</a:t>
            </a:r>
            <a:endParaRPr sz="1500">
              <a:solidFill>
                <a:srgbClr val="F64646"/>
              </a:solidFill>
              <a:uFill>
                <a:noFill/>
              </a:uFill>
              <a:latin typeface="Times New Roman"/>
              <a:ea typeface="Times New Roman"/>
              <a:cs typeface="Times New Roman"/>
              <a:sym typeface="Times New Roman"/>
              <a:hlinkClick r:id="rId16"/>
            </a:endParaRPr>
          </a:p>
          <a:p>
            <a:pPr marL="457200" marR="660400" lvl="0" indent="-317500" algn="l" rtl="0">
              <a:lnSpc>
                <a:spcPct val="115000"/>
              </a:lnSpc>
              <a:spcBef>
                <a:spcPts val="0"/>
              </a:spcBef>
              <a:spcAft>
                <a:spcPts val="0"/>
              </a:spcAft>
              <a:buClr>
                <a:srgbClr val="F64646"/>
              </a:buClr>
              <a:buSzPts val="1400"/>
              <a:buFont typeface="Times New Roman"/>
              <a:buChar char="●"/>
            </a:pPr>
            <a:r>
              <a:rPr lang="en" sz="1500">
                <a:solidFill>
                  <a:srgbClr val="F64646"/>
                </a:solidFill>
                <a:uFill>
                  <a:noFill/>
                </a:uFill>
                <a:latin typeface="Times New Roman"/>
                <a:ea typeface="Times New Roman"/>
                <a:cs typeface="Times New Roman"/>
                <a:sym typeface="Times New Roman"/>
                <a:hlinkClick r:id="rId17"/>
              </a:rPr>
              <a:t>A Day in the Life of a 6th Grade Bronco- Video</a:t>
            </a:r>
            <a:endParaRPr>
              <a:solidFill>
                <a:srgbClr val="FF0000"/>
              </a:solidFill>
            </a:endParaRPr>
          </a:p>
          <a:p>
            <a:pPr marL="457200" marR="660400" lvl="0" indent="0" algn="l" rtl="0">
              <a:lnSpc>
                <a:spcPct val="115000"/>
              </a:lnSpc>
              <a:spcBef>
                <a:spcPts val="0"/>
              </a:spcBef>
              <a:spcAft>
                <a:spcPts val="0"/>
              </a:spcAft>
              <a:buNone/>
            </a:pPr>
            <a:endParaRPr sz="1500">
              <a:solidFill>
                <a:srgbClr val="F64646"/>
              </a:solidFill>
              <a:latin typeface="Times New Roman"/>
              <a:ea typeface="Times New Roman"/>
              <a:cs typeface="Times New Roman"/>
              <a:sym typeface="Times New Roman"/>
            </a:endParaRPr>
          </a:p>
          <a:p>
            <a:pPr marL="457200" marR="660400" lvl="0" indent="0" algn="l" rtl="0">
              <a:lnSpc>
                <a:spcPct val="115000"/>
              </a:lnSpc>
              <a:spcBef>
                <a:spcPts val="0"/>
              </a:spcBef>
              <a:spcAft>
                <a:spcPts val="0"/>
              </a:spcAft>
              <a:buNone/>
            </a:pPr>
            <a:endParaRPr sz="1500">
              <a:solidFill>
                <a:srgbClr val="F64646"/>
              </a:solidFill>
              <a:uFill>
                <a:noFill/>
              </a:uFill>
              <a:latin typeface="Times New Roman"/>
              <a:ea typeface="Times New Roman"/>
              <a:cs typeface="Times New Roman"/>
              <a:sym typeface="Times New Roman"/>
              <a:hlinkClick r:id="rId17"/>
            </a:endParaRPr>
          </a:p>
          <a:p>
            <a:pPr marL="0" lvl="0" indent="0" algn="l" rtl="0">
              <a:spcBef>
                <a:spcPts val="0"/>
              </a:spcBef>
              <a:spcAft>
                <a:spcPts val="0"/>
              </a:spcAft>
              <a:buNone/>
            </a:pPr>
            <a:endParaRPr>
              <a:latin typeface="Montserrat Light"/>
              <a:ea typeface="Montserrat Light"/>
              <a:cs typeface="Montserrat Light"/>
              <a:sym typeface="Montserrat Light"/>
            </a:endParaRPr>
          </a:p>
        </p:txBody>
      </p:sp>
      <p:pic>
        <p:nvPicPr>
          <p:cNvPr id="810" name="Google Shape;810;p42"/>
          <p:cNvPicPr preferRelativeResize="0"/>
          <p:nvPr/>
        </p:nvPicPr>
        <p:blipFill>
          <a:blip r:embed="rId18">
            <a:alphaModFix/>
          </a:blip>
          <a:stretch>
            <a:fillRect/>
          </a:stretch>
        </p:blipFill>
        <p:spPr>
          <a:xfrm>
            <a:off x="402875" y="1989426"/>
            <a:ext cx="2068150" cy="2657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816" name="Google Shape;816;p43" descr="Join us for what it is like to be a 6th grader at FFMS!" title="A Day in the Life of a 6th Grade Bronco 2020">
            <a:hlinkClick r:id="rId3"/>
          </p:cNvPr>
          <p:cNvPicPr preferRelativeResize="0"/>
          <p:nvPr/>
        </p:nvPicPr>
        <p:blipFill>
          <a:blip r:embed="rId4">
            <a:alphaModFix/>
          </a:blip>
          <a:stretch>
            <a:fillRect/>
          </a:stretch>
        </p:blipFill>
        <p:spPr>
          <a:xfrm>
            <a:off x="3094675" y="1262275"/>
            <a:ext cx="4572000" cy="3429000"/>
          </a:xfrm>
          <a:prstGeom prst="rect">
            <a:avLst/>
          </a:prstGeom>
          <a:noFill/>
          <a:ln w="38100" cap="flat" cmpd="sng">
            <a:solidFill>
              <a:schemeClr val="accent2"/>
            </a:solidFill>
            <a:prstDash val="solid"/>
            <a:round/>
            <a:headEnd type="none" w="sm" len="sm"/>
            <a:tailEnd type="none" w="sm" len="sm"/>
          </a:ln>
        </p:spPr>
      </p:pic>
      <p:sp>
        <p:nvSpPr>
          <p:cNvPr id="817" name="Google Shape;817;p43"/>
          <p:cNvSpPr txBox="1"/>
          <p:nvPr/>
        </p:nvSpPr>
        <p:spPr>
          <a:xfrm>
            <a:off x="2204575" y="658075"/>
            <a:ext cx="6352200" cy="604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100" b="1">
                <a:solidFill>
                  <a:srgbClr val="F64646"/>
                </a:solidFill>
                <a:highlight>
                  <a:srgbClr val="FFFFFF"/>
                </a:highlight>
              </a:rPr>
              <a:t>A DAY IN THE LIFE OF A 6TH GRADER AT FFMS</a:t>
            </a:r>
            <a:endParaRPr sz="2100" b="1">
              <a:solidFill>
                <a:srgbClr val="F64646"/>
              </a:solidFill>
              <a:highlight>
                <a:srgbClr val="FFFFFF"/>
              </a:highlight>
            </a:endParaRPr>
          </a:p>
          <a:p>
            <a:pPr marL="0" lvl="0" indent="0" algn="l" rtl="0">
              <a:spcBef>
                <a:spcPts val="0"/>
              </a:spcBef>
              <a:spcAft>
                <a:spcPts val="0"/>
              </a:spcAft>
              <a:buNone/>
            </a:pPr>
            <a:endParaRPr>
              <a:latin typeface="Montserrat Light"/>
              <a:ea typeface="Montserrat Light"/>
              <a:cs typeface="Montserrat Light"/>
              <a:sym typeface="Montserrat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823" name="Google Shape;823;p44"/>
          <p:cNvSpPr txBox="1">
            <a:spLocks noGrp="1"/>
          </p:cNvSpPr>
          <p:nvPr>
            <p:ph type="title" idx="4294967295"/>
          </p:nvPr>
        </p:nvSpPr>
        <p:spPr>
          <a:xfrm>
            <a:off x="884525" y="1450400"/>
            <a:ext cx="5319900" cy="168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5700" b="0">
                <a:solidFill>
                  <a:srgbClr val="F64646"/>
                </a:solidFill>
                <a:latin typeface="Arial"/>
                <a:ea typeface="Arial"/>
                <a:cs typeface="Arial"/>
                <a:sym typeface="Arial"/>
              </a:rPr>
              <a:t>Questions?</a:t>
            </a:r>
            <a:endParaRPr sz="5700" b="0">
              <a:solidFill>
                <a:srgbClr val="F64646"/>
              </a:solidFill>
              <a:latin typeface="Arial"/>
              <a:ea typeface="Arial"/>
              <a:cs typeface="Arial"/>
              <a:sym typeface="Arial"/>
            </a:endParaRPr>
          </a:p>
          <a:p>
            <a:pPr marL="0" lvl="0" indent="0" algn="ct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583516" y="1010803"/>
            <a:ext cx="8217584" cy="398722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90000"/>
              </a:lnSpc>
              <a:spcBef>
                <a:spcPts val="750"/>
              </a:spcBef>
              <a:spcAft>
                <a:spcPts val="0"/>
              </a:spcAft>
              <a:buClrTx/>
              <a:buSzTx/>
              <a:buFont typeface="Arial"/>
              <a:buNone/>
              <a:tabLst/>
              <a:defRPr/>
            </a:pPr>
            <a:endParaRPr kumimoji="0" lang="en-US" sz="4400" b="1" i="0" u="none" strike="noStrike" kern="1200" cap="none" spc="0" normalizeH="0" baseline="0" noProof="0" dirty="0">
              <a:ln>
                <a:noFill/>
              </a:ln>
              <a:effectLst/>
              <a:uLnTx/>
              <a:uFillTx/>
              <a:latin typeface="Calibri" panose="020F0502020204030204"/>
              <a:cs typeface="Calibri"/>
              <a:sym typeface="Arial"/>
            </a:endParaRPr>
          </a:p>
          <a:p>
            <a:pPr marL="228588" indent="-228588" defTabSz="685766">
              <a:spcBef>
                <a:spcPts val="750"/>
              </a:spcBef>
              <a:buClrTx/>
              <a:defRPr/>
            </a:pPr>
            <a:r>
              <a:rPr kumimoji="0" lang="en-US" sz="4400" b="1" i="0" u="none" strike="noStrike" kern="1200" cap="none" spc="0" normalizeH="0" baseline="0" noProof="0" dirty="0">
                <a:ln>
                  <a:noFill/>
                </a:ln>
                <a:effectLst/>
                <a:uLnTx/>
                <a:uFillTx/>
                <a:latin typeface="Calibri" panose="020F0502020204030204"/>
                <a:cs typeface="Calibri"/>
                <a:sym typeface="Arial"/>
              </a:rPr>
              <a:t> </a:t>
            </a:r>
            <a:r>
              <a:rPr lang="en-US" sz="4400" b="1" dirty="0">
                <a:latin typeface="Montserrat Light"/>
                <a:ea typeface="Montserrat Light"/>
                <a:cs typeface="Montserrat Light"/>
                <a:sym typeface="Montserrat Light"/>
              </a:rPr>
              <a:t>Erin </a:t>
            </a:r>
            <a:r>
              <a:rPr lang="en-US" sz="4400" b="1" dirty="0" err="1" smtClean="0">
                <a:latin typeface="Montserrat Light"/>
                <a:ea typeface="Montserrat Light"/>
                <a:cs typeface="Montserrat Light"/>
                <a:sym typeface="Montserrat Light"/>
              </a:rPr>
              <a:t>Bundrige</a:t>
            </a:r>
            <a:endParaRPr lang="en-US" sz="4400" b="1" dirty="0" smtClean="0">
              <a:latin typeface="Montserrat Light"/>
              <a:ea typeface="Montserrat Light"/>
              <a:cs typeface="Montserrat Light"/>
              <a:sym typeface="Montserrat Light"/>
            </a:endParaRPr>
          </a:p>
          <a:p>
            <a:pPr marL="0" indent="0" defTabSz="685766">
              <a:spcBef>
                <a:spcPts val="750"/>
              </a:spcBef>
              <a:buClrTx/>
              <a:buNone/>
              <a:defRPr/>
            </a:pPr>
            <a:r>
              <a:rPr lang="en-US" sz="4400" b="1" dirty="0" smtClean="0">
                <a:latin typeface="Montserrat Light"/>
                <a:ea typeface="Montserrat Light"/>
                <a:cs typeface="Montserrat Light"/>
                <a:sym typeface="Montserrat Light"/>
              </a:rPr>
              <a:t> </a:t>
            </a:r>
          </a:p>
          <a:p>
            <a:pPr marL="228588" indent="-228588" defTabSz="685766">
              <a:spcBef>
                <a:spcPts val="750"/>
              </a:spcBef>
              <a:buClrTx/>
              <a:defRPr/>
            </a:pPr>
            <a:r>
              <a:rPr lang="en-US" sz="4400" b="1" dirty="0" smtClean="0">
                <a:latin typeface="Montserrat Light"/>
                <a:ea typeface="Montserrat Light"/>
                <a:cs typeface="Montserrat Light"/>
                <a:sym typeface="Montserrat Light"/>
              </a:rPr>
              <a:t> </a:t>
            </a:r>
            <a:r>
              <a:rPr lang="en-US" sz="4400" b="1" dirty="0">
                <a:latin typeface="Montserrat Light"/>
                <a:ea typeface="Montserrat Light"/>
                <a:cs typeface="Montserrat Light"/>
                <a:sym typeface="Montserrat Light"/>
              </a:rPr>
              <a:t>Laura Ross</a:t>
            </a:r>
          </a:p>
          <a:p>
            <a:pPr marL="228588" marR="0" lvl="0" indent="-228588" algn="l" defTabSz="685766" rtl="0" eaLnBrk="1" fontAlgn="auto" latinLnBrk="0" hangingPunct="1">
              <a:lnSpc>
                <a:spcPct val="90000"/>
              </a:lnSpc>
              <a:spcBef>
                <a:spcPts val="750"/>
              </a:spcBef>
              <a:spcAft>
                <a:spcPts val="0"/>
              </a:spcAft>
              <a:buClrTx/>
              <a:buSzTx/>
              <a:buFont typeface="Arial"/>
              <a:buChar char="•"/>
              <a:tabLst/>
              <a:defRPr/>
            </a:pPr>
            <a:endParaRPr kumimoji="0" lang="en-US" sz="2400" b="1" i="0" u="none" strike="noStrike" kern="1200" cap="none" spc="0" normalizeH="0" baseline="0" noProof="0" dirty="0">
              <a:ln>
                <a:noFill/>
              </a:ln>
              <a:solidFill>
                <a:prstClr val="black"/>
              </a:solidFill>
              <a:effectLst/>
              <a:uLnTx/>
              <a:uFillTx/>
              <a:latin typeface="Footlight MT Light" panose="0204060206030A020304" pitchFamily="18" charset="0"/>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228588" marR="0" lvl="0" indent="-228588" algn="l" defTabSz="685766" rtl="0" eaLnBrk="1" fontAlgn="auto" latinLnBrk="0" hangingPunct="1">
              <a:lnSpc>
                <a:spcPct val="90000"/>
              </a:lnSpc>
              <a:spcBef>
                <a:spcPts val="750"/>
              </a:spcBef>
              <a:spcAft>
                <a:spcPts val="0"/>
              </a:spcAft>
              <a:buClrTx/>
              <a:buSzTx/>
              <a:buFont typeface="Arial"/>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475"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342884" marR="0" lvl="0" indent="-342884" algn="l" defTabSz="685766" rtl="0" eaLnBrk="1" fontAlgn="auto" latinLnBrk="0" hangingPunct="1">
              <a:lnSpc>
                <a:spcPct val="90000"/>
              </a:lnSpc>
              <a:spcBef>
                <a:spcPts val="750"/>
              </a:spcBef>
              <a:spcAft>
                <a:spcPts val="0"/>
              </a:spcAft>
              <a:buClrTx/>
              <a:buSzTx/>
              <a:buFont typeface="Arial"/>
              <a:buChar char="•"/>
              <a:tabLst/>
              <a:defRPr/>
            </a:pPr>
            <a:endPar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061205" y="728530"/>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rPr>
              <a:t>Round of Applause for our </a:t>
            </a:r>
            <a:r>
              <a:rPr kumimoji="0" lang="en-US" sz="3000" b="0" i="0" u="sng" strike="noStrike" kern="1200" cap="none" spc="0" normalizeH="0" baseline="0" noProof="0" dirty="0" smtClean="0">
                <a:ln>
                  <a:noFill/>
                </a:ln>
                <a:solidFill>
                  <a:prstClr val="black"/>
                </a:solidFill>
                <a:effectLst/>
                <a:uLnTx/>
                <a:uFillTx/>
                <a:latin typeface="Calibri" panose="020F0502020204030204"/>
                <a:ea typeface="+mn-ea"/>
                <a:cs typeface="Calibri"/>
                <a:sym typeface="Arial"/>
              </a:rPr>
              <a:t>Presenters!!</a:t>
            </a:r>
            <a:endParaRPr kumimoji="0" lang="en-US" sz="3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pic>
        <p:nvPicPr>
          <p:cNvPr id="4" name="Picture 3" descr="Applause (Counter-Strike 1.6 &gt; Sprays &gt; Funny) - GAMEBANAN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934" y="2130136"/>
            <a:ext cx="3013364" cy="3013364"/>
          </a:xfrm>
          <a:prstGeom prst="rect">
            <a:avLst/>
          </a:prstGeom>
        </p:spPr>
      </p:pic>
    </p:spTree>
    <p:extLst>
      <p:ext uri="{BB962C8B-B14F-4D97-AF65-F5344CB8AC3E}">
        <p14:creationId xmlns:p14="http://schemas.microsoft.com/office/powerpoint/2010/main" val="2391321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930575" y="1487834"/>
            <a:ext cx="7886700" cy="347916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a:buNone/>
              <a:tabLst/>
              <a:defRPr/>
            </a:pPr>
            <a:r>
              <a:rPr kumimoji="0" lang="en-US" sz="2475" b="1"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Please reach out to College and Career Readiness with any needs at your school site, professional development topics, or general questions at:</a:t>
            </a: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475"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685766" rtl="0" eaLnBrk="1" fontAlgn="auto" latinLnBrk="0" hangingPunct="1">
              <a:lnSpc>
                <a:spcPct val="90000"/>
              </a:lnSpc>
              <a:spcBef>
                <a:spcPts val="750"/>
              </a:spcBef>
              <a:spcAft>
                <a:spcPts val="0"/>
              </a:spcAft>
              <a:buClrTx/>
              <a:buSzTx/>
              <a:buFont typeface="Arial"/>
              <a:buNone/>
              <a:tabLst/>
              <a:defRPr/>
            </a:pP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Catalina </a:t>
            </a:r>
            <a:r>
              <a:rPr kumimoji="0" lang="en-US" sz="2250" b="0" i="0" u="none" strike="noStrike" kern="1200" cap="none" spc="0" normalizeH="0" baseline="0" noProof="0" dirty="0" err="1">
                <a:ln>
                  <a:noFill/>
                </a:ln>
                <a:solidFill>
                  <a:prstClr val="black"/>
                </a:solidFill>
                <a:effectLst/>
                <a:uLnTx/>
                <a:uFillTx/>
                <a:latin typeface="Calibri" panose="020F0502020204030204"/>
                <a:ea typeface="+mn-ea"/>
                <a:cs typeface="Calibri"/>
                <a:sym typeface="Arial"/>
              </a:rPr>
              <a:t>Cifuentes</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hlinkClick r:id="rId4"/>
              </a:rPr>
              <a:t>ccifuentes@rcoe.us</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p>
          <a:p>
            <a:pPr marL="0" marR="0" lvl="0" indent="0" algn="ctr" defTabSz="685766" rtl="0" eaLnBrk="1" fontAlgn="auto" latinLnBrk="0" hangingPunct="1">
              <a:lnSpc>
                <a:spcPct val="90000"/>
              </a:lnSpc>
              <a:spcBef>
                <a:spcPts val="750"/>
              </a:spcBef>
              <a:spcAft>
                <a:spcPts val="0"/>
              </a:spcAft>
              <a:buClrTx/>
              <a:buSzTx/>
              <a:buFont typeface="Arial"/>
              <a:buNone/>
              <a:tabLst/>
              <a:defRPr/>
            </a:pP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Dr. Pedro Caro                 </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hlinkClick r:id="rId5"/>
              </a:rPr>
              <a:t>pcaro@rcoe.us</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117122" y="761281"/>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rPr>
              <a:t>We are here to support you!</a:t>
            </a:r>
          </a:p>
        </p:txBody>
      </p:sp>
    </p:spTree>
    <p:extLst>
      <p:ext uri="{BB962C8B-B14F-4D97-AF65-F5344CB8AC3E}">
        <p14:creationId xmlns:p14="http://schemas.microsoft.com/office/powerpoint/2010/main" val="1554657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2"/>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7" y="2999155"/>
            <a:ext cx="1081279" cy="1902578"/>
          </a:xfrm>
          <a:prstGeom prst="rect">
            <a:avLst/>
          </a:prstGeom>
        </p:spPr>
      </p:pic>
      <p:sp>
        <p:nvSpPr>
          <p:cNvPr id="9" name="Freeform 71"/>
          <p:cNvSpPr>
            <a:spLocks noChangeArrowheads="1"/>
          </p:cNvSpPr>
          <p:nvPr/>
        </p:nvSpPr>
        <p:spPr bwMode="auto">
          <a:xfrm>
            <a:off x="7658184"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Freeform 79"/>
          <p:cNvSpPr>
            <a:spLocks noChangeArrowheads="1"/>
          </p:cNvSpPr>
          <p:nvPr/>
        </p:nvSpPr>
        <p:spPr bwMode="auto">
          <a:xfrm>
            <a:off x="7668554" y="3309415"/>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Freeform 87"/>
          <p:cNvSpPr>
            <a:spLocks noChangeArrowheads="1"/>
          </p:cNvSpPr>
          <p:nvPr/>
        </p:nvSpPr>
        <p:spPr bwMode="auto">
          <a:xfrm>
            <a:off x="7728504"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69" y="4225453"/>
            <a:ext cx="427577" cy="427577"/>
          </a:xfrm>
          <a:prstGeom prst="rect">
            <a:avLst/>
          </a:prstGeom>
        </p:spPr>
      </p:pic>
    </p:spTree>
    <p:extLst>
      <p:ext uri="{BB962C8B-B14F-4D97-AF65-F5344CB8AC3E}">
        <p14:creationId xmlns:p14="http://schemas.microsoft.com/office/powerpoint/2010/main" val="24720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descr="A picture containing drawing&#10;&#10;Description automatically generated">
            <a:extLst>
              <a:ext uri="{FF2B5EF4-FFF2-40B4-BE49-F238E27FC236}">
                <a16:creationId xmlns:a16="http://schemas.microsoft.com/office/drawing/2014/main" id="{2ECB4498-DE0A-4EA5-BDEA-0DBD818873CA}"/>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4657430" y="456486"/>
            <a:ext cx="4029075" cy="2115264"/>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descr="A graffiti covered wall&#10;&#10;Description automatically generated">
            <a:extLst>
              <a:ext uri="{FF2B5EF4-FFF2-40B4-BE49-F238E27FC236}">
                <a16:creationId xmlns:a16="http://schemas.microsoft.com/office/drawing/2014/main" id="{74F4F082-79BF-410E-AA35-E6F0259A543F}"/>
              </a:ext>
            </a:extLst>
          </p:cNvPr>
          <p:cNvPicPr>
            <a:picLocks noChangeAspect="1"/>
          </p:cNvPicPr>
          <p:nvPr/>
        </p:nvPicPr>
        <p:blipFill>
          <a:blip r:embed="rId4"/>
          <a:stretch>
            <a:fillRect/>
          </a:stretch>
        </p:blipFill>
        <p:spPr>
          <a:xfrm>
            <a:off x="377054" y="1863970"/>
            <a:ext cx="4579587" cy="2919487"/>
          </a:xfrm>
          <a:prstGeom prst="rect">
            <a:avLst/>
          </a:prstGeom>
        </p:spPr>
      </p:pic>
    </p:spTree>
    <p:extLst>
      <p:ext uri="{BB962C8B-B14F-4D97-AF65-F5344CB8AC3E}">
        <p14:creationId xmlns:p14="http://schemas.microsoft.com/office/powerpoint/2010/main" val="1216479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4374573" y="896366"/>
            <a:ext cx="4538382" cy="128112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475"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p:txBody>
      </p:sp>
      <p:sp>
        <p:nvSpPr>
          <p:cNvPr id="3" name="Rectangle 2"/>
          <p:cNvSpPr/>
          <p:nvPr/>
        </p:nvSpPr>
        <p:spPr>
          <a:xfrm>
            <a:off x="3457064" y="147304"/>
            <a:ext cx="2894895" cy="692497"/>
          </a:xfrm>
          <a:prstGeom prst="rect">
            <a:avLst/>
          </a:prstGeom>
          <a:noFill/>
        </p:spPr>
        <p:txBody>
          <a:bodyPr wrap="none" lIns="68580" tIns="34290" rIns="68580" bIns="34290">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Arial"/>
                <a:sym typeface="Arial"/>
              </a:rPr>
              <a:t>Webinar Tips</a:t>
            </a:r>
          </a:p>
        </p:txBody>
      </p:sp>
      <p:sp>
        <p:nvSpPr>
          <p:cNvPr id="4" name="TextBox 3"/>
          <p:cNvSpPr txBox="1"/>
          <p:nvPr/>
        </p:nvSpPr>
        <p:spPr>
          <a:xfrm>
            <a:off x="1797627" y="1101437"/>
            <a:ext cx="7034646" cy="4039567"/>
          </a:xfrm>
          <a:prstGeom prst="rect">
            <a:avLst/>
          </a:prstGeom>
          <a:noFill/>
        </p:spPr>
        <p:txBody>
          <a:bodyPr wrap="square" rtlCol="0">
            <a:spAutoFit/>
          </a:bodyPr>
          <a:lstStyle/>
          <a:p>
            <a:pPr marL="214303" marR="0" lvl="0"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webinar is being recorded so that others may listen to it at a later time for reference and will be uploaded to the RCEC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Youtube</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page as well as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www.rcec.us</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once you log in to access the content of the webinar series</a:t>
            </a:r>
          </a:p>
          <a:p>
            <a:pPr marL="214303" marR="0" lvl="0"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All connections to this live Webinar feature have been accounted for so please do not forward the Zoom link or invite anyone to join because you are taking someone else’s spot and Zoom will automatically start kicking off connections randomly</a:t>
            </a:r>
          </a:p>
          <a:p>
            <a:pPr marL="214303" marR="0" lvl="0"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All participant mics have been muted and only panelists and facilitators have the ability to unmute anyone </a:t>
            </a:r>
          </a:p>
          <a:p>
            <a:pPr marL="214303" marR="0" lvl="0"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Since all participants have been muted, please use the Q&amp;A and chat screens to enter your questions</a:t>
            </a:r>
          </a:p>
          <a:p>
            <a:pPr marL="214303" marR="0" lvl="0"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Participants can submit a question in the Q&amp;A box at the bottom of the screen for the panelists</a:t>
            </a:r>
          </a:p>
          <a:p>
            <a:pPr marL="557185" marR="0" lvl="1"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Only panelists and facilitators will be able to respond back to those questions and can do so publicly or privately to the individual</a:t>
            </a:r>
          </a:p>
          <a:p>
            <a:pPr marL="557185" marR="0" lvl="1"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Participants can submit comments or questions in the chat box if they would like to engage with each other</a:t>
            </a:r>
          </a:p>
          <a:p>
            <a:pPr marL="557185" marR="0" lvl="1"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342884" marR="0" lvl="1" indent="0" algn="l" defTabSz="685766"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**Every effort has been made to ensure the security of this webinar from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zoombombers</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but in the event that we experience that, please stay calm and we will resume as soon as the technical difficulties have been resolved.**</a:t>
            </a:r>
          </a:p>
        </p:txBody>
      </p:sp>
    </p:spTree>
    <p:extLst>
      <p:ext uri="{BB962C8B-B14F-4D97-AF65-F5344CB8AC3E}">
        <p14:creationId xmlns:p14="http://schemas.microsoft.com/office/powerpoint/2010/main" val="3692924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2"/>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7" y="2999155"/>
            <a:ext cx="1081279" cy="1902578"/>
          </a:xfrm>
          <a:prstGeom prst="rect">
            <a:avLst/>
          </a:prstGeom>
        </p:spPr>
      </p:pic>
      <p:sp>
        <p:nvSpPr>
          <p:cNvPr id="9" name="Freeform 71"/>
          <p:cNvSpPr>
            <a:spLocks noChangeArrowheads="1"/>
          </p:cNvSpPr>
          <p:nvPr/>
        </p:nvSpPr>
        <p:spPr bwMode="auto">
          <a:xfrm>
            <a:off x="7658184"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Freeform 79"/>
          <p:cNvSpPr>
            <a:spLocks noChangeArrowheads="1"/>
          </p:cNvSpPr>
          <p:nvPr/>
        </p:nvSpPr>
        <p:spPr bwMode="auto">
          <a:xfrm>
            <a:off x="7668554" y="3309415"/>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Freeform 87"/>
          <p:cNvSpPr>
            <a:spLocks noChangeArrowheads="1"/>
          </p:cNvSpPr>
          <p:nvPr/>
        </p:nvSpPr>
        <p:spPr bwMode="auto">
          <a:xfrm>
            <a:off x="7728504"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69" y="4225453"/>
            <a:ext cx="427577" cy="427577"/>
          </a:xfrm>
          <a:prstGeom prst="rect">
            <a:avLst/>
          </a:prstGeom>
        </p:spPr>
      </p:pic>
    </p:spTree>
    <p:extLst>
      <p:ext uri="{BB962C8B-B14F-4D97-AF65-F5344CB8AC3E}">
        <p14:creationId xmlns:p14="http://schemas.microsoft.com/office/powerpoint/2010/main" val="176865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4646"/>
        </a:solidFill>
        <a:effectLst/>
      </p:bgPr>
    </p:bg>
    <p:spTree>
      <p:nvGrpSpPr>
        <p:cNvPr id="1" name="Shape 675"/>
        <p:cNvGrpSpPr/>
        <p:nvPr/>
      </p:nvGrpSpPr>
      <p:grpSpPr>
        <a:xfrm>
          <a:off x="0" y="0"/>
          <a:ext cx="0" cy="0"/>
          <a:chOff x="0" y="0"/>
          <a:chExt cx="0" cy="0"/>
        </a:xfrm>
      </p:grpSpPr>
      <p:sp>
        <p:nvSpPr>
          <p:cNvPr id="676" name="Google Shape;676;p27"/>
          <p:cNvSpPr txBox="1">
            <a:spLocks noGrp="1"/>
          </p:cNvSpPr>
          <p:nvPr>
            <p:ph type="ctrTitle"/>
          </p:nvPr>
        </p:nvSpPr>
        <p:spPr>
          <a:xfrm>
            <a:off x="470975" y="1302625"/>
            <a:ext cx="6043200" cy="333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Bridging A Successful Elementary-to-Middle School Transition in a Virtual Environment</a:t>
            </a:r>
            <a:endParaRPr/>
          </a:p>
          <a:p>
            <a:pPr marL="0" lvl="0" indent="0" algn="ctr" rtl="0">
              <a:spcBef>
                <a:spcPts val="0"/>
              </a:spcBef>
              <a:spcAft>
                <a:spcPts val="0"/>
              </a:spcAft>
              <a:buNone/>
            </a:pPr>
            <a:endParaRPr/>
          </a:p>
          <a:p>
            <a:pPr marL="0" lvl="0" indent="0" algn="l" rtl="0">
              <a:spcBef>
                <a:spcPts val="0"/>
              </a:spcBef>
              <a:spcAft>
                <a:spcPts val="0"/>
              </a:spcAft>
              <a:buNone/>
            </a:pPr>
            <a:endParaRPr/>
          </a:p>
        </p:txBody>
      </p:sp>
      <p:sp>
        <p:nvSpPr>
          <p:cNvPr id="677" name="Google Shape;677;p27"/>
          <p:cNvSpPr txBox="1"/>
          <p:nvPr/>
        </p:nvSpPr>
        <p:spPr>
          <a:xfrm>
            <a:off x="1555475" y="4169800"/>
            <a:ext cx="4958700" cy="7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dirty="0">
                <a:solidFill>
                  <a:srgbClr val="FFFFFF"/>
                </a:solidFill>
                <a:latin typeface="Montserrat Light"/>
                <a:ea typeface="Montserrat Light"/>
                <a:cs typeface="Montserrat Light"/>
                <a:sym typeface="Montserrat Light"/>
              </a:rPr>
              <a:t>Erin Bundrige &amp; Laura Ross</a:t>
            </a:r>
            <a:endParaRPr sz="2600" dirty="0">
              <a:solidFill>
                <a:srgbClr val="FFFFFF"/>
              </a:solidFill>
              <a:latin typeface="Montserrat Light"/>
              <a:ea typeface="Montserrat Light"/>
              <a:cs typeface="Montserrat Light"/>
              <a:sym typeface="Montserrat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28"/>
          <p:cNvSpPr txBox="1">
            <a:spLocks noGrp="1"/>
          </p:cNvSpPr>
          <p:nvPr>
            <p:ph type="ctrTitle" idx="4294967295"/>
          </p:nvPr>
        </p:nvSpPr>
        <p:spPr>
          <a:xfrm>
            <a:off x="50100" y="-188775"/>
            <a:ext cx="5430900" cy="95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F64646"/>
                </a:solidFill>
              </a:rPr>
              <a:t>Erin Bundrige</a:t>
            </a:r>
            <a:endParaRPr sz="4000">
              <a:solidFill>
                <a:srgbClr val="F64646"/>
              </a:solidFill>
            </a:endParaRPr>
          </a:p>
        </p:txBody>
      </p:sp>
      <p:sp>
        <p:nvSpPr>
          <p:cNvPr id="683" name="Google Shape;683;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6</a:t>
            </a:fld>
            <a:endParaRPr>
              <a:solidFill>
                <a:schemeClr val="lt1"/>
              </a:solidFill>
            </a:endParaRPr>
          </a:p>
        </p:txBody>
      </p:sp>
      <p:pic>
        <p:nvPicPr>
          <p:cNvPr id="684" name="Google Shape;684;p28"/>
          <p:cNvPicPr preferRelativeResize="0"/>
          <p:nvPr/>
        </p:nvPicPr>
        <p:blipFill>
          <a:blip r:embed="rId3">
            <a:alphaModFix/>
          </a:blip>
          <a:stretch>
            <a:fillRect/>
          </a:stretch>
        </p:blipFill>
        <p:spPr>
          <a:xfrm>
            <a:off x="5396900" y="187375"/>
            <a:ext cx="3098249" cy="2438925"/>
          </a:xfrm>
          <a:prstGeom prst="rect">
            <a:avLst/>
          </a:prstGeom>
          <a:noFill/>
          <a:ln w="19050" cap="flat" cmpd="sng">
            <a:solidFill>
              <a:srgbClr val="FF9900"/>
            </a:solidFill>
            <a:prstDash val="solid"/>
            <a:round/>
            <a:headEnd type="none" w="sm" len="sm"/>
            <a:tailEnd type="none" w="sm" len="sm"/>
          </a:ln>
        </p:spPr>
      </p:pic>
      <p:sp>
        <p:nvSpPr>
          <p:cNvPr id="685" name="Google Shape;685;p28"/>
          <p:cNvSpPr txBox="1"/>
          <p:nvPr/>
        </p:nvSpPr>
        <p:spPr>
          <a:xfrm>
            <a:off x="-50100" y="761625"/>
            <a:ext cx="5531100" cy="1546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alibri"/>
              <a:buChar char="●"/>
            </a:pPr>
            <a:r>
              <a:rPr lang="en" sz="1800">
                <a:latin typeface="Calibri"/>
                <a:ea typeface="Calibri"/>
                <a:cs typeface="Calibri"/>
                <a:sym typeface="Calibri"/>
              </a:rPr>
              <a:t>16 years in education (8 years MS &amp; ES teacher)</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8 years as a counselor (6 ES, 2 MS) </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Woodland Middle School</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GSCA Middle Liaison </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HCS Counseling Leadership Team </a:t>
            </a:r>
            <a:endParaRPr sz="1800">
              <a:latin typeface="Calibri"/>
              <a:ea typeface="Calibri"/>
              <a:cs typeface="Calibri"/>
              <a:sym typeface="Calibri"/>
            </a:endParaRPr>
          </a:p>
          <a:p>
            <a:pPr marL="457200" lvl="0" indent="0" algn="l" rtl="0">
              <a:spcBef>
                <a:spcPts val="0"/>
              </a:spcBef>
              <a:spcAft>
                <a:spcPts val="0"/>
              </a:spcAft>
              <a:buNone/>
            </a:pPr>
            <a:endParaRPr sz="1800">
              <a:latin typeface="Calibri"/>
              <a:ea typeface="Calibri"/>
              <a:cs typeface="Calibri"/>
              <a:sym typeface="Calibri"/>
            </a:endParaRPr>
          </a:p>
        </p:txBody>
      </p:sp>
      <p:sp>
        <p:nvSpPr>
          <p:cNvPr id="686" name="Google Shape;686;p28"/>
          <p:cNvSpPr txBox="1"/>
          <p:nvPr/>
        </p:nvSpPr>
        <p:spPr>
          <a:xfrm>
            <a:off x="545375" y="2571725"/>
            <a:ext cx="3516900" cy="2524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000" b="1" u="sng">
                <a:solidFill>
                  <a:schemeClr val="dk1"/>
                </a:solidFill>
                <a:latin typeface="Calibri"/>
                <a:ea typeface="Calibri"/>
                <a:cs typeface="Calibri"/>
                <a:sym typeface="Calibri"/>
              </a:rPr>
              <a:t>Woodland Middle School</a:t>
            </a:r>
            <a:endParaRPr sz="2000" b="1" u="sng">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Stockbridge, Georgia</a:t>
            </a:r>
            <a:endParaRPr sz="17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6th, 7th, 8th</a:t>
            </a:r>
            <a:endParaRPr sz="17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811 Students</a:t>
            </a:r>
            <a:endParaRPr sz="17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 ~ 53.7% Free/Reduced Lunch</a:t>
            </a:r>
            <a:endParaRPr sz="17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 ~ 24.7% White     ~ 55.5% Black</a:t>
            </a:r>
            <a:endParaRPr sz="17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 ~ 11.7% Hispanic      ~ 5.9% Biracial</a:t>
            </a:r>
            <a:endParaRPr b="1">
              <a:latin typeface="Montserrat"/>
              <a:ea typeface="Montserrat"/>
              <a:cs typeface="Montserrat"/>
              <a:sym typeface="Montserrat"/>
            </a:endParaRPr>
          </a:p>
          <a:p>
            <a:pPr marL="0" lvl="0" indent="0" algn="ctr" rtl="0">
              <a:spcBef>
                <a:spcPts val="0"/>
              </a:spcBef>
              <a:spcAft>
                <a:spcPts val="0"/>
              </a:spcAft>
              <a:buNone/>
            </a:pPr>
            <a:endParaRPr sz="1500">
              <a:latin typeface="Montserrat Light"/>
              <a:ea typeface="Montserrat Light"/>
              <a:cs typeface="Montserrat Light"/>
              <a:sym typeface="Montserrat Light"/>
            </a:endParaRPr>
          </a:p>
          <a:p>
            <a:pPr marL="0" lvl="0" indent="0" algn="ctr" rtl="0">
              <a:spcBef>
                <a:spcPts val="0"/>
              </a:spcBef>
              <a:spcAft>
                <a:spcPts val="0"/>
              </a:spcAft>
              <a:buNone/>
            </a:pPr>
            <a:endParaRPr>
              <a:latin typeface="Montserrat Light"/>
              <a:ea typeface="Montserrat Light"/>
              <a:cs typeface="Montserrat Light"/>
              <a:sym typeface="Montserrat Light"/>
            </a:endParaRPr>
          </a:p>
          <a:p>
            <a:pPr marL="0" lvl="0" indent="0" algn="ctr" rtl="0">
              <a:spcBef>
                <a:spcPts val="0"/>
              </a:spcBef>
              <a:spcAft>
                <a:spcPts val="0"/>
              </a:spcAft>
              <a:buNone/>
            </a:pPr>
            <a:endParaRPr u="sng">
              <a:latin typeface="Montserrat Light"/>
              <a:ea typeface="Montserrat Light"/>
              <a:cs typeface="Montserrat Light"/>
              <a:sym typeface="Montserrat Light"/>
            </a:endParaRPr>
          </a:p>
          <a:p>
            <a:pPr marL="0" lvl="0" indent="0" algn="ctr" rtl="0">
              <a:spcBef>
                <a:spcPts val="0"/>
              </a:spcBef>
              <a:spcAft>
                <a:spcPts val="0"/>
              </a:spcAft>
              <a:buNone/>
            </a:pPr>
            <a:endParaRPr u="sng">
              <a:latin typeface="Montserrat Light"/>
              <a:ea typeface="Montserrat Light"/>
              <a:cs typeface="Montserrat Light"/>
              <a:sym typeface="Montserrat Light"/>
            </a:endParaRPr>
          </a:p>
        </p:txBody>
      </p:sp>
      <p:sp>
        <p:nvSpPr>
          <p:cNvPr id="687" name="Google Shape;687;p28"/>
          <p:cNvSpPr txBox="1"/>
          <p:nvPr/>
        </p:nvSpPr>
        <p:spPr>
          <a:xfrm>
            <a:off x="5286175" y="2802100"/>
            <a:ext cx="3659400" cy="7428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700" u="sng">
                <a:solidFill>
                  <a:schemeClr val="hlink"/>
                </a:solidFill>
                <a:latin typeface="Calibri"/>
                <a:ea typeface="Calibri"/>
                <a:cs typeface="Calibri"/>
                <a:sym typeface="Calibri"/>
                <a:hlinkClick r:id="rId4"/>
              </a:rPr>
              <a:t>ebundrige@gmail.com</a:t>
            </a:r>
            <a:r>
              <a:rPr lang="en" sz="1700">
                <a:solidFill>
                  <a:schemeClr val="dk1"/>
                </a:solidFill>
                <a:latin typeface="Calibri"/>
                <a:ea typeface="Calibri"/>
                <a:cs typeface="Calibri"/>
                <a:sym typeface="Calibri"/>
              </a:rPr>
              <a:t> </a:t>
            </a:r>
            <a:endParaRPr sz="1700">
              <a:solidFill>
                <a:schemeClr val="dk1"/>
              </a:solidFill>
              <a:latin typeface="Calibri"/>
              <a:ea typeface="Calibri"/>
              <a:cs typeface="Calibri"/>
              <a:sym typeface="Calibri"/>
            </a:endParaRPr>
          </a:p>
          <a:p>
            <a:pPr marL="0" lvl="0" indent="0" algn="ctr" rtl="0">
              <a:spcBef>
                <a:spcPts val="0"/>
              </a:spcBef>
              <a:spcAft>
                <a:spcPts val="0"/>
              </a:spcAft>
              <a:buNone/>
            </a:pPr>
            <a:r>
              <a:rPr lang="en" sz="1700">
                <a:solidFill>
                  <a:schemeClr val="dk1"/>
                </a:solidFill>
                <a:latin typeface="Calibri"/>
                <a:ea typeface="Calibri"/>
                <a:cs typeface="Calibri"/>
                <a:sym typeface="Calibri"/>
              </a:rPr>
              <a:t>Twitter &amp; Instagram: @counselor_erin </a:t>
            </a:r>
            <a:endParaRPr sz="1700">
              <a:solidFill>
                <a:schemeClr val="dk1"/>
              </a:solidFill>
              <a:latin typeface="Calibri"/>
              <a:ea typeface="Calibri"/>
              <a:cs typeface="Calibri"/>
              <a:sym typeface="Calibri"/>
            </a:endParaRPr>
          </a:p>
          <a:p>
            <a:pPr marL="0" lvl="0" indent="0" algn="ctr" rtl="0">
              <a:spcBef>
                <a:spcPts val="0"/>
              </a:spcBef>
              <a:spcAft>
                <a:spcPts val="0"/>
              </a:spcAft>
              <a:buNone/>
            </a:pPr>
            <a:endParaRPr sz="1700">
              <a:solidFill>
                <a:schemeClr val="dk1"/>
              </a:solidFill>
              <a:latin typeface="Calibri"/>
              <a:ea typeface="Calibri"/>
              <a:cs typeface="Calibri"/>
              <a:sym typeface="Calibri"/>
            </a:endParaRPr>
          </a:p>
        </p:txBody>
      </p:sp>
      <p:pic>
        <p:nvPicPr>
          <p:cNvPr id="688" name="Google Shape;688;p28"/>
          <p:cNvPicPr preferRelativeResize="0"/>
          <p:nvPr/>
        </p:nvPicPr>
        <p:blipFill rotWithShape="1">
          <a:blip r:embed="rId5">
            <a:alphaModFix/>
          </a:blip>
          <a:srcRect l="-136020" t="-3240" r="136019" b="3240"/>
          <a:stretch/>
        </p:blipFill>
        <p:spPr>
          <a:xfrm>
            <a:off x="3847713" y="3497900"/>
            <a:ext cx="1448575" cy="1448600"/>
          </a:xfrm>
          <a:prstGeom prst="rect">
            <a:avLst/>
          </a:prstGeom>
          <a:noFill/>
          <a:ln>
            <a:noFill/>
          </a:ln>
        </p:spPr>
      </p:pic>
      <p:sp>
        <p:nvSpPr>
          <p:cNvPr id="689" name="Google Shape;689;p28"/>
          <p:cNvSpPr txBox="1"/>
          <p:nvPr/>
        </p:nvSpPr>
        <p:spPr>
          <a:xfrm>
            <a:off x="5481000" y="3605500"/>
            <a:ext cx="1326900" cy="1491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Light"/>
              <a:ea typeface="Montserrat Light"/>
              <a:cs typeface="Montserrat Light"/>
              <a:sym typeface="Montserrat Light"/>
            </a:endParaRPr>
          </a:p>
        </p:txBody>
      </p:sp>
      <p:pic>
        <p:nvPicPr>
          <p:cNvPr id="690" name="Google Shape;690;p28"/>
          <p:cNvPicPr preferRelativeResize="0"/>
          <p:nvPr/>
        </p:nvPicPr>
        <p:blipFill>
          <a:blip r:embed="rId5">
            <a:alphaModFix/>
          </a:blip>
          <a:stretch>
            <a:fillRect/>
          </a:stretch>
        </p:blipFill>
        <p:spPr>
          <a:xfrm>
            <a:off x="5481000" y="3567325"/>
            <a:ext cx="1418225" cy="1567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29"/>
          <p:cNvSpPr txBox="1">
            <a:spLocks noGrp="1"/>
          </p:cNvSpPr>
          <p:nvPr>
            <p:ph type="ctrTitle" idx="4294967295"/>
          </p:nvPr>
        </p:nvSpPr>
        <p:spPr>
          <a:xfrm>
            <a:off x="72225" y="-277200"/>
            <a:ext cx="6582900" cy="95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F64646"/>
                </a:solidFill>
              </a:rPr>
              <a:t>Laura Ross</a:t>
            </a:r>
            <a:endParaRPr sz="4000">
              <a:solidFill>
                <a:srgbClr val="F64646"/>
              </a:solidFill>
            </a:endParaRPr>
          </a:p>
        </p:txBody>
      </p:sp>
      <p:sp>
        <p:nvSpPr>
          <p:cNvPr id="696" name="Google Shape;696;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7</a:t>
            </a:fld>
            <a:endParaRPr>
              <a:solidFill>
                <a:schemeClr val="lt1"/>
              </a:solidFill>
            </a:endParaRPr>
          </a:p>
        </p:txBody>
      </p:sp>
      <p:sp>
        <p:nvSpPr>
          <p:cNvPr id="697" name="Google Shape;697;p29"/>
          <p:cNvSpPr txBox="1"/>
          <p:nvPr/>
        </p:nvSpPr>
        <p:spPr>
          <a:xfrm>
            <a:off x="72225" y="585625"/>
            <a:ext cx="6181800" cy="2771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Calibri"/>
              <a:buChar char="●"/>
            </a:pPr>
            <a:r>
              <a:rPr lang="en" sz="1800">
                <a:latin typeface="Calibri"/>
                <a:ea typeface="Calibri"/>
                <a:cs typeface="Calibri"/>
                <a:sym typeface="Calibri"/>
              </a:rPr>
              <a:t>ASCA 2020 School Counselor of the Year</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 sz="1800">
                <a:latin typeface="Calibri"/>
                <a:ea typeface="Calibri"/>
                <a:cs typeface="Calibri"/>
                <a:sym typeface="Calibri"/>
              </a:rPr>
              <a:t>14 years (8 ES, 6 MS)</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 sz="1800">
                <a:latin typeface="Calibri"/>
                <a:ea typeface="Calibri"/>
                <a:cs typeface="Calibri"/>
                <a:sym typeface="Calibri"/>
              </a:rPr>
              <a:t>FFMS Lead School Counselor</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 sz="1800">
                <a:latin typeface="Calibri"/>
                <a:ea typeface="Calibri"/>
                <a:cs typeface="Calibri"/>
                <a:sym typeface="Calibri"/>
              </a:rPr>
              <a:t>GSCA Executive Board - Metro Director</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 sz="1800">
                <a:latin typeface="Calibri"/>
                <a:ea typeface="Calibri"/>
                <a:cs typeface="Calibri"/>
                <a:sym typeface="Calibri"/>
              </a:rPr>
              <a:t>GCPS Middle School Counselor Steering Committee</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 sz="1800">
                <a:latin typeface="Calibri"/>
                <a:ea typeface="Calibri"/>
                <a:cs typeface="Calibri"/>
                <a:sym typeface="Calibri"/>
              </a:rPr>
              <a:t>Counselors for Computing Consultant</a:t>
            </a:r>
            <a:endParaRPr sz="1200">
              <a:latin typeface="Calibri"/>
              <a:ea typeface="Calibri"/>
              <a:cs typeface="Calibri"/>
              <a:sym typeface="Calibri"/>
            </a:endParaRPr>
          </a:p>
        </p:txBody>
      </p:sp>
      <p:sp>
        <p:nvSpPr>
          <p:cNvPr id="698" name="Google Shape;698;p29"/>
          <p:cNvSpPr txBox="1"/>
          <p:nvPr/>
        </p:nvSpPr>
        <p:spPr>
          <a:xfrm>
            <a:off x="557800" y="2571750"/>
            <a:ext cx="3311100" cy="2479500"/>
          </a:xfrm>
          <a:prstGeom prst="rect">
            <a:avLst/>
          </a:prstGeom>
          <a:noFill/>
          <a:ln w="28575" cap="flat" cmpd="sng">
            <a:solidFill>
              <a:srgbClr val="F6464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000" b="1" u="sng">
                <a:latin typeface="Calibri"/>
                <a:ea typeface="Calibri"/>
                <a:cs typeface="Calibri"/>
                <a:sym typeface="Calibri"/>
              </a:rPr>
              <a:t>Five Forks Middle School</a:t>
            </a:r>
            <a:endParaRPr sz="2000" b="1" u="sng">
              <a:latin typeface="Calibri"/>
              <a:ea typeface="Calibri"/>
              <a:cs typeface="Calibri"/>
              <a:sym typeface="Calibri"/>
            </a:endParaRPr>
          </a:p>
          <a:p>
            <a:pPr marL="0" lvl="0" indent="0" algn="ctr" rtl="0">
              <a:lnSpc>
                <a:spcPct val="115000"/>
              </a:lnSpc>
              <a:spcBef>
                <a:spcPts val="0"/>
              </a:spcBef>
              <a:spcAft>
                <a:spcPts val="0"/>
              </a:spcAft>
              <a:buClr>
                <a:srgbClr val="000000"/>
              </a:buClr>
              <a:buSzPts val="1100"/>
              <a:buFont typeface="Arial"/>
              <a:buNone/>
            </a:pPr>
            <a:r>
              <a:rPr lang="en" sz="1700">
                <a:latin typeface="Calibri"/>
                <a:ea typeface="Calibri"/>
                <a:cs typeface="Calibri"/>
                <a:sym typeface="Calibri"/>
              </a:rPr>
              <a:t>Lawrenceville, Georgia</a:t>
            </a:r>
            <a:endParaRPr sz="1700">
              <a:latin typeface="Calibri"/>
              <a:ea typeface="Calibri"/>
              <a:cs typeface="Calibri"/>
              <a:sym typeface="Calibri"/>
            </a:endParaRPr>
          </a:p>
          <a:p>
            <a:pPr marL="0" lvl="0" indent="0" algn="ctr" rtl="0">
              <a:lnSpc>
                <a:spcPct val="115000"/>
              </a:lnSpc>
              <a:spcBef>
                <a:spcPts val="0"/>
              </a:spcBef>
              <a:spcAft>
                <a:spcPts val="0"/>
              </a:spcAft>
              <a:buClr>
                <a:srgbClr val="000000"/>
              </a:buClr>
              <a:buSzPts val="1100"/>
              <a:buFont typeface="Arial"/>
              <a:buNone/>
            </a:pPr>
            <a:r>
              <a:rPr lang="en" sz="1700">
                <a:latin typeface="Calibri"/>
                <a:ea typeface="Calibri"/>
                <a:cs typeface="Calibri"/>
                <a:sym typeface="Calibri"/>
              </a:rPr>
              <a:t>Recognized ASCA Model Program</a:t>
            </a:r>
            <a:endParaRPr sz="1700">
              <a:latin typeface="Calibri"/>
              <a:ea typeface="Calibri"/>
              <a:cs typeface="Calibri"/>
              <a:sym typeface="Calibri"/>
            </a:endParaRPr>
          </a:p>
          <a:p>
            <a:pPr marL="0" lvl="0" indent="0" algn="ctr" rtl="0">
              <a:lnSpc>
                <a:spcPct val="115000"/>
              </a:lnSpc>
              <a:spcBef>
                <a:spcPts val="0"/>
              </a:spcBef>
              <a:spcAft>
                <a:spcPts val="0"/>
              </a:spcAft>
              <a:buClr>
                <a:srgbClr val="000000"/>
              </a:buClr>
              <a:buSzPts val="1100"/>
              <a:buFont typeface="Arial"/>
              <a:buNone/>
            </a:pPr>
            <a:r>
              <a:rPr lang="en" sz="1700">
                <a:latin typeface="Calibri"/>
                <a:ea typeface="Calibri"/>
                <a:cs typeface="Calibri"/>
                <a:sym typeface="Calibri"/>
              </a:rPr>
              <a:t>6th, 7th, 8th</a:t>
            </a:r>
            <a:endParaRPr sz="1700">
              <a:latin typeface="Calibri"/>
              <a:ea typeface="Calibri"/>
              <a:cs typeface="Calibri"/>
              <a:sym typeface="Calibri"/>
            </a:endParaRPr>
          </a:p>
          <a:p>
            <a:pPr marL="0" lvl="0" indent="0" algn="ctr" rtl="0">
              <a:lnSpc>
                <a:spcPct val="115000"/>
              </a:lnSpc>
              <a:spcBef>
                <a:spcPts val="0"/>
              </a:spcBef>
              <a:spcAft>
                <a:spcPts val="0"/>
              </a:spcAft>
              <a:buClr>
                <a:srgbClr val="000000"/>
              </a:buClr>
              <a:buSzPts val="1100"/>
              <a:buFont typeface="Arial"/>
              <a:buNone/>
            </a:pPr>
            <a:r>
              <a:rPr lang="en" sz="1700">
                <a:latin typeface="Calibri"/>
                <a:ea typeface="Calibri"/>
                <a:cs typeface="Calibri"/>
                <a:sym typeface="Calibri"/>
              </a:rPr>
              <a:t>1275 Students</a:t>
            </a:r>
            <a:endParaRPr sz="1700">
              <a:latin typeface="Calibri"/>
              <a:ea typeface="Calibri"/>
              <a:cs typeface="Calibri"/>
              <a:sym typeface="Calibri"/>
            </a:endParaRPr>
          </a:p>
          <a:p>
            <a:pPr marL="0" lvl="0" indent="0" algn="ctr" rtl="0">
              <a:lnSpc>
                <a:spcPct val="115000"/>
              </a:lnSpc>
              <a:spcBef>
                <a:spcPts val="0"/>
              </a:spcBef>
              <a:spcAft>
                <a:spcPts val="0"/>
              </a:spcAft>
              <a:buClr>
                <a:srgbClr val="000000"/>
              </a:buClr>
              <a:buSzPts val="1100"/>
              <a:buFont typeface="Arial"/>
              <a:buNone/>
            </a:pPr>
            <a:r>
              <a:rPr lang="en" sz="1700">
                <a:latin typeface="Calibri"/>
                <a:ea typeface="Calibri"/>
                <a:cs typeface="Calibri"/>
                <a:sym typeface="Calibri"/>
              </a:rPr>
              <a:t> ~ 40% Free/Reduced Lunch</a:t>
            </a:r>
            <a:endParaRPr sz="1700">
              <a:latin typeface="Calibri"/>
              <a:ea typeface="Calibri"/>
              <a:cs typeface="Calibri"/>
              <a:sym typeface="Calibri"/>
            </a:endParaRPr>
          </a:p>
          <a:p>
            <a:pPr marL="0" lvl="0" indent="0" algn="ctr" rtl="0">
              <a:lnSpc>
                <a:spcPct val="115000"/>
              </a:lnSpc>
              <a:spcBef>
                <a:spcPts val="0"/>
              </a:spcBef>
              <a:spcAft>
                <a:spcPts val="0"/>
              </a:spcAft>
              <a:buClr>
                <a:srgbClr val="000000"/>
              </a:buClr>
              <a:buSzPts val="1100"/>
              <a:buFont typeface="Arial"/>
              <a:buNone/>
            </a:pPr>
            <a:r>
              <a:rPr lang="en" sz="1700">
                <a:latin typeface="Calibri"/>
                <a:ea typeface="Calibri"/>
                <a:cs typeface="Calibri"/>
                <a:sym typeface="Calibri"/>
              </a:rPr>
              <a:t> ~ 32% White     ~ 28% Black</a:t>
            </a:r>
            <a:endParaRPr sz="1700">
              <a:latin typeface="Calibri"/>
              <a:ea typeface="Calibri"/>
              <a:cs typeface="Calibri"/>
              <a:sym typeface="Calibri"/>
            </a:endParaRPr>
          </a:p>
          <a:p>
            <a:pPr marL="0" lvl="0" indent="0" algn="ctr" rtl="0">
              <a:lnSpc>
                <a:spcPct val="115000"/>
              </a:lnSpc>
              <a:spcBef>
                <a:spcPts val="0"/>
              </a:spcBef>
              <a:spcAft>
                <a:spcPts val="0"/>
              </a:spcAft>
              <a:buClr>
                <a:srgbClr val="000000"/>
              </a:buClr>
              <a:buSzPts val="1100"/>
              <a:buFont typeface="Arial"/>
              <a:buNone/>
            </a:pPr>
            <a:r>
              <a:rPr lang="en" sz="1700">
                <a:latin typeface="Calibri"/>
                <a:ea typeface="Calibri"/>
                <a:cs typeface="Calibri"/>
                <a:sym typeface="Calibri"/>
              </a:rPr>
              <a:t> ~ 19% Asian      ~ 18% Latino</a:t>
            </a:r>
            <a:endParaRPr sz="1700">
              <a:latin typeface="Calibri"/>
              <a:ea typeface="Calibri"/>
              <a:cs typeface="Calibri"/>
              <a:sym typeface="Calibri"/>
            </a:endParaRPr>
          </a:p>
          <a:p>
            <a:pPr marL="457200" lvl="0" indent="0" algn="ctr" rtl="0">
              <a:lnSpc>
                <a:spcPct val="115000"/>
              </a:lnSpc>
              <a:spcBef>
                <a:spcPts val="0"/>
              </a:spcBef>
              <a:spcAft>
                <a:spcPts val="0"/>
              </a:spcAft>
              <a:buClr>
                <a:srgbClr val="000000"/>
              </a:buClr>
              <a:buSzPts val="1100"/>
              <a:buFont typeface="Arial"/>
              <a:buNone/>
            </a:pPr>
            <a:endParaRPr sz="1700">
              <a:solidFill>
                <a:srgbClr val="1F497D"/>
              </a:solidFill>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p:txBody>
      </p:sp>
      <p:sp>
        <p:nvSpPr>
          <p:cNvPr id="699" name="Google Shape;699;p29"/>
          <p:cNvSpPr txBox="1"/>
          <p:nvPr/>
        </p:nvSpPr>
        <p:spPr>
          <a:xfrm>
            <a:off x="5328300" y="2756200"/>
            <a:ext cx="3688500" cy="1020600"/>
          </a:xfrm>
          <a:prstGeom prst="rect">
            <a:avLst/>
          </a:prstGeom>
          <a:solidFill>
            <a:schemeClr val="lt1"/>
          </a:solidFill>
          <a:ln w="28575" cap="flat" cmpd="sng">
            <a:solidFill>
              <a:srgbClr val="F6464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700">
                <a:latin typeface="Calibri"/>
                <a:ea typeface="Calibri"/>
                <a:cs typeface="Calibri"/>
                <a:sym typeface="Calibri"/>
              </a:rPr>
              <a:t>lauraruthross@gmail.com</a:t>
            </a:r>
            <a:endParaRPr sz="1700">
              <a:latin typeface="Calibri"/>
              <a:ea typeface="Calibri"/>
              <a:cs typeface="Calibri"/>
              <a:sym typeface="Calibri"/>
            </a:endParaRPr>
          </a:p>
          <a:p>
            <a:pPr marL="0" lvl="0" indent="0" algn="ctr" rtl="0">
              <a:spcBef>
                <a:spcPts val="0"/>
              </a:spcBef>
              <a:spcAft>
                <a:spcPts val="0"/>
              </a:spcAft>
              <a:buNone/>
            </a:pPr>
            <a:r>
              <a:rPr lang="en" sz="1700">
                <a:latin typeface="Calibri"/>
                <a:ea typeface="Calibri"/>
                <a:cs typeface="Calibri"/>
                <a:sym typeface="Calibri"/>
              </a:rPr>
              <a:t>www.theconnectingcounselor.com</a:t>
            </a:r>
            <a:endParaRPr sz="1700">
              <a:latin typeface="Calibri"/>
              <a:ea typeface="Calibri"/>
              <a:cs typeface="Calibri"/>
              <a:sym typeface="Calibri"/>
            </a:endParaRPr>
          </a:p>
          <a:p>
            <a:pPr marL="0" lvl="0" indent="0" algn="ctr" rtl="0">
              <a:spcBef>
                <a:spcPts val="0"/>
              </a:spcBef>
              <a:spcAft>
                <a:spcPts val="0"/>
              </a:spcAft>
              <a:buNone/>
            </a:pPr>
            <a:r>
              <a:rPr lang="en" sz="1700">
                <a:latin typeface="Calibri"/>
                <a:ea typeface="Calibri"/>
                <a:cs typeface="Calibri"/>
                <a:sym typeface="Calibri"/>
              </a:rPr>
              <a:t>Twitter &amp; Instagram: @LRossSchCnslr</a:t>
            </a:r>
            <a:endParaRPr sz="1700">
              <a:latin typeface="Calibri"/>
              <a:ea typeface="Calibri"/>
              <a:cs typeface="Calibri"/>
              <a:sym typeface="Calibri"/>
            </a:endParaRPr>
          </a:p>
          <a:p>
            <a:pPr marL="0" lvl="0" indent="0" algn="l" rtl="0">
              <a:spcBef>
                <a:spcPts val="0"/>
              </a:spcBef>
              <a:spcAft>
                <a:spcPts val="0"/>
              </a:spcAft>
              <a:buNone/>
            </a:pPr>
            <a:endParaRPr sz="1700">
              <a:solidFill>
                <a:srgbClr val="1F497D"/>
              </a:solidFill>
              <a:latin typeface="Calibri"/>
              <a:ea typeface="Calibri"/>
              <a:cs typeface="Calibri"/>
              <a:sym typeface="Calibri"/>
            </a:endParaRPr>
          </a:p>
        </p:txBody>
      </p:sp>
      <p:pic>
        <p:nvPicPr>
          <p:cNvPr id="700" name="Google Shape;700;p29"/>
          <p:cNvPicPr preferRelativeResize="0"/>
          <p:nvPr/>
        </p:nvPicPr>
        <p:blipFill>
          <a:blip r:embed="rId3">
            <a:alphaModFix/>
          </a:blip>
          <a:stretch>
            <a:fillRect/>
          </a:stretch>
        </p:blipFill>
        <p:spPr>
          <a:xfrm>
            <a:off x="6176099" y="91033"/>
            <a:ext cx="1992902" cy="2579066"/>
          </a:xfrm>
          <a:prstGeom prst="rect">
            <a:avLst/>
          </a:prstGeom>
          <a:noFill/>
          <a:ln w="28575" cap="flat" cmpd="sng">
            <a:solidFill>
              <a:srgbClr val="FFA400"/>
            </a:solidFill>
            <a:prstDash val="solid"/>
            <a:round/>
            <a:headEnd type="none" w="sm" len="sm"/>
            <a:tailEnd type="none" w="sm" len="sm"/>
          </a:ln>
        </p:spPr>
      </p:pic>
      <p:pic>
        <p:nvPicPr>
          <p:cNvPr id="701" name="Google Shape;701;p29"/>
          <p:cNvPicPr preferRelativeResize="0"/>
          <p:nvPr/>
        </p:nvPicPr>
        <p:blipFill>
          <a:blip r:embed="rId4">
            <a:alphaModFix/>
          </a:blip>
          <a:stretch>
            <a:fillRect/>
          </a:stretch>
        </p:blipFill>
        <p:spPr>
          <a:xfrm>
            <a:off x="5911776" y="3862900"/>
            <a:ext cx="1264449" cy="1157350"/>
          </a:xfrm>
          <a:prstGeom prst="rect">
            <a:avLst/>
          </a:prstGeom>
          <a:noFill/>
          <a:ln w="28575" cap="flat" cmpd="sng">
            <a:solidFill>
              <a:srgbClr val="FFA400"/>
            </a:solidFill>
            <a:prstDash val="solid"/>
            <a:round/>
            <a:headEnd type="none" w="sm" len="sm"/>
            <a:tailEnd type="none" w="sm" len="sm"/>
          </a:ln>
        </p:spPr>
      </p:pic>
      <p:pic>
        <p:nvPicPr>
          <p:cNvPr id="702" name="Google Shape;702;p29"/>
          <p:cNvPicPr preferRelativeResize="0"/>
          <p:nvPr/>
        </p:nvPicPr>
        <p:blipFill>
          <a:blip r:embed="rId5">
            <a:alphaModFix/>
          </a:blip>
          <a:stretch>
            <a:fillRect/>
          </a:stretch>
        </p:blipFill>
        <p:spPr>
          <a:xfrm>
            <a:off x="7234287" y="3862938"/>
            <a:ext cx="1264450" cy="1157281"/>
          </a:xfrm>
          <a:prstGeom prst="rect">
            <a:avLst/>
          </a:prstGeom>
          <a:noFill/>
          <a:ln w="28575" cap="flat" cmpd="sng">
            <a:solidFill>
              <a:srgbClr val="FFA400"/>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30"/>
          <p:cNvSpPr txBox="1">
            <a:spLocks noGrp="1"/>
          </p:cNvSpPr>
          <p:nvPr>
            <p:ph type="title"/>
          </p:nvPr>
        </p:nvSpPr>
        <p:spPr>
          <a:xfrm>
            <a:off x="105600" y="1458100"/>
            <a:ext cx="9038400" cy="236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4200" b="0">
                <a:solidFill>
                  <a:srgbClr val="F64646"/>
                </a:solidFill>
                <a:latin typeface="Arial"/>
                <a:ea typeface="Arial"/>
                <a:cs typeface="Arial"/>
                <a:sym typeface="Arial"/>
              </a:rPr>
              <a:t>What did you already have planned? </a:t>
            </a:r>
            <a:endParaRPr sz="4200" b="0">
              <a:solidFill>
                <a:srgbClr val="F64646"/>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 sz="4200" b="0">
                <a:solidFill>
                  <a:srgbClr val="F64646"/>
                </a:solidFill>
                <a:latin typeface="Arial"/>
                <a:ea typeface="Arial"/>
                <a:cs typeface="Arial"/>
                <a:sym typeface="Arial"/>
              </a:rPr>
              <a:t>How can you make it virtual?</a:t>
            </a:r>
            <a:endParaRPr sz="4200" b="0">
              <a:solidFill>
                <a:srgbClr val="F64646"/>
              </a:solidFill>
              <a:latin typeface="Arial"/>
              <a:ea typeface="Arial"/>
              <a:cs typeface="Arial"/>
              <a:sym typeface="Arial"/>
            </a:endParaRPr>
          </a:p>
          <a:p>
            <a:pPr marL="0" lvl="0" indent="0" algn="ctr" rtl="0">
              <a:spcBef>
                <a:spcPts val="0"/>
              </a:spcBef>
              <a:spcAft>
                <a:spcPts val="0"/>
              </a:spcAft>
              <a:buNone/>
            </a:pPr>
            <a:endParaRPr/>
          </a:p>
        </p:txBody>
      </p:sp>
      <p:sp>
        <p:nvSpPr>
          <p:cNvPr id="708" name="Google Shape;708;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1"/>
          <p:cNvSpPr txBox="1">
            <a:spLocks noGrp="1"/>
          </p:cNvSpPr>
          <p:nvPr>
            <p:ph type="ctrTitle"/>
          </p:nvPr>
        </p:nvSpPr>
        <p:spPr>
          <a:xfrm>
            <a:off x="685800" y="1659550"/>
            <a:ext cx="42525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A400"/>
                </a:solidFill>
              </a:rPr>
              <a:t>1.</a:t>
            </a:r>
            <a:endParaRPr>
              <a:solidFill>
                <a:srgbClr val="FFA400"/>
              </a:solidFill>
            </a:endParaRPr>
          </a:p>
          <a:p>
            <a:pPr marL="0" lvl="0" indent="0" algn="l" rtl="0">
              <a:spcBef>
                <a:spcPts val="0"/>
              </a:spcBef>
              <a:spcAft>
                <a:spcPts val="0"/>
              </a:spcAft>
              <a:buNone/>
            </a:pPr>
            <a:r>
              <a:rPr lang="en"/>
              <a:t>For Students</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890</Words>
  <Application>Microsoft Office PowerPoint</Application>
  <PresentationFormat>On-screen Show (16:9)</PresentationFormat>
  <Paragraphs>189</Paragraphs>
  <Slides>26</Slides>
  <Notes>20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26</vt:i4>
      </vt:variant>
    </vt:vector>
  </HeadingPairs>
  <TitlesOfParts>
    <vt:vector size="42" baseType="lpstr">
      <vt:lpstr>Montserrat ExtraBold</vt:lpstr>
      <vt:lpstr>Times New Roman</vt:lpstr>
      <vt:lpstr>Montserrat</vt:lpstr>
      <vt:lpstr>Georgia</vt:lpstr>
      <vt:lpstr>Arial</vt:lpstr>
      <vt:lpstr>Courgette</vt:lpstr>
      <vt:lpstr>Montserrat Light</vt:lpstr>
      <vt:lpstr>Calibri Light</vt:lpstr>
      <vt:lpstr>Calibri</vt:lpstr>
      <vt:lpstr>Footlight MT Light</vt:lpstr>
      <vt:lpstr>Lobster</vt:lpstr>
      <vt:lpstr>Avenir Next</vt:lpstr>
      <vt:lpstr>Simple Light</vt:lpstr>
      <vt:lpstr>Wart template</vt:lpstr>
      <vt:lpstr>1_Office Theme</vt:lpstr>
      <vt:lpstr>2_Office Theme</vt:lpstr>
      <vt:lpstr>PowerPoint Presentation</vt:lpstr>
      <vt:lpstr>PowerPoint Presentation</vt:lpstr>
      <vt:lpstr>PowerPoint Presentation</vt:lpstr>
      <vt:lpstr>FOR MORE INFORMATION AND RESOURCES PLEASE VISIT US @</vt:lpstr>
      <vt:lpstr>Bridging A Successful Elementary-to-Middle School Transition in a Virtual Environment  </vt:lpstr>
      <vt:lpstr>Erin Bundrige</vt:lpstr>
      <vt:lpstr>Laura Ross</vt:lpstr>
      <vt:lpstr>What did you already have planned?  How can you make it virtual? </vt:lpstr>
      <vt:lpstr>1. For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For Parents</vt:lpstr>
      <vt:lpstr>PowerPoint Presentation</vt:lpstr>
      <vt:lpstr>PowerPoint Presentation</vt:lpstr>
      <vt:lpstr>PowerPoint Presentation</vt:lpstr>
      <vt:lpstr>Questions? </vt:lpstr>
      <vt:lpstr>PowerPoint Presentation</vt:lpstr>
      <vt:lpstr>PowerPoint Presentation</vt:lpstr>
      <vt:lpstr>FOR MORE INFORMATION AND RESOURCES PLEASE VISIT 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Cherrie Cunningham</dc:creator>
  <cp:lastModifiedBy>Cherrie Cunningham</cp:lastModifiedBy>
  <cp:revision>1</cp:revision>
  <dcterms:modified xsi:type="dcterms:W3CDTF">2020-05-19T00:51:40Z</dcterms:modified>
</cp:coreProperties>
</file>