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drawings/drawing2.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49" r:id="rId2"/>
    <p:sldMasterId id="2147483755" r:id="rId3"/>
    <p:sldMasterId id="2147483781" r:id="rId4"/>
  </p:sldMasterIdLst>
  <p:notesMasterIdLst>
    <p:notesMasterId r:id="rId26"/>
  </p:notesMasterIdLst>
  <p:handoutMasterIdLst>
    <p:handoutMasterId r:id="rId27"/>
  </p:handoutMasterIdLst>
  <p:sldIdLst>
    <p:sldId id="320" r:id="rId5"/>
    <p:sldId id="316" r:id="rId6"/>
    <p:sldId id="286" r:id="rId7"/>
    <p:sldId id="319" r:id="rId8"/>
    <p:sldId id="318" r:id="rId9"/>
    <p:sldId id="291" r:id="rId10"/>
    <p:sldId id="292" r:id="rId11"/>
    <p:sldId id="293" r:id="rId12"/>
    <p:sldId id="294" r:id="rId13"/>
    <p:sldId id="295" r:id="rId14"/>
    <p:sldId id="298" r:id="rId15"/>
    <p:sldId id="300" r:id="rId16"/>
    <p:sldId id="323" r:id="rId17"/>
    <p:sldId id="324" r:id="rId18"/>
    <p:sldId id="326" r:id="rId19"/>
    <p:sldId id="264" r:id="rId20"/>
    <p:sldId id="265" r:id="rId21"/>
    <p:sldId id="266" r:id="rId22"/>
    <p:sldId id="325" r:id="rId23"/>
    <p:sldId id="268" r:id="rId24"/>
    <p:sldId id="269" r:id="rId2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nde Ajose" initials="LA" lastIdx="8" clrIdx="0">
    <p:extLst>
      <p:ext uri="{19B8F6BF-5375-455C-9EA6-DF929625EA0E}">
        <p15:presenceInfo xmlns:p15="http://schemas.microsoft.com/office/powerpoint/2012/main" userId="Lande Ajos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8200"/>
    <a:srgbClr val="0E299A"/>
    <a:srgbClr val="0077D0"/>
    <a:srgbClr val="E6AF00"/>
    <a:srgbClr val="000000"/>
    <a:srgbClr val="BD77F1"/>
    <a:srgbClr val="CF9D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69" autoAdjust="0"/>
    <p:restoredTop sz="94660"/>
  </p:normalViewPr>
  <p:slideViewPr>
    <p:cSldViewPr snapToGrid="0">
      <p:cViewPr varScale="1">
        <p:scale>
          <a:sx n="69" d="100"/>
          <a:sy n="69" d="100"/>
        </p:scale>
        <p:origin x="476" y="52"/>
      </p:cViewPr>
      <p:guideLst/>
    </p:cSldViewPr>
  </p:slideViewPr>
  <p:notesTextViewPr>
    <p:cViewPr>
      <p:scale>
        <a:sx n="1" d="1"/>
        <a:sy n="1" d="1"/>
      </p:scale>
      <p:origin x="0" y="0"/>
    </p:cViewPr>
  </p:notesTextViewPr>
  <p:notesViewPr>
    <p:cSldViewPr snapToGrid="0">
      <p:cViewPr varScale="1">
        <p:scale>
          <a:sx n="81" d="100"/>
          <a:sy n="81" d="100"/>
        </p:scale>
        <p:origin x="226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Hourly compensation</c:v>
                </c:pt>
              </c:strCache>
            </c:strRef>
          </c:tx>
          <c:spPr>
            <a:ln w="28575" cap="rnd">
              <a:solidFill>
                <a:schemeClr val="accent1"/>
              </a:solidFill>
              <a:round/>
            </a:ln>
            <a:effectLst/>
          </c:spPr>
          <c:marker>
            <c:symbol val="none"/>
          </c:marker>
          <c:cat>
            <c:numRef>
              <c:f>Sheet1!$A$2:$A$71</c:f>
              <c:numCache>
                <c:formatCode>General</c:formatCode>
                <c:ptCount val="70"/>
                <c:pt idx="0">
                  <c:v>1948</c:v>
                </c:pt>
                <c:pt idx="1">
                  <c:v>1949</c:v>
                </c:pt>
                <c:pt idx="2">
                  <c:v>1950</c:v>
                </c:pt>
                <c:pt idx="3">
                  <c:v>1951</c:v>
                </c:pt>
                <c:pt idx="4">
                  <c:v>1952</c:v>
                </c:pt>
                <c:pt idx="5">
                  <c:v>1953</c:v>
                </c:pt>
                <c:pt idx="6">
                  <c:v>1954</c:v>
                </c:pt>
                <c:pt idx="7">
                  <c:v>1955</c:v>
                </c:pt>
                <c:pt idx="8">
                  <c:v>1956</c:v>
                </c:pt>
                <c:pt idx="9">
                  <c:v>1957</c:v>
                </c:pt>
                <c:pt idx="10">
                  <c:v>1958</c:v>
                </c:pt>
                <c:pt idx="11">
                  <c:v>1959</c:v>
                </c:pt>
                <c:pt idx="12">
                  <c:v>1960</c:v>
                </c:pt>
                <c:pt idx="13">
                  <c:v>1961</c:v>
                </c:pt>
                <c:pt idx="14">
                  <c:v>1962</c:v>
                </c:pt>
                <c:pt idx="15">
                  <c:v>1963</c:v>
                </c:pt>
                <c:pt idx="16">
                  <c:v>1964</c:v>
                </c:pt>
                <c:pt idx="17">
                  <c:v>1965</c:v>
                </c:pt>
                <c:pt idx="18">
                  <c:v>1966</c:v>
                </c:pt>
                <c:pt idx="19">
                  <c:v>1967</c:v>
                </c:pt>
                <c:pt idx="20">
                  <c:v>1968</c:v>
                </c:pt>
                <c:pt idx="21">
                  <c:v>1969</c:v>
                </c:pt>
                <c:pt idx="22">
                  <c:v>1970</c:v>
                </c:pt>
                <c:pt idx="23">
                  <c:v>1971</c:v>
                </c:pt>
                <c:pt idx="24">
                  <c:v>1972</c:v>
                </c:pt>
                <c:pt idx="25">
                  <c:v>1973</c:v>
                </c:pt>
                <c:pt idx="26">
                  <c:v>1974</c:v>
                </c:pt>
                <c:pt idx="27">
                  <c:v>1975</c:v>
                </c:pt>
                <c:pt idx="28">
                  <c:v>1976</c:v>
                </c:pt>
                <c:pt idx="29">
                  <c:v>1977</c:v>
                </c:pt>
                <c:pt idx="30">
                  <c:v>1978</c:v>
                </c:pt>
                <c:pt idx="31">
                  <c:v>1979</c:v>
                </c:pt>
                <c:pt idx="32">
                  <c:v>1980</c:v>
                </c:pt>
                <c:pt idx="33">
                  <c:v>1981</c:v>
                </c:pt>
                <c:pt idx="34">
                  <c:v>1982</c:v>
                </c:pt>
                <c:pt idx="35">
                  <c:v>1983</c:v>
                </c:pt>
                <c:pt idx="36">
                  <c:v>1984</c:v>
                </c:pt>
                <c:pt idx="37">
                  <c:v>1985</c:v>
                </c:pt>
                <c:pt idx="38">
                  <c:v>1986</c:v>
                </c:pt>
                <c:pt idx="39">
                  <c:v>1987</c:v>
                </c:pt>
                <c:pt idx="40">
                  <c:v>1988</c:v>
                </c:pt>
                <c:pt idx="41">
                  <c:v>1989</c:v>
                </c:pt>
                <c:pt idx="42">
                  <c:v>1990</c:v>
                </c:pt>
                <c:pt idx="43">
                  <c:v>1991</c:v>
                </c:pt>
                <c:pt idx="44">
                  <c:v>1992</c:v>
                </c:pt>
                <c:pt idx="45">
                  <c:v>1993</c:v>
                </c:pt>
                <c:pt idx="46">
                  <c:v>1994</c:v>
                </c:pt>
                <c:pt idx="47">
                  <c:v>1995</c:v>
                </c:pt>
                <c:pt idx="48">
                  <c:v>1996</c:v>
                </c:pt>
                <c:pt idx="49">
                  <c:v>1997</c:v>
                </c:pt>
                <c:pt idx="50">
                  <c:v>1998</c:v>
                </c:pt>
                <c:pt idx="51">
                  <c:v>1999</c:v>
                </c:pt>
                <c:pt idx="52">
                  <c:v>2000</c:v>
                </c:pt>
                <c:pt idx="53">
                  <c:v>2001</c:v>
                </c:pt>
                <c:pt idx="54">
                  <c:v>2002</c:v>
                </c:pt>
                <c:pt idx="55">
                  <c:v>2003</c:v>
                </c:pt>
                <c:pt idx="56">
                  <c:v>2004</c:v>
                </c:pt>
                <c:pt idx="57">
                  <c:v>2005</c:v>
                </c:pt>
                <c:pt idx="58">
                  <c:v>2006</c:v>
                </c:pt>
                <c:pt idx="59">
                  <c:v>2007</c:v>
                </c:pt>
                <c:pt idx="60">
                  <c:v>2008</c:v>
                </c:pt>
                <c:pt idx="61">
                  <c:v>2009</c:v>
                </c:pt>
                <c:pt idx="62">
                  <c:v>2010</c:v>
                </c:pt>
                <c:pt idx="63">
                  <c:v>2011</c:v>
                </c:pt>
                <c:pt idx="64">
                  <c:v>2012</c:v>
                </c:pt>
                <c:pt idx="65">
                  <c:v>2013</c:v>
                </c:pt>
                <c:pt idx="66">
                  <c:v>2014</c:v>
                </c:pt>
                <c:pt idx="67">
                  <c:v>2015</c:v>
                </c:pt>
                <c:pt idx="68">
                  <c:v>2016</c:v>
                </c:pt>
                <c:pt idx="69">
                  <c:v>2017</c:v>
                </c:pt>
              </c:numCache>
            </c:numRef>
          </c:cat>
          <c:val>
            <c:numRef>
              <c:f>Sheet1!$B$2:$B$71</c:f>
              <c:numCache>
                <c:formatCode>0.00%</c:formatCode>
                <c:ptCount val="70"/>
                <c:pt idx="0">
                  <c:v>0</c:v>
                </c:pt>
                <c:pt idx="1">
                  <c:v>6.2399999999999997E-2</c:v>
                </c:pt>
                <c:pt idx="2">
                  <c:v>0.1046</c:v>
                </c:pt>
                <c:pt idx="3">
                  <c:v>0.1174</c:v>
                </c:pt>
                <c:pt idx="4">
                  <c:v>0.1502</c:v>
                </c:pt>
                <c:pt idx="5">
                  <c:v>0.2082</c:v>
                </c:pt>
                <c:pt idx="6">
                  <c:v>0.23480000000000001</c:v>
                </c:pt>
                <c:pt idx="7">
                  <c:v>0.28689999999999999</c:v>
                </c:pt>
                <c:pt idx="8">
                  <c:v>0.33889999999999998</c:v>
                </c:pt>
                <c:pt idx="9">
                  <c:v>0.37080000000000002</c:v>
                </c:pt>
                <c:pt idx="10">
                  <c:v>0.38069999999999998</c:v>
                </c:pt>
                <c:pt idx="11">
                  <c:v>0.42459999999999998</c:v>
                </c:pt>
                <c:pt idx="12">
                  <c:v>0.45369999999999999</c:v>
                </c:pt>
                <c:pt idx="13">
                  <c:v>0.4783</c:v>
                </c:pt>
                <c:pt idx="14">
                  <c:v>0.52310000000000001</c:v>
                </c:pt>
                <c:pt idx="15">
                  <c:v>0.54849999999999999</c:v>
                </c:pt>
                <c:pt idx="16">
                  <c:v>0.58320000000000005</c:v>
                </c:pt>
                <c:pt idx="17">
                  <c:v>0.62260000000000004</c:v>
                </c:pt>
                <c:pt idx="18">
                  <c:v>0.64690000000000003</c:v>
                </c:pt>
                <c:pt idx="19">
                  <c:v>0.66669999999999996</c:v>
                </c:pt>
                <c:pt idx="20">
                  <c:v>0.70479999999999998</c:v>
                </c:pt>
                <c:pt idx="21">
                  <c:v>0.74390000000000001</c:v>
                </c:pt>
                <c:pt idx="22">
                  <c:v>0.76290000000000002</c:v>
                </c:pt>
                <c:pt idx="23">
                  <c:v>0.8165</c:v>
                </c:pt>
                <c:pt idx="24">
                  <c:v>0.90839999999999999</c:v>
                </c:pt>
                <c:pt idx="25">
                  <c:v>0.90949999999999998</c:v>
                </c:pt>
                <c:pt idx="26">
                  <c:v>0.86609999999999998</c:v>
                </c:pt>
                <c:pt idx="27">
                  <c:v>0.86460000000000004</c:v>
                </c:pt>
                <c:pt idx="28">
                  <c:v>0.89339999999999997</c:v>
                </c:pt>
                <c:pt idx="29">
                  <c:v>0.92810000000000004</c:v>
                </c:pt>
                <c:pt idx="30">
                  <c:v>0.95640000000000003</c:v>
                </c:pt>
                <c:pt idx="31">
                  <c:v>0.93230000000000002</c:v>
                </c:pt>
                <c:pt idx="32">
                  <c:v>0.8831</c:v>
                </c:pt>
                <c:pt idx="33">
                  <c:v>0.87590000000000001</c:v>
                </c:pt>
                <c:pt idx="34">
                  <c:v>0.87919999999999998</c:v>
                </c:pt>
                <c:pt idx="35">
                  <c:v>0.88480000000000003</c:v>
                </c:pt>
                <c:pt idx="36">
                  <c:v>0.87019999999999997</c:v>
                </c:pt>
                <c:pt idx="37">
                  <c:v>0.86380000000000001</c:v>
                </c:pt>
                <c:pt idx="38">
                  <c:v>0.87450000000000006</c:v>
                </c:pt>
                <c:pt idx="39">
                  <c:v>0.84660000000000002</c:v>
                </c:pt>
                <c:pt idx="40">
                  <c:v>0.84</c:v>
                </c:pt>
                <c:pt idx="41">
                  <c:v>0.83720000000000006</c:v>
                </c:pt>
                <c:pt idx="42">
                  <c:v>0.82350000000000001</c:v>
                </c:pt>
                <c:pt idx="43">
                  <c:v>0.82</c:v>
                </c:pt>
                <c:pt idx="44">
                  <c:v>0.83189999999999997</c:v>
                </c:pt>
                <c:pt idx="45">
                  <c:v>0.83450000000000002</c:v>
                </c:pt>
                <c:pt idx="46">
                  <c:v>0.83879999999999999</c:v>
                </c:pt>
                <c:pt idx="47">
                  <c:v>0.82750000000000001</c:v>
                </c:pt>
                <c:pt idx="48">
                  <c:v>0.8286</c:v>
                </c:pt>
                <c:pt idx="49">
                  <c:v>0.84850000000000003</c:v>
                </c:pt>
                <c:pt idx="50">
                  <c:v>0.89259999999999995</c:v>
                </c:pt>
                <c:pt idx="51">
                  <c:v>0.91969999999999996</c:v>
                </c:pt>
                <c:pt idx="52">
                  <c:v>0.9294</c:v>
                </c:pt>
                <c:pt idx="53">
                  <c:v>0.95589999999999997</c:v>
                </c:pt>
                <c:pt idx="54">
                  <c:v>0.99480000000000002</c:v>
                </c:pt>
                <c:pt idx="55">
                  <c:v>1.0156000000000001</c:v>
                </c:pt>
                <c:pt idx="56">
                  <c:v>1.0055000000000001</c:v>
                </c:pt>
                <c:pt idx="57">
                  <c:v>0.99709999999999999</c:v>
                </c:pt>
                <c:pt idx="58">
                  <c:v>0.99870000000000003</c:v>
                </c:pt>
                <c:pt idx="59">
                  <c:v>1.0144</c:v>
                </c:pt>
                <c:pt idx="60">
                  <c:v>1.0138</c:v>
                </c:pt>
                <c:pt idx="61">
                  <c:v>1.0928</c:v>
                </c:pt>
                <c:pt idx="62">
                  <c:v>1.1097999999999999</c:v>
                </c:pt>
                <c:pt idx="63">
                  <c:v>1.0845</c:v>
                </c:pt>
                <c:pt idx="64">
                  <c:v>1.0649</c:v>
                </c:pt>
                <c:pt idx="65">
                  <c:v>1.0838000000000001</c:v>
                </c:pt>
                <c:pt idx="66">
                  <c:v>1.091</c:v>
                </c:pt>
                <c:pt idx="67">
                  <c:v>1.1244000000000001</c:v>
                </c:pt>
                <c:pt idx="68">
                  <c:v>1.1437999999999999</c:v>
                </c:pt>
                <c:pt idx="69">
                  <c:v>1.147</c:v>
                </c:pt>
              </c:numCache>
            </c:numRef>
          </c:val>
          <c:smooth val="0"/>
          <c:extLst>
            <c:ext xmlns:c16="http://schemas.microsoft.com/office/drawing/2014/chart" uri="{C3380CC4-5D6E-409C-BE32-E72D297353CC}">
              <c16:uniqueId val="{00000000-7379-4398-BBA3-ABD0F6D9FC94}"/>
            </c:ext>
          </c:extLst>
        </c:ser>
        <c:ser>
          <c:idx val="1"/>
          <c:order val="1"/>
          <c:tx>
            <c:strRef>
              <c:f>Sheet1!$C$1</c:f>
              <c:strCache>
                <c:ptCount val="1"/>
                <c:pt idx="0">
                  <c:v>Net productivity</c:v>
                </c:pt>
              </c:strCache>
            </c:strRef>
          </c:tx>
          <c:spPr>
            <a:ln w="28575" cap="rnd">
              <a:solidFill>
                <a:schemeClr val="accent2"/>
              </a:solidFill>
              <a:round/>
            </a:ln>
            <a:effectLst/>
          </c:spPr>
          <c:marker>
            <c:symbol val="none"/>
          </c:marker>
          <c:cat>
            <c:numRef>
              <c:f>Sheet1!$A$2:$A$71</c:f>
              <c:numCache>
                <c:formatCode>General</c:formatCode>
                <c:ptCount val="70"/>
                <c:pt idx="0">
                  <c:v>1948</c:v>
                </c:pt>
                <c:pt idx="1">
                  <c:v>1949</c:v>
                </c:pt>
                <c:pt idx="2">
                  <c:v>1950</c:v>
                </c:pt>
                <c:pt idx="3">
                  <c:v>1951</c:v>
                </c:pt>
                <c:pt idx="4">
                  <c:v>1952</c:v>
                </c:pt>
                <c:pt idx="5">
                  <c:v>1953</c:v>
                </c:pt>
                <c:pt idx="6">
                  <c:v>1954</c:v>
                </c:pt>
                <c:pt idx="7">
                  <c:v>1955</c:v>
                </c:pt>
                <c:pt idx="8">
                  <c:v>1956</c:v>
                </c:pt>
                <c:pt idx="9">
                  <c:v>1957</c:v>
                </c:pt>
                <c:pt idx="10">
                  <c:v>1958</c:v>
                </c:pt>
                <c:pt idx="11">
                  <c:v>1959</c:v>
                </c:pt>
                <c:pt idx="12">
                  <c:v>1960</c:v>
                </c:pt>
                <c:pt idx="13">
                  <c:v>1961</c:v>
                </c:pt>
                <c:pt idx="14">
                  <c:v>1962</c:v>
                </c:pt>
                <c:pt idx="15">
                  <c:v>1963</c:v>
                </c:pt>
                <c:pt idx="16">
                  <c:v>1964</c:v>
                </c:pt>
                <c:pt idx="17">
                  <c:v>1965</c:v>
                </c:pt>
                <c:pt idx="18">
                  <c:v>1966</c:v>
                </c:pt>
                <c:pt idx="19">
                  <c:v>1967</c:v>
                </c:pt>
                <c:pt idx="20">
                  <c:v>1968</c:v>
                </c:pt>
                <c:pt idx="21">
                  <c:v>1969</c:v>
                </c:pt>
                <c:pt idx="22">
                  <c:v>1970</c:v>
                </c:pt>
                <c:pt idx="23">
                  <c:v>1971</c:v>
                </c:pt>
                <c:pt idx="24">
                  <c:v>1972</c:v>
                </c:pt>
                <c:pt idx="25">
                  <c:v>1973</c:v>
                </c:pt>
                <c:pt idx="26">
                  <c:v>1974</c:v>
                </c:pt>
                <c:pt idx="27">
                  <c:v>1975</c:v>
                </c:pt>
                <c:pt idx="28">
                  <c:v>1976</c:v>
                </c:pt>
                <c:pt idx="29">
                  <c:v>1977</c:v>
                </c:pt>
                <c:pt idx="30">
                  <c:v>1978</c:v>
                </c:pt>
                <c:pt idx="31">
                  <c:v>1979</c:v>
                </c:pt>
                <c:pt idx="32">
                  <c:v>1980</c:v>
                </c:pt>
                <c:pt idx="33">
                  <c:v>1981</c:v>
                </c:pt>
                <c:pt idx="34">
                  <c:v>1982</c:v>
                </c:pt>
                <c:pt idx="35">
                  <c:v>1983</c:v>
                </c:pt>
                <c:pt idx="36">
                  <c:v>1984</c:v>
                </c:pt>
                <c:pt idx="37">
                  <c:v>1985</c:v>
                </c:pt>
                <c:pt idx="38">
                  <c:v>1986</c:v>
                </c:pt>
                <c:pt idx="39">
                  <c:v>1987</c:v>
                </c:pt>
                <c:pt idx="40">
                  <c:v>1988</c:v>
                </c:pt>
                <c:pt idx="41">
                  <c:v>1989</c:v>
                </c:pt>
                <c:pt idx="42">
                  <c:v>1990</c:v>
                </c:pt>
                <c:pt idx="43">
                  <c:v>1991</c:v>
                </c:pt>
                <c:pt idx="44">
                  <c:v>1992</c:v>
                </c:pt>
                <c:pt idx="45">
                  <c:v>1993</c:v>
                </c:pt>
                <c:pt idx="46">
                  <c:v>1994</c:v>
                </c:pt>
                <c:pt idx="47">
                  <c:v>1995</c:v>
                </c:pt>
                <c:pt idx="48">
                  <c:v>1996</c:v>
                </c:pt>
                <c:pt idx="49">
                  <c:v>1997</c:v>
                </c:pt>
                <c:pt idx="50">
                  <c:v>1998</c:v>
                </c:pt>
                <c:pt idx="51">
                  <c:v>1999</c:v>
                </c:pt>
                <c:pt idx="52">
                  <c:v>2000</c:v>
                </c:pt>
                <c:pt idx="53">
                  <c:v>2001</c:v>
                </c:pt>
                <c:pt idx="54">
                  <c:v>2002</c:v>
                </c:pt>
                <c:pt idx="55">
                  <c:v>2003</c:v>
                </c:pt>
                <c:pt idx="56">
                  <c:v>2004</c:v>
                </c:pt>
                <c:pt idx="57">
                  <c:v>2005</c:v>
                </c:pt>
                <c:pt idx="58">
                  <c:v>2006</c:v>
                </c:pt>
                <c:pt idx="59">
                  <c:v>2007</c:v>
                </c:pt>
                <c:pt idx="60">
                  <c:v>2008</c:v>
                </c:pt>
                <c:pt idx="61">
                  <c:v>2009</c:v>
                </c:pt>
                <c:pt idx="62">
                  <c:v>2010</c:v>
                </c:pt>
                <c:pt idx="63">
                  <c:v>2011</c:v>
                </c:pt>
                <c:pt idx="64">
                  <c:v>2012</c:v>
                </c:pt>
                <c:pt idx="65">
                  <c:v>2013</c:v>
                </c:pt>
                <c:pt idx="66">
                  <c:v>2014</c:v>
                </c:pt>
                <c:pt idx="67">
                  <c:v>2015</c:v>
                </c:pt>
                <c:pt idx="68">
                  <c:v>2016</c:v>
                </c:pt>
                <c:pt idx="69">
                  <c:v>2017</c:v>
                </c:pt>
              </c:numCache>
            </c:numRef>
          </c:cat>
          <c:val>
            <c:numRef>
              <c:f>Sheet1!$C$2:$C$71</c:f>
              <c:numCache>
                <c:formatCode>0.00%</c:formatCode>
                <c:ptCount val="70"/>
                <c:pt idx="0">
                  <c:v>0</c:v>
                </c:pt>
                <c:pt idx="1">
                  <c:v>7.4000000000000003E-3</c:v>
                </c:pt>
                <c:pt idx="2">
                  <c:v>8.77E-2</c:v>
                </c:pt>
                <c:pt idx="3">
                  <c:v>0.11070000000000001</c:v>
                </c:pt>
                <c:pt idx="4">
                  <c:v>0.14660000000000001</c:v>
                </c:pt>
                <c:pt idx="5">
                  <c:v>0.1817</c:v>
                </c:pt>
                <c:pt idx="6">
                  <c:v>0.20469999999999999</c:v>
                </c:pt>
                <c:pt idx="7">
                  <c:v>0.25669999999999998</c:v>
                </c:pt>
                <c:pt idx="8">
                  <c:v>0.27229999999999999</c:v>
                </c:pt>
                <c:pt idx="9">
                  <c:v>0.30120000000000002</c:v>
                </c:pt>
                <c:pt idx="10">
                  <c:v>0.32479999999999998</c:v>
                </c:pt>
                <c:pt idx="11">
                  <c:v>0.37480000000000002</c:v>
                </c:pt>
                <c:pt idx="12">
                  <c:v>0.4032</c:v>
                </c:pt>
                <c:pt idx="13">
                  <c:v>0.44490000000000002</c:v>
                </c:pt>
                <c:pt idx="14">
                  <c:v>0.49659999999999999</c:v>
                </c:pt>
                <c:pt idx="15">
                  <c:v>0.55259999999999998</c:v>
                </c:pt>
                <c:pt idx="16">
                  <c:v>0.59850000000000003</c:v>
                </c:pt>
                <c:pt idx="17">
                  <c:v>0.64600000000000002</c:v>
                </c:pt>
                <c:pt idx="18">
                  <c:v>0.68640000000000001</c:v>
                </c:pt>
                <c:pt idx="19">
                  <c:v>0.71120000000000005</c:v>
                </c:pt>
                <c:pt idx="20">
                  <c:v>0.76329999999999998</c:v>
                </c:pt>
                <c:pt idx="21">
                  <c:v>0.77410000000000001</c:v>
                </c:pt>
                <c:pt idx="22">
                  <c:v>0.79190000000000005</c:v>
                </c:pt>
                <c:pt idx="23">
                  <c:v>0.85189999999999999</c:v>
                </c:pt>
                <c:pt idx="24">
                  <c:v>0.90680000000000005</c:v>
                </c:pt>
                <c:pt idx="25">
                  <c:v>0.95650000000000002</c:v>
                </c:pt>
                <c:pt idx="26">
                  <c:v>0.92459999999999998</c:v>
                </c:pt>
                <c:pt idx="27">
                  <c:v>0.95979999999999999</c:v>
                </c:pt>
                <c:pt idx="28">
                  <c:v>1.0075000000000001</c:v>
                </c:pt>
                <c:pt idx="29">
                  <c:v>1.0350999999999999</c:v>
                </c:pt>
                <c:pt idx="30">
                  <c:v>1.0496000000000001</c:v>
                </c:pt>
                <c:pt idx="31">
                  <c:v>1.0356000000000001</c:v>
                </c:pt>
                <c:pt idx="32">
                  <c:v>1.0239</c:v>
                </c:pt>
                <c:pt idx="33">
                  <c:v>1.0764</c:v>
                </c:pt>
                <c:pt idx="34">
                  <c:v>1.0687</c:v>
                </c:pt>
                <c:pt idx="35">
                  <c:v>1.0981000000000001</c:v>
                </c:pt>
                <c:pt idx="36">
                  <c:v>1.1672</c:v>
                </c:pt>
                <c:pt idx="37">
                  <c:v>1.198</c:v>
                </c:pt>
                <c:pt idx="38">
                  <c:v>1.2296</c:v>
                </c:pt>
                <c:pt idx="39">
                  <c:v>1.2636000000000001</c:v>
                </c:pt>
                <c:pt idx="40">
                  <c:v>1.3129999999999999</c:v>
                </c:pt>
                <c:pt idx="41">
                  <c:v>1.3003</c:v>
                </c:pt>
                <c:pt idx="42">
                  <c:v>1.3223</c:v>
                </c:pt>
                <c:pt idx="43">
                  <c:v>1.3399000000000001</c:v>
                </c:pt>
                <c:pt idx="44">
                  <c:v>1.4198999999999999</c:v>
                </c:pt>
                <c:pt idx="45">
                  <c:v>1.4147000000000001</c:v>
                </c:pt>
                <c:pt idx="46">
                  <c:v>1.4440999999999999</c:v>
                </c:pt>
                <c:pt idx="47">
                  <c:v>1.4750000000000001</c:v>
                </c:pt>
                <c:pt idx="48">
                  <c:v>1.538</c:v>
                </c:pt>
                <c:pt idx="49">
                  <c:v>1.5982000000000001</c:v>
                </c:pt>
                <c:pt idx="50">
                  <c:v>1.6748000000000001</c:v>
                </c:pt>
                <c:pt idx="51">
                  <c:v>1.7381</c:v>
                </c:pt>
                <c:pt idx="52">
                  <c:v>1.8171999999999999</c:v>
                </c:pt>
                <c:pt idx="53">
                  <c:v>1.8646</c:v>
                </c:pt>
                <c:pt idx="54">
                  <c:v>1.9307000000000001</c:v>
                </c:pt>
                <c:pt idx="55">
                  <c:v>2.0072000000000001</c:v>
                </c:pt>
                <c:pt idx="56">
                  <c:v>2.0897000000000001</c:v>
                </c:pt>
                <c:pt idx="57">
                  <c:v>2.1528999999999998</c:v>
                </c:pt>
                <c:pt idx="58">
                  <c:v>2.2107999999999999</c:v>
                </c:pt>
                <c:pt idx="59">
                  <c:v>2.1707000000000001</c:v>
                </c:pt>
                <c:pt idx="60">
                  <c:v>2.1345999999999998</c:v>
                </c:pt>
                <c:pt idx="61">
                  <c:v>2.1947999999999999</c:v>
                </c:pt>
                <c:pt idx="62">
                  <c:v>2.3224999999999998</c:v>
                </c:pt>
                <c:pt idx="63">
                  <c:v>2.3523999999999998</c:v>
                </c:pt>
                <c:pt idx="64">
                  <c:v>2.4125000000000001</c:v>
                </c:pt>
                <c:pt idx="65">
                  <c:v>2.3988999999999998</c:v>
                </c:pt>
                <c:pt idx="66">
                  <c:v>2.4504000000000001</c:v>
                </c:pt>
                <c:pt idx="67">
                  <c:v>2.4643999999999999</c:v>
                </c:pt>
                <c:pt idx="68">
                  <c:v>2.4346999999999999</c:v>
                </c:pt>
                <c:pt idx="69">
                  <c:v>2.4624999999999999</c:v>
                </c:pt>
              </c:numCache>
            </c:numRef>
          </c:val>
          <c:smooth val="0"/>
          <c:extLst>
            <c:ext xmlns:c16="http://schemas.microsoft.com/office/drawing/2014/chart" uri="{C3380CC4-5D6E-409C-BE32-E72D297353CC}">
              <c16:uniqueId val="{00000001-7379-4398-BBA3-ABD0F6D9FC94}"/>
            </c:ext>
          </c:extLst>
        </c:ser>
        <c:dLbls>
          <c:showLegendKey val="0"/>
          <c:showVal val="0"/>
          <c:showCatName val="0"/>
          <c:showSerName val="0"/>
          <c:showPercent val="0"/>
          <c:showBubbleSize val="0"/>
        </c:dLbls>
        <c:smooth val="0"/>
        <c:axId val="660741488"/>
        <c:axId val="660743168"/>
      </c:lineChart>
      <c:catAx>
        <c:axId val="660741488"/>
        <c:scaling>
          <c:orientation val="minMax"/>
        </c:scaling>
        <c:delete val="0"/>
        <c:axPos val="b"/>
        <c:numFmt formatCode="0"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60743168"/>
        <c:crosses val="autoZero"/>
        <c:auto val="1"/>
        <c:lblAlgn val="ctr"/>
        <c:lblOffset val="100"/>
        <c:tickLblSkip val="4"/>
        <c:tickMarkSkip val="10"/>
        <c:noMultiLvlLbl val="0"/>
      </c:catAx>
      <c:valAx>
        <c:axId val="660743168"/>
        <c:scaling>
          <c:orientation val="minMax"/>
        </c:scaling>
        <c:delete val="0"/>
        <c:axPos val="l"/>
        <c:majorGridlines>
          <c:spPr>
            <a:ln w="9525" cap="flat" cmpd="sng" algn="ctr">
              <a:solidFill>
                <a:schemeClr val="tx1">
                  <a:lumMod val="15000"/>
                  <a:lumOff val="85000"/>
                </a:schemeClr>
              </a:solidFill>
              <a:prstDash val="sysDash"/>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Cumulative % Change since</a:t>
                </a:r>
                <a:r>
                  <a:rPr lang="en-US" baseline="0" dirty="0"/>
                  <a:t> 1948</a:t>
                </a:r>
                <a:endParaRPr lang="en-US" dirty="0"/>
              </a:p>
            </c:rich>
          </c:tx>
          <c:overlay val="0"/>
          <c:spPr>
            <a:noFill/>
            <a:ln w="3175">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60741488"/>
        <c:crosses val="autoZero"/>
        <c:crossBetween val="between"/>
      </c:valAx>
      <c:spPr>
        <a:noFill/>
        <a:ln>
          <a:noFill/>
        </a:ln>
        <a:effectLst/>
      </c:spPr>
    </c:plotArea>
    <c:plotVisOnly val="1"/>
    <c:dispBlanksAs val="zero"/>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9871334018030354E-2"/>
          <c:y val="2.3698424558244089E-2"/>
          <c:w val="0.94341920575145499"/>
          <c:h val="0.86695276229157492"/>
        </c:manualLayout>
      </c:layout>
      <c:lineChart>
        <c:grouping val="standard"/>
        <c:varyColors val="0"/>
        <c:ser>
          <c:idx val="0"/>
          <c:order val="0"/>
          <c:tx>
            <c:strRef>
              <c:f>Sheet1!$B$1</c:f>
              <c:strCache>
                <c:ptCount val="1"/>
                <c:pt idx="0">
                  <c:v>%</c:v>
                </c:pt>
              </c:strCache>
            </c:strRef>
          </c:tx>
          <c:spPr>
            <a:ln w="28575" cap="rnd">
              <a:solidFill>
                <a:schemeClr val="accent1"/>
              </a:solidFill>
              <a:round/>
            </a:ln>
            <a:effectLst/>
          </c:spPr>
          <c:marker>
            <c:symbol val="none"/>
          </c:marker>
          <c:cat>
            <c:numRef>
              <c:f>Sheet1!$A$2:$A$69</c:f>
              <c:numCache>
                <c:formatCode>General</c:formatCode>
                <c:ptCount val="68"/>
                <c:pt idx="0" formatCode="0">
                  <c:v>1950</c:v>
                </c:pt>
                <c:pt idx="10" formatCode="0">
                  <c:v>1960</c:v>
                </c:pt>
                <c:pt idx="20" formatCode="0">
                  <c:v>1970</c:v>
                </c:pt>
                <c:pt idx="30" formatCode="0">
                  <c:v>1980</c:v>
                </c:pt>
                <c:pt idx="40" formatCode="0">
                  <c:v>1990</c:v>
                </c:pt>
                <c:pt idx="50" formatCode="0">
                  <c:v>2000</c:v>
                </c:pt>
                <c:pt idx="60" formatCode="0">
                  <c:v>2010</c:v>
                </c:pt>
                <c:pt idx="67" formatCode="0">
                  <c:v>2017</c:v>
                </c:pt>
              </c:numCache>
            </c:numRef>
          </c:cat>
          <c:val>
            <c:numRef>
              <c:f>Sheet1!$B$2:$B$69</c:f>
              <c:numCache>
                <c:formatCode>General</c:formatCode>
                <c:ptCount val="68"/>
                <c:pt idx="0" formatCode="0.0">
                  <c:v>6.2</c:v>
                </c:pt>
                <c:pt idx="10" formatCode="0.0">
                  <c:v>7.7</c:v>
                </c:pt>
                <c:pt idx="20" formatCode="0.0">
                  <c:v>11</c:v>
                </c:pt>
                <c:pt idx="25" formatCode="0.0">
                  <c:v>13.9</c:v>
                </c:pt>
                <c:pt idx="30" formatCode="0.0">
                  <c:v>17.018140165211296</c:v>
                </c:pt>
                <c:pt idx="35" formatCode="0.0">
                  <c:v>19.375285865839736</c:v>
                </c:pt>
                <c:pt idx="36" formatCode="0.0">
                  <c:v>19.432658533994545</c:v>
                </c:pt>
                <c:pt idx="37" formatCode="0.0">
                  <c:v>19.871897891644977</c:v>
                </c:pt>
                <c:pt idx="38" formatCode="0.0">
                  <c:v>20.300575509290255</c:v>
                </c:pt>
                <c:pt idx="39" formatCode="0.0">
                  <c:v>21.124507185734089</c:v>
                </c:pt>
                <c:pt idx="40" formatCode="0.0">
                  <c:v>21.26704962120229</c:v>
                </c:pt>
                <c:pt idx="41" formatCode="0.0">
                  <c:v>21.440749449489189</c:v>
                </c:pt>
                <c:pt idx="42" formatCode="0.0">
                  <c:v>21.350059840341732</c:v>
                </c:pt>
                <c:pt idx="43" formatCode="0.0">
                  <c:v>21.858067474368909</c:v>
                </c:pt>
                <c:pt idx="44" formatCode="0.0">
                  <c:v>22.213445876688141</c:v>
                </c:pt>
                <c:pt idx="45" formatCode="0.0">
                  <c:v>22.966829485474051</c:v>
                </c:pt>
                <c:pt idx="46" formatCode="0.0">
                  <c:v>23.566639953955697</c:v>
                </c:pt>
                <c:pt idx="47" formatCode="0.0">
                  <c:v>23.858033634997984</c:v>
                </c:pt>
                <c:pt idx="48" formatCode="0.0">
                  <c:v>24.373303382168427</c:v>
                </c:pt>
                <c:pt idx="49" formatCode="0.0">
                  <c:v>25.209847022620202</c:v>
                </c:pt>
                <c:pt idx="50" formatCode="0.0">
                  <c:v>25.592754056407408</c:v>
                </c:pt>
                <c:pt idx="51" formatCode="0.0">
                  <c:v>26.056904806203708</c:v>
                </c:pt>
                <c:pt idx="52" formatCode="0.0">
                  <c:v>26.735253314697644</c:v>
                </c:pt>
                <c:pt idx="53" formatCode="0.0">
                  <c:v>27.20680602802944</c:v>
                </c:pt>
                <c:pt idx="54" formatCode="0.0">
                  <c:v>27.691566388020167</c:v>
                </c:pt>
                <c:pt idx="55" formatCode="0.0">
                  <c:v>27.661300000000001</c:v>
                </c:pt>
                <c:pt idx="56" formatCode="0.0">
                  <c:v>27.995999999999999</c:v>
                </c:pt>
                <c:pt idx="57" formatCode="0.0">
                  <c:v>28.737500000000001</c:v>
                </c:pt>
                <c:pt idx="58" formatCode="0.0">
                  <c:v>29.4376</c:v>
                </c:pt>
                <c:pt idx="59" formatCode="0.0">
                  <c:v>29.540199999999999</c:v>
                </c:pt>
                <c:pt idx="60" formatCode="0.0">
                  <c:v>29.931000000000001</c:v>
                </c:pt>
                <c:pt idx="61" formatCode="0.0">
                  <c:v>30.436699999999998</c:v>
                </c:pt>
                <c:pt idx="62" formatCode="0.0">
                  <c:v>30.936900000000001</c:v>
                </c:pt>
                <c:pt idx="63" formatCode="0.0">
                  <c:v>31.660663</c:v>
                </c:pt>
                <c:pt idx="64" formatCode="0.0">
                  <c:v>31.955794999999998</c:v>
                </c:pt>
                <c:pt idx="65" formatCode="0.0">
                  <c:v>32.500762999999999</c:v>
                </c:pt>
                <c:pt idx="66" formatCode="0.0">
                  <c:v>33.439694962231087</c:v>
                </c:pt>
                <c:pt idx="67" formatCode="0.0">
                  <c:v>34.161076963641953</c:v>
                </c:pt>
              </c:numCache>
            </c:numRef>
          </c:val>
          <c:smooth val="0"/>
          <c:extLst>
            <c:ext xmlns:c16="http://schemas.microsoft.com/office/drawing/2014/chart" uri="{C3380CC4-5D6E-409C-BE32-E72D297353CC}">
              <c16:uniqueId val="{00000000-EB90-4117-B113-6B896F8CE1BF}"/>
            </c:ext>
          </c:extLst>
        </c:ser>
        <c:dLbls>
          <c:showLegendKey val="0"/>
          <c:showVal val="0"/>
          <c:showCatName val="0"/>
          <c:showSerName val="0"/>
          <c:showPercent val="0"/>
          <c:showBubbleSize val="0"/>
        </c:dLbls>
        <c:smooth val="0"/>
        <c:axId val="633074688"/>
        <c:axId val="631886256"/>
      </c:lineChart>
      <c:catAx>
        <c:axId val="633074688"/>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31886256"/>
        <c:crosses val="autoZero"/>
        <c:auto val="1"/>
        <c:lblAlgn val="ctr"/>
        <c:lblOffset val="100"/>
        <c:tickLblSkip val="1"/>
        <c:noMultiLvlLbl val="0"/>
      </c:catAx>
      <c:valAx>
        <c:axId val="631886256"/>
        <c:scaling>
          <c:orientation val="minMax"/>
        </c:scaling>
        <c:delete val="0"/>
        <c:axPos val="l"/>
        <c:majorGridlines>
          <c:spPr>
            <a:ln w="9525" cap="flat" cmpd="sng" algn="ctr">
              <a:solidFill>
                <a:schemeClr val="tx1">
                  <a:lumMod val="15000"/>
                  <a:lumOff val="85000"/>
                </a:schemeClr>
              </a:solidFill>
              <a:prstDash val="sysDash"/>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33074688"/>
        <c:crosses val="autoZero"/>
        <c:crossBetween val="between"/>
        <c:majorUnit val="10"/>
      </c:valAx>
      <c:spPr>
        <a:noFill/>
        <a:ln w="25400">
          <a:noFill/>
        </a:ln>
        <a:effectLst/>
      </c:spPr>
    </c:plotArea>
    <c:plotVisOnly val="1"/>
    <c:dispBlanksAs val="span"/>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Less than HS</c:v>
                </c:pt>
              </c:strCache>
            </c:strRef>
          </c:tx>
          <c:spPr>
            <a:solidFill>
              <a:srgbClr val="0092FA"/>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&lt;$15 workforce</c:v>
                </c:pt>
                <c:pt idx="1">
                  <c:v>CA workforce</c:v>
                </c:pt>
              </c:strCache>
            </c:strRef>
          </c:cat>
          <c:val>
            <c:numRef>
              <c:f>Sheet1!$B$2:$B$3</c:f>
              <c:numCache>
                <c:formatCode>0%</c:formatCode>
                <c:ptCount val="2"/>
                <c:pt idx="0">
                  <c:v>0.20809999999999998</c:v>
                </c:pt>
                <c:pt idx="1">
                  <c:v>0.1119</c:v>
                </c:pt>
              </c:numCache>
            </c:numRef>
          </c:val>
          <c:extLst>
            <c:ext xmlns:c16="http://schemas.microsoft.com/office/drawing/2014/chart" uri="{C3380CC4-5D6E-409C-BE32-E72D297353CC}">
              <c16:uniqueId val="{00000000-67BB-4413-8E7F-AF4DF1584D8B}"/>
            </c:ext>
          </c:extLst>
        </c:ser>
        <c:ser>
          <c:idx val="1"/>
          <c:order val="1"/>
          <c:tx>
            <c:strRef>
              <c:f>Sheet1!$C$1</c:f>
              <c:strCache>
                <c:ptCount val="1"/>
                <c:pt idx="0">
                  <c:v>HS diploma/GED</c:v>
                </c:pt>
              </c:strCache>
            </c:strRef>
          </c:tx>
          <c:spPr>
            <a:solidFill>
              <a:srgbClr val="FF7F00"/>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&lt;$15 workforce</c:v>
                </c:pt>
                <c:pt idx="1">
                  <c:v>CA workforce</c:v>
                </c:pt>
              </c:strCache>
            </c:strRef>
          </c:cat>
          <c:val>
            <c:numRef>
              <c:f>Sheet1!$C$2:$C$3</c:f>
              <c:numCache>
                <c:formatCode>0%</c:formatCode>
                <c:ptCount val="2"/>
                <c:pt idx="0">
                  <c:v>0.29059999999999997</c:v>
                </c:pt>
                <c:pt idx="1">
                  <c:v>0.20230000000000001</c:v>
                </c:pt>
              </c:numCache>
            </c:numRef>
          </c:val>
          <c:extLst>
            <c:ext xmlns:c16="http://schemas.microsoft.com/office/drawing/2014/chart" uri="{C3380CC4-5D6E-409C-BE32-E72D297353CC}">
              <c16:uniqueId val="{00000001-67BB-4413-8E7F-AF4DF1584D8B}"/>
            </c:ext>
          </c:extLst>
        </c:ser>
        <c:ser>
          <c:idx val="2"/>
          <c:order val="2"/>
          <c:tx>
            <c:strRef>
              <c:f>Sheet1!$D$1</c:f>
              <c:strCache>
                <c:ptCount val="1"/>
                <c:pt idx="0">
                  <c:v>Some college</c:v>
                </c:pt>
              </c:strCache>
            </c:strRef>
          </c:tx>
          <c:spPr>
            <a:solidFill>
              <a:srgbClr val="00B0F0"/>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&lt;$15 workforce</c:v>
                </c:pt>
                <c:pt idx="1">
                  <c:v>CA workforce</c:v>
                </c:pt>
              </c:strCache>
            </c:strRef>
          </c:cat>
          <c:val>
            <c:numRef>
              <c:f>Sheet1!$D$2:$D$3</c:f>
              <c:numCache>
                <c:formatCode>0%</c:formatCode>
                <c:ptCount val="2"/>
                <c:pt idx="0">
                  <c:v>0.28899999999999998</c:v>
                </c:pt>
                <c:pt idx="1">
                  <c:v>0.2407</c:v>
                </c:pt>
              </c:numCache>
            </c:numRef>
          </c:val>
          <c:extLst>
            <c:ext xmlns:c16="http://schemas.microsoft.com/office/drawing/2014/chart" uri="{C3380CC4-5D6E-409C-BE32-E72D297353CC}">
              <c16:uniqueId val="{00000002-67BB-4413-8E7F-AF4DF1584D8B}"/>
            </c:ext>
          </c:extLst>
        </c:ser>
        <c:ser>
          <c:idx val="3"/>
          <c:order val="3"/>
          <c:tx>
            <c:strRef>
              <c:f>Sheet1!$E$1</c:f>
              <c:strCache>
                <c:ptCount val="1"/>
                <c:pt idx="0">
                  <c:v>Associate's</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&lt;$15 workforce</c:v>
                </c:pt>
                <c:pt idx="1">
                  <c:v>CA workforce</c:v>
                </c:pt>
              </c:strCache>
            </c:strRef>
          </c:cat>
          <c:val>
            <c:numRef>
              <c:f>Sheet1!$E$2:$E$3</c:f>
              <c:numCache>
                <c:formatCode>0%</c:formatCode>
                <c:ptCount val="2"/>
                <c:pt idx="0">
                  <c:v>7.1500000000000008E-2</c:v>
                </c:pt>
                <c:pt idx="1">
                  <c:v>7.9699999999999993E-2</c:v>
                </c:pt>
              </c:numCache>
            </c:numRef>
          </c:val>
          <c:extLst>
            <c:ext xmlns:c16="http://schemas.microsoft.com/office/drawing/2014/chart" uri="{C3380CC4-5D6E-409C-BE32-E72D297353CC}">
              <c16:uniqueId val="{00000003-67BB-4413-8E7F-AF4DF1584D8B}"/>
            </c:ext>
          </c:extLst>
        </c:ser>
        <c:ser>
          <c:idx val="4"/>
          <c:order val="4"/>
          <c:tx>
            <c:strRef>
              <c:f>Sheet1!$F$1</c:f>
              <c:strCache>
                <c:ptCount val="1"/>
                <c:pt idx="0">
                  <c:v>Bachelor's or higher</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&lt;$15 workforce</c:v>
                </c:pt>
                <c:pt idx="1">
                  <c:v>CA workforce</c:v>
                </c:pt>
              </c:strCache>
            </c:strRef>
          </c:cat>
          <c:val>
            <c:numRef>
              <c:f>Sheet1!$F$2:$F$3</c:f>
              <c:numCache>
                <c:formatCode>0%</c:formatCode>
                <c:ptCount val="2"/>
                <c:pt idx="0">
                  <c:v>0.14080000000000001</c:v>
                </c:pt>
                <c:pt idx="1">
                  <c:v>0.36549999999999999</c:v>
                </c:pt>
              </c:numCache>
            </c:numRef>
          </c:val>
          <c:extLst>
            <c:ext xmlns:c16="http://schemas.microsoft.com/office/drawing/2014/chart" uri="{C3380CC4-5D6E-409C-BE32-E72D297353CC}">
              <c16:uniqueId val="{00000004-67BB-4413-8E7F-AF4DF1584D8B}"/>
            </c:ext>
          </c:extLst>
        </c:ser>
        <c:dLbls>
          <c:dLblPos val="ctr"/>
          <c:showLegendKey val="0"/>
          <c:showVal val="1"/>
          <c:showCatName val="0"/>
          <c:showSerName val="0"/>
          <c:showPercent val="0"/>
          <c:showBubbleSize val="0"/>
        </c:dLbls>
        <c:gapWidth val="150"/>
        <c:overlap val="100"/>
        <c:axId val="582265167"/>
        <c:axId val="585830831"/>
      </c:barChart>
      <c:catAx>
        <c:axId val="582265167"/>
        <c:scaling>
          <c:orientation val="minMax"/>
        </c:scaling>
        <c:delete val="0"/>
        <c:axPos val="l"/>
        <c:numFmt formatCode="General" sourceLinked="1"/>
        <c:majorTickMark val="none"/>
        <c:minorTickMark val="none"/>
        <c:tickLblPos val="nextTo"/>
        <c:spPr>
          <a:noFill/>
          <a:ln w="9525" cap="flat" cmpd="sng" algn="ctr">
            <a:solidFill>
              <a:schemeClr val="bg2">
                <a:lumMod val="2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pPr>
            <a:endParaRPr lang="en-US"/>
          </a:p>
        </c:txPr>
        <c:crossAx val="585830831"/>
        <c:crosses val="autoZero"/>
        <c:auto val="1"/>
        <c:lblAlgn val="ctr"/>
        <c:lblOffset val="100"/>
        <c:noMultiLvlLbl val="0"/>
      </c:catAx>
      <c:valAx>
        <c:axId val="585830831"/>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solidFill>
              <a:schemeClr val="bg2">
                <a:lumMod val="25000"/>
              </a:schemeClr>
            </a:solidFill>
          </a:ln>
          <a:effectLst/>
        </c:spPr>
        <c:txPr>
          <a:bodyPr rot="-60000000" spcFirstLastPara="1" vertOverflow="ellipsis" vert="horz" wrap="square" anchor="ctr" anchorCtr="1"/>
          <a:lstStyle/>
          <a:p>
            <a:pPr>
              <a:defRPr sz="1200" b="0" i="0" u="none" strike="noStrike" kern="1200" baseline="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pPr>
            <a:endParaRPr lang="en-US"/>
          </a:p>
        </c:txPr>
        <c:crossAx val="582265167"/>
        <c:crosses val="autoZero"/>
        <c:crossBetween val="between"/>
        <c:majorUnit val="0.25"/>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55C2FA-000A-4336-BF16-091544A23CDD}"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0B92B6F6-D715-49F2-AB4B-4E8497DA9895}">
      <dgm:prSet phldrT="[Text]" custT="1"/>
      <dgm:spPr>
        <a:solidFill>
          <a:srgbClr val="0E299A"/>
        </a:solidFill>
      </dgm:spPr>
      <dgm:t>
        <a:bodyPr/>
        <a:lstStyle/>
        <a:p>
          <a:r>
            <a:rPr lang="en-US" sz="1600" b="1" dirty="0">
              <a:latin typeface="Century Gothic" panose="020B0502020202020204" pitchFamily="34" charset="0"/>
            </a:rPr>
            <a:t>Confronting the Cost Crisis</a:t>
          </a:r>
        </a:p>
      </dgm:t>
    </dgm:pt>
    <dgm:pt modelId="{45688A92-E374-41F2-85DE-BBBC3CD5AEC7}" type="parTrans" cxnId="{5986FD74-3111-4558-8AC2-6480D04E0D54}">
      <dgm:prSet/>
      <dgm:spPr/>
      <dgm:t>
        <a:bodyPr/>
        <a:lstStyle/>
        <a:p>
          <a:endParaRPr lang="en-US" sz="1600"/>
        </a:p>
      </dgm:t>
    </dgm:pt>
    <dgm:pt modelId="{69C18796-55C3-48A9-B90B-FE471967CACF}" type="sibTrans" cxnId="{5986FD74-3111-4558-8AC2-6480D04E0D54}">
      <dgm:prSet/>
      <dgm:spPr/>
      <dgm:t>
        <a:bodyPr/>
        <a:lstStyle/>
        <a:p>
          <a:endParaRPr lang="en-US" sz="1600"/>
        </a:p>
      </dgm:t>
    </dgm:pt>
    <dgm:pt modelId="{8749518B-03B2-44D3-B819-77E25B182ED7}">
      <dgm:prSet phldrT="[Text]" custT="1"/>
      <dgm:spPr/>
      <dgm:t>
        <a:bodyPr/>
        <a:lstStyle/>
        <a:p>
          <a:r>
            <a:rPr lang="en-US" sz="1600" dirty="0">
              <a:latin typeface="Century Gothic" panose="020B0502020202020204" pitchFamily="34" charset="0"/>
            </a:rPr>
            <a:t>College Affordability</a:t>
          </a:r>
        </a:p>
        <a:p>
          <a:r>
            <a:rPr lang="en-US" sz="1600" dirty="0">
              <a:latin typeface="Century Gothic" panose="020B0502020202020204" pitchFamily="34" charset="0"/>
            </a:rPr>
            <a:t>- Tuition</a:t>
          </a:r>
        </a:p>
        <a:p>
          <a:r>
            <a:rPr lang="en-US" sz="1600" dirty="0">
              <a:latin typeface="Century Gothic" panose="020B0502020202020204" pitchFamily="34" charset="0"/>
            </a:rPr>
            <a:t>- Debt</a:t>
          </a:r>
        </a:p>
        <a:p>
          <a:r>
            <a:rPr lang="en-US" sz="1600" dirty="0">
              <a:latin typeface="Century Gothic" panose="020B0502020202020204" pitchFamily="34" charset="0"/>
            </a:rPr>
            <a:t>- Financial Aid</a:t>
          </a:r>
        </a:p>
        <a:p>
          <a:endParaRPr lang="en-US" sz="1600" dirty="0"/>
        </a:p>
      </dgm:t>
    </dgm:pt>
    <dgm:pt modelId="{4ECDEA6C-5055-4972-8D14-582030FF02CE}" type="parTrans" cxnId="{EAE6FBFF-F7E5-4E74-B979-404B7705210A}">
      <dgm:prSet/>
      <dgm:spPr/>
      <dgm:t>
        <a:bodyPr/>
        <a:lstStyle/>
        <a:p>
          <a:endParaRPr lang="en-US" sz="1600"/>
        </a:p>
      </dgm:t>
    </dgm:pt>
    <dgm:pt modelId="{A839098B-909B-480A-929C-4FBDF24802C6}" type="sibTrans" cxnId="{EAE6FBFF-F7E5-4E74-B979-404B7705210A}">
      <dgm:prSet/>
      <dgm:spPr/>
      <dgm:t>
        <a:bodyPr/>
        <a:lstStyle/>
        <a:p>
          <a:endParaRPr lang="en-US" sz="1600"/>
        </a:p>
      </dgm:t>
    </dgm:pt>
    <dgm:pt modelId="{FFBCC8B5-AF75-4E77-A6E1-6DF5360CE7E1}">
      <dgm:prSet phldrT="[Text]" custT="1"/>
      <dgm:spPr>
        <a:solidFill>
          <a:srgbClr val="0077D0"/>
        </a:solidFill>
      </dgm:spPr>
      <dgm:t>
        <a:bodyPr/>
        <a:lstStyle/>
        <a:p>
          <a:r>
            <a:rPr lang="en-US" sz="1600" b="1" dirty="0">
              <a:latin typeface="Century Gothic" panose="020B0502020202020204" pitchFamily="34" charset="0"/>
            </a:rPr>
            <a:t>Justice For All</a:t>
          </a:r>
        </a:p>
      </dgm:t>
    </dgm:pt>
    <dgm:pt modelId="{40D74BC0-8BC8-49BC-9AAF-8C4DB62F8CB9}" type="parTrans" cxnId="{2670A1CE-3878-4140-826E-BFCF89857971}">
      <dgm:prSet/>
      <dgm:spPr/>
      <dgm:t>
        <a:bodyPr/>
        <a:lstStyle/>
        <a:p>
          <a:endParaRPr lang="en-US" sz="1600"/>
        </a:p>
      </dgm:t>
    </dgm:pt>
    <dgm:pt modelId="{986C27A9-1C6E-44BC-88E2-0D4C78EEDF49}" type="sibTrans" cxnId="{2670A1CE-3878-4140-826E-BFCF89857971}">
      <dgm:prSet/>
      <dgm:spPr/>
      <dgm:t>
        <a:bodyPr/>
        <a:lstStyle/>
        <a:p>
          <a:endParaRPr lang="en-US" sz="1600"/>
        </a:p>
      </dgm:t>
    </dgm:pt>
    <dgm:pt modelId="{9019E3FD-0018-47DC-9334-515F919A0582}">
      <dgm:prSet phldrT="[Text]" custT="1"/>
      <dgm:spPr/>
      <dgm:t>
        <a:bodyPr/>
        <a:lstStyle/>
        <a:p>
          <a:r>
            <a:rPr lang="en-US" sz="1600" dirty="0">
              <a:latin typeface="Century Gothic" panose="020B0502020202020204" pitchFamily="34" charset="0"/>
            </a:rPr>
            <a:t>Higher Education Equity</a:t>
          </a:r>
        </a:p>
        <a:p>
          <a:r>
            <a:rPr lang="en-US" sz="1600" dirty="0">
              <a:latin typeface="Century Gothic" panose="020B0502020202020204" pitchFamily="34" charset="0"/>
            </a:rPr>
            <a:t>- Access</a:t>
          </a:r>
        </a:p>
        <a:p>
          <a:r>
            <a:rPr lang="en-US" sz="1600" dirty="0">
              <a:latin typeface="Century Gothic" panose="020B0502020202020204" pitchFamily="34" charset="0"/>
            </a:rPr>
            <a:t>- Completion</a:t>
          </a:r>
        </a:p>
        <a:p>
          <a:r>
            <a:rPr lang="en-US" sz="1600" dirty="0">
              <a:latin typeface="Century Gothic" panose="020B0502020202020204" pitchFamily="34" charset="0"/>
            </a:rPr>
            <a:t>- Achievement Gaps</a:t>
          </a:r>
        </a:p>
        <a:p>
          <a:endParaRPr lang="en-US" sz="1600" dirty="0"/>
        </a:p>
      </dgm:t>
    </dgm:pt>
    <dgm:pt modelId="{8BCDC820-18C1-4C94-8C66-1AC2FBBD28F9}" type="parTrans" cxnId="{5A25C335-1F47-4D4C-B406-EB4F8AEC49E4}">
      <dgm:prSet/>
      <dgm:spPr/>
      <dgm:t>
        <a:bodyPr/>
        <a:lstStyle/>
        <a:p>
          <a:endParaRPr lang="en-US" sz="1600"/>
        </a:p>
      </dgm:t>
    </dgm:pt>
    <dgm:pt modelId="{8D066BFB-4F74-4588-A203-6280EA56B830}" type="sibTrans" cxnId="{5A25C335-1F47-4D4C-B406-EB4F8AEC49E4}">
      <dgm:prSet/>
      <dgm:spPr/>
      <dgm:t>
        <a:bodyPr/>
        <a:lstStyle/>
        <a:p>
          <a:endParaRPr lang="en-US" sz="1600"/>
        </a:p>
      </dgm:t>
    </dgm:pt>
    <dgm:pt modelId="{F310337D-0D24-4001-AE8C-01D68711C797}">
      <dgm:prSet phldrT="[Text]" custT="1"/>
      <dgm:spPr>
        <a:solidFill>
          <a:srgbClr val="F58200"/>
        </a:solidFill>
      </dgm:spPr>
      <dgm:t>
        <a:bodyPr/>
        <a:lstStyle/>
        <a:p>
          <a:pPr>
            <a:spcBef>
              <a:spcPts val="600"/>
            </a:spcBef>
          </a:pPr>
          <a:r>
            <a:rPr lang="en-US" sz="1600" b="1" dirty="0">
              <a:latin typeface="Century Gothic" panose="020B0502020202020204" pitchFamily="34" charset="0"/>
            </a:rPr>
            <a:t>Effective Government</a:t>
          </a:r>
        </a:p>
      </dgm:t>
    </dgm:pt>
    <dgm:pt modelId="{323E20A8-5547-47F4-9F8E-729C83AC0CA5}" type="parTrans" cxnId="{0EEC1FB4-3252-4F56-9E42-F72CDBC6FECD}">
      <dgm:prSet/>
      <dgm:spPr/>
      <dgm:t>
        <a:bodyPr/>
        <a:lstStyle/>
        <a:p>
          <a:endParaRPr lang="en-US" sz="1600"/>
        </a:p>
      </dgm:t>
    </dgm:pt>
    <dgm:pt modelId="{E5B74097-7567-45DF-8CA0-9A2505D563C1}" type="sibTrans" cxnId="{0EEC1FB4-3252-4F56-9E42-F72CDBC6FECD}">
      <dgm:prSet/>
      <dgm:spPr/>
      <dgm:t>
        <a:bodyPr/>
        <a:lstStyle/>
        <a:p>
          <a:endParaRPr lang="en-US" sz="1600"/>
        </a:p>
      </dgm:t>
    </dgm:pt>
    <dgm:pt modelId="{459AEDB2-BF21-4A34-8877-8B8B1E301283}">
      <dgm:prSet phldrT="[Text]" custT="1"/>
      <dgm:spPr/>
      <dgm:t>
        <a:bodyPr/>
        <a:lstStyle/>
        <a:p>
          <a:r>
            <a:rPr lang="en-US" sz="1600" dirty="0">
              <a:latin typeface="Century Gothic" panose="020B0502020202020204" pitchFamily="34" charset="0"/>
            </a:rPr>
            <a:t>Oversight, Governance and Accountability</a:t>
          </a:r>
        </a:p>
        <a:p>
          <a:r>
            <a:rPr lang="en-US" sz="1600" dirty="0">
              <a:latin typeface="Century Gothic" panose="020B0502020202020204" pitchFamily="34" charset="0"/>
            </a:rPr>
            <a:t>- Data </a:t>
          </a:r>
        </a:p>
        <a:p>
          <a:r>
            <a:rPr lang="en-US" sz="1600" dirty="0">
              <a:latin typeface="Century Gothic" panose="020B0502020202020204" pitchFamily="34" charset="0"/>
            </a:rPr>
            <a:t>- Coordination</a:t>
          </a:r>
        </a:p>
      </dgm:t>
    </dgm:pt>
    <dgm:pt modelId="{B12788D2-89C4-4584-BB60-F501824AE1D3}" type="parTrans" cxnId="{28B6CD9E-A1F2-401A-9E99-473B1C0AD6BB}">
      <dgm:prSet/>
      <dgm:spPr/>
      <dgm:t>
        <a:bodyPr/>
        <a:lstStyle/>
        <a:p>
          <a:endParaRPr lang="en-US" sz="1600"/>
        </a:p>
      </dgm:t>
    </dgm:pt>
    <dgm:pt modelId="{CC37D7A3-4DF9-4A41-A09A-02513D99368C}" type="sibTrans" cxnId="{28B6CD9E-A1F2-401A-9E99-473B1C0AD6BB}">
      <dgm:prSet/>
      <dgm:spPr/>
      <dgm:t>
        <a:bodyPr/>
        <a:lstStyle/>
        <a:p>
          <a:endParaRPr lang="en-US" sz="1600"/>
        </a:p>
      </dgm:t>
    </dgm:pt>
    <dgm:pt modelId="{0FD4E4D8-0B0C-42E6-99E0-25CE4050692E}" type="pres">
      <dgm:prSet presAssocID="{5955C2FA-000A-4336-BF16-091544A23CDD}" presName="Name0" presStyleCnt="0">
        <dgm:presLayoutVars>
          <dgm:chMax val="5"/>
          <dgm:chPref val="5"/>
          <dgm:dir/>
          <dgm:animLvl val="lvl"/>
        </dgm:presLayoutVars>
      </dgm:prSet>
      <dgm:spPr/>
      <dgm:t>
        <a:bodyPr/>
        <a:lstStyle/>
        <a:p>
          <a:endParaRPr lang="en-US"/>
        </a:p>
      </dgm:t>
    </dgm:pt>
    <dgm:pt modelId="{0F1D254B-D24C-457C-AFE8-B77C2A7C3A20}" type="pres">
      <dgm:prSet presAssocID="{0B92B6F6-D715-49F2-AB4B-4E8497DA9895}" presName="parentText1" presStyleLbl="node1" presStyleIdx="0" presStyleCnt="3">
        <dgm:presLayoutVars>
          <dgm:chMax/>
          <dgm:chPref val="3"/>
          <dgm:bulletEnabled val="1"/>
        </dgm:presLayoutVars>
      </dgm:prSet>
      <dgm:spPr/>
      <dgm:t>
        <a:bodyPr/>
        <a:lstStyle/>
        <a:p>
          <a:endParaRPr lang="en-US"/>
        </a:p>
      </dgm:t>
    </dgm:pt>
    <dgm:pt modelId="{C10E90B0-A61B-4CCE-B226-D94EE02DBF48}" type="pres">
      <dgm:prSet presAssocID="{0B92B6F6-D715-49F2-AB4B-4E8497DA9895}" presName="childText1" presStyleLbl="solidAlignAcc1" presStyleIdx="0" presStyleCnt="3">
        <dgm:presLayoutVars>
          <dgm:chMax val="0"/>
          <dgm:chPref val="0"/>
          <dgm:bulletEnabled val="1"/>
        </dgm:presLayoutVars>
      </dgm:prSet>
      <dgm:spPr/>
      <dgm:t>
        <a:bodyPr/>
        <a:lstStyle/>
        <a:p>
          <a:endParaRPr lang="en-US"/>
        </a:p>
      </dgm:t>
    </dgm:pt>
    <dgm:pt modelId="{071DA5E4-F1DB-4688-A949-09E13316403F}" type="pres">
      <dgm:prSet presAssocID="{FFBCC8B5-AF75-4E77-A6E1-6DF5360CE7E1}" presName="parentText2" presStyleLbl="node1" presStyleIdx="1" presStyleCnt="3">
        <dgm:presLayoutVars>
          <dgm:chMax/>
          <dgm:chPref val="3"/>
          <dgm:bulletEnabled val="1"/>
        </dgm:presLayoutVars>
      </dgm:prSet>
      <dgm:spPr/>
      <dgm:t>
        <a:bodyPr/>
        <a:lstStyle/>
        <a:p>
          <a:endParaRPr lang="en-US"/>
        </a:p>
      </dgm:t>
    </dgm:pt>
    <dgm:pt modelId="{88B464A6-9F2F-4978-8E87-64609D826060}" type="pres">
      <dgm:prSet presAssocID="{FFBCC8B5-AF75-4E77-A6E1-6DF5360CE7E1}" presName="childText2" presStyleLbl="solidAlignAcc1" presStyleIdx="1" presStyleCnt="3">
        <dgm:presLayoutVars>
          <dgm:chMax val="0"/>
          <dgm:chPref val="0"/>
          <dgm:bulletEnabled val="1"/>
        </dgm:presLayoutVars>
      </dgm:prSet>
      <dgm:spPr/>
      <dgm:t>
        <a:bodyPr/>
        <a:lstStyle/>
        <a:p>
          <a:endParaRPr lang="en-US"/>
        </a:p>
      </dgm:t>
    </dgm:pt>
    <dgm:pt modelId="{04F269E4-E3B4-4251-903C-3F626E3300E1}" type="pres">
      <dgm:prSet presAssocID="{F310337D-0D24-4001-AE8C-01D68711C797}" presName="parentText3" presStyleLbl="node1" presStyleIdx="2" presStyleCnt="3" custScaleY="105398">
        <dgm:presLayoutVars>
          <dgm:chMax/>
          <dgm:chPref val="3"/>
          <dgm:bulletEnabled val="1"/>
        </dgm:presLayoutVars>
      </dgm:prSet>
      <dgm:spPr/>
      <dgm:t>
        <a:bodyPr/>
        <a:lstStyle/>
        <a:p>
          <a:endParaRPr lang="en-US"/>
        </a:p>
      </dgm:t>
    </dgm:pt>
    <dgm:pt modelId="{90F13E62-DB50-4812-B27C-16AD46C9E259}" type="pres">
      <dgm:prSet presAssocID="{F310337D-0D24-4001-AE8C-01D68711C797}" presName="childText3" presStyleLbl="solidAlignAcc1" presStyleIdx="2" presStyleCnt="3">
        <dgm:presLayoutVars>
          <dgm:chMax val="0"/>
          <dgm:chPref val="0"/>
          <dgm:bulletEnabled val="1"/>
        </dgm:presLayoutVars>
      </dgm:prSet>
      <dgm:spPr/>
      <dgm:t>
        <a:bodyPr/>
        <a:lstStyle/>
        <a:p>
          <a:endParaRPr lang="en-US"/>
        </a:p>
      </dgm:t>
    </dgm:pt>
  </dgm:ptLst>
  <dgm:cxnLst>
    <dgm:cxn modelId="{0EEC1FB4-3252-4F56-9E42-F72CDBC6FECD}" srcId="{5955C2FA-000A-4336-BF16-091544A23CDD}" destId="{F310337D-0D24-4001-AE8C-01D68711C797}" srcOrd="2" destOrd="0" parTransId="{323E20A8-5547-47F4-9F8E-729C83AC0CA5}" sibTransId="{E5B74097-7567-45DF-8CA0-9A2505D563C1}"/>
    <dgm:cxn modelId="{EAE6FBFF-F7E5-4E74-B979-404B7705210A}" srcId="{0B92B6F6-D715-49F2-AB4B-4E8497DA9895}" destId="{8749518B-03B2-44D3-B819-77E25B182ED7}" srcOrd="0" destOrd="0" parTransId="{4ECDEA6C-5055-4972-8D14-582030FF02CE}" sibTransId="{A839098B-909B-480A-929C-4FBDF24802C6}"/>
    <dgm:cxn modelId="{A74204B8-B354-4688-B793-11F7392A2939}" type="presOf" srcId="{5955C2FA-000A-4336-BF16-091544A23CDD}" destId="{0FD4E4D8-0B0C-42E6-99E0-25CE4050692E}" srcOrd="0" destOrd="0" presId="urn:microsoft.com/office/officeart/2009/3/layout/IncreasingArrowsProcess"/>
    <dgm:cxn modelId="{8789C31D-685E-4727-954D-F58995022763}" type="presOf" srcId="{8749518B-03B2-44D3-B819-77E25B182ED7}" destId="{C10E90B0-A61B-4CCE-B226-D94EE02DBF48}" srcOrd="0" destOrd="0" presId="urn:microsoft.com/office/officeart/2009/3/layout/IncreasingArrowsProcess"/>
    <dgm:cxn modelId="{BC053868-54F2-4327-B71C-2F99F5417188}" type="presOf" srcId="{F310337D-0D24-4001-AE8C-01D68711C797}" destId="{04F269E4-E3B4-4251-903C-3F626E3300E1}" srcOrd="0" destOrd="0" presId="urn:microsoft.com/office/officeart/2009/3/layout/IncreasingArrowsProcess"/>
    <dgm:cxn modelId="{28B6CD9E-A1F2-401A-9E99-473B1C0AD6BB}" srcId="{F310337D-0D24-4001-AE8C-01D68711C797}" destId="{459AEDB2-BF21-4A34-8877-8B8B1E301283}" srcOrd="0" destOrd="0" parTransId="{B12788D2-89C4-4584-BB60-F501824AE1D3}" sibTransId="{CC37D7A3-4DF9-4A41-A09A-02513D99368C}"/>
    <dgm:cxn modelId="{2670A1CE-3878-4140-826E-BFCF89857971}" srcId="{5955C2FA-000A-4336-BF16-091544A23CDD}" destId="{FFBCC8B5-AF75-4E77-A6E1-6DF5360CE7E1}" srcOrd="1" destOrd="0" parTransId="{40D74BC0-8BC8-49BC-9AAF-8C4DB62F8CB9}" sibTransId="{986C27A9-1C6E-44BC-88E2-0D4C78EEDF49}"/>
    <dgm:cxn modelId="{1BEFA156-A9FA-48D0-A8CD-4944645F89D4}" type="presOf" srcId="{FFBCC8B5-AF75-4E77-A6E1-6DF5360CE7E1}" destId="{071DA5E4-F1DB-4688-A949-09E13316403F}" srcOrd="0" destOrd="0" presId="urn:microsoft.com/office/officeart/2009/3/layout/IncreasingArrowsProcess"/>
    <dgm:cxn modelId="{963A95E2-25D2-40B5-8ECC-5E8DA69A5FBC}" type="presOf" srcId="{9019E3FD-0018-47DC-9334-515F919A0582}" destId="{88B464A6-9F2F-4978-8E87-64609D826060}" srcOrd="0" destOrd="0" presId="urn:microsoft.com/office/officeart/2009/3/layout/IncreasingArrowsProcess"/>
    <dgm:cxn modelId="{5986FD74-3111-4558-8AC2-6480D04E0D54}" srcId="{5955C2FA-000A-4336-BF16-091544A23CDD}" destId="{0B92B6F6-D715-49F2-AB4B-4E8497DA9895}" srcOrd="0" destOrd="0" parTransId="{45688A92-E374-41F2-85DE-BBBC3CD5AEC7}" sibTransId="{69C18796-55C3-48A9-B90B-FE471967CACF}"/>
    <dgm:cxn modelId="{5A25C335-1F47-4D4C-B406-EB4F8AEC49E4}" srcId="{FFBCC8B5-AF75-4E77-A6E1-6DF5360CE7E1}" destId="{9019E3FD-0018-47DC-9334-515F919A0582}" srcOrd="0" destOrd="0" parTransId="{8BCDC820-18C1-4C94-8C66-1AC2FBBD28F9}" sibTransId="{8D066BFB-4F74-4588-A203-6280EA56B830}"/>
    <dgm:cxn modelId="{44D08816-5AC2-4BD5-B7E6-59BD05EC6642}" type="presOf" srcId="{459AEDB2-BF21-4A34-8877-8B8B1E301283}" destId="{90F13E62-DB50-4812-B27C-16AD46C9E259}" srcOrd="0" destOrd="0" presId="urn:microsoft.com/office/officeart/2009/3/layout/IncreasingArrowsProcess"/>
    <dgm:cxn modelId="{B59F72B2-7541-40A2-B24E-007967589725}" type="presOf" srcId="{0B92B6F6-D715-49F2-AB4B-4E8497DA9895}" destId="{0F1D254B-D24C-457C-AFE8-B77C2A7C3A20}" srcOrd="0" destOrd="0" presId="urn:microsoft.com/office/officeart/2009/3/layout/IncreasingArrowsProcess"/>
    <dgm:cxn modelId="{D9356848-81EF-4811-89F2-468FB3A6C281}" type="presParOf" srcId="{0FD4E4D8-0B0C-42E6-99E0-25CE4050692E}" destId="{0F1D254B-D24C-457C-AFE8-B77C2A7C3A20}" srcOrd="0" destOrd="0" presId="urn:microsoft.com/office/officeart/2009/3/layout/IncreasingArrowsProcess"/>
    <dgm:cxn modelId="{228BB2D5-4EF7-4209-9411-45C4D4E75A7D}" type="presParOf" srcId="{0FD4E4D8-0B0C-42E6-99E0-25CE4050692E}" destId="{C10E90B0-A61B-4CCE-B226-D94EE02DBF48}" srcOrd="1" destOrd="0" presId="urn:microsoft.com/office/officeart/2009/3/layout/IncreasingArrowsProcess"/>
    <dgm:cxn modelId="{0A2C0761-0862-4BDF-B7C6-93CA806AF783}" type="presParOf" srcId="{0FD4E4D8-0B0C-42E6-99E0-25CE4050692E}" destId="{071DA5E4-F1DB-4688-A949-09E13316403F}" srcOrd="2" destOrd="0" presId="urn:microsoft.com/office/officeart/2009/3/layout/IncreasingArrowsProcess"/>
    <dgm:cxn modelId="{6A0FF963-A9FC-47DE-AFB4-D9D00DA595B9}" type="presParOf" srcId="{0FD4E4D8-0B0C-42E6-99E0-25CE4050692E}" destId="{88B464A6-9F2F-4978-8E87-64609D826060}" srcOrd="3" destOrd="0" presId="urn:microsoft.com/office/officeart/2009/3/layout/IncreasingArrowsProcess"/>
    <dgm:cxn modelId="{700744E2-0AE4-47D8-9FAD-7F99CF3904FA}" type="presParOf" srcId="{0FD4E4D8-0B0C-42E6-99E0-25CE4050692E}" destId="{04F269E4-E3B4-4251-903C-3F626E3300E1}" srcOrd="4" destOrd="0" presId="urn:microsoft.com/office/officeart/2009/3/layout/IncreasingArrowsProcess"/>
    <dgm:cxn modelId="{2CEDA151-B213-4D76-9D8D-18997EA97226}" type="presParOf" srcId="{0FD4E4D8-0B0C-42E6-99E0-25CE4050692E}" destId="{90F13E62-DB50-4812-B27C-16AD46C9E259}"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82254C-B3B5-4B21-A891-B64C6B982764}" type="doc">
      <dgm:prSet loTypeId="urn:microsoft.com/office/officeart/2005/8/layout/venn1" loCatId="relationship" qsTypeId="urn:microsoft.com/office/officeart/2005/8/quickstyle/simple1" qsCatId="simple" csTypeId="urn:microsoft.com/office/officeart/2005/8/colors/accent1_2" csCatId="accent1" phldr="1"/>
      <dgm:spPr/>
    </dgm:pt>
    <dgm:pt modelId="{F3DF601D-8DA8-4691-8799-1ABD2CBB7FCF}">
      <dgm:prSet phldrT="[Text]"/>
      <dgm:spPr>
        <a:solidFill>
          <a:srgbClr val="0E299A">
            <a:alpha val="67059"/>
          </a:srgbClr>
        </a:solidFill>
      </dgm:spPr>
      <dgm:t>
        <a:bodyPr/>
        <a:lstStyle/>
        <a:p>
          <a:r>
            <a:rPr lang="en-US" dirty="0">
              <a:solidFill>
                <a:schemeClr val="bg1"/>
              </a:solidFill>
              <a:latin typeface="Century Gothic" panose="020B0502020202020204" pitchFamily="34" charset="0"/>
            </a:rPr>
            <a:t>Debt</a:t>
          </a:r>
        </a:p>
      </dgm:t>
    </dgm:pt>
    <dgm:pt modelId="{2E0845B1-9EE0-4C6F-96FD-5F017682CE2A}" type="parTrans" cxnId="{F740D273-C1B9-4505-827F-78ED8126B1FC}">
      <dgm:prSet/>
      <dgm:spPr/>
      <dgm:t>
        <a:bodyPr/>
        <a:lstStyle/>
        <a:p>
          <a:endParaRPr lang="en-US"/>
        </a:p>
      </dgm:t>
    </dgm:pt>
    <dgm:pt modelId="{54D2BA30-23C3-401B-AA59-8B61E60FA651}" type="sibTrans" cxnId="{F740D273-C1B9-4505-827F-78ED8126B1FC}">
      <dgm:prSet/>
      <dgm:spPr/>
      <dgm:t>
        <a:bodyPr/>
        <a:lstStyle/>
        <a:p>
          <a:endParaRPr lang="en-US"/>
        </a:p>
      </dgm:t>
    </dgm:pt>
    <dgm:pt modelId="{719710E2-C055-4279-9E43-2E395CE480B9}">
      <dgm:prSet phldrT="[Text]"/>
      <dgm:spPr>
        <a:solidFill>
          <a:srgbClr val="F58200">
            <a:alpha val="67059"/>
          </a:srgbClr>
        </a:solidFill>
      </dgm:spPr>
      <dgm:t>
        <a:bodyPr/>
        <a:lstStyle/>
        <a:p>
          <a:r>
            <a:rPr lang="en-US" dirty="0">
              <a:solidFill>
                <a:schemeClr val="bg1"/>
              </a:solidFill>
              <a:latin typeface="Century Gothic" panose="020B0502020202020204" pitchFamily="34" charset="0"/>
            </a:rPr>
            <a:t>Financial Aid</a:t>
          </a:r>
        </a:p>
      </dgm:t>
    </dgm:pt>
    <dgm:pt modelId="{56B7A3AC-605C-4298-864A-1D520F70DB82}" type="parTrans" cxnId="{556BE68E-69B5-46BA-90C6-B87414F39A9A}">
      <dgm:prSet/>
      <dgm:spPr/>
      <dgm:t>
        <a:bodyPr/>
        <a:lstStyle/>
        <a:p>
          <a:endParaRPr lang="en-US"/>
        </a:p>
      </dgm:t>
    </dgm:pt>
    <dgm:pt modelId="{216B7710-29ED-49E7-A490-3A52EBF61AAC}" type="sibTrans" cxnId="{556BE68E-69B5-46BA-90C6-B87414F39A9A}">
      <dgm:prSet/>
      <dgm:spPr/>
      <dgm:t>
        <a:bodyPr/>
        <a:lstStyle/>
        <a:p>
          <a:endParaRPr lang="en-US"/>
        </a:p>
      </dgm:t>
    </dgm:pt>
    <dgm:pt modelId="{FA33BC4C-3814-469A-848E-FF595BC8AD5B}">
      <dgm:prSet phldrT="[Text]"/>
      <dgm:spPr>
        <a:solidFill>
          <a:srgbClr val="0077D0">
            <a:alpha val="67059"/>
          </a:srgbClr>
        </a:solidFill>
      </dgm:spPr>
      <dgm:t>
        <a:bodyPr/>
        <a:lstStyle/>
        <a:p>
          <a:r>
            <a:rPr lang="en-US" dirty="0">
              <a:solidFill>
                <a:schemeClr val="bg1"/>
              </a:solidFill>
              <a:latin typeface="Century Gothic" panose="020B0502020202020204" pitchFamily="34" charset="0"/>
            </a:rPr>
            <a:t>Tuition</a:t>
          </a:r>
        </a:p>
      </dgm:t>
    </dgm:pt>
    <dgm:pt modelId="{F454FA7B-7344-449A-B7EE-E136C85CFAE4}" type="parTrans" cxnId="{0E665C1A-D323-4E96-9F05-B06EA996ED49}">
      <dgm:prSet/>
      <dgm:spPr/>
      <dgm:t>
        <a:bodyPr/>
        <a:lstStyle/>
        <a:p>
          <a:endParaRPr lang="en-US"/>
        </a:p>
      </dgm:t>
    </dgm:pt>
    <dgm:pt modelId="{9A518D3D-46A2-407F-90A1-196570629933}" type="sibTrans" cxnId="{0E665C1A-D323-4E96-9F05-B06EA996ED49}">
      <dgm:prSet/>
      <dgm:spPr/>
      <dgm:t>
        <a:bodyPr/>
        <a:lstStyle/>
        <a:p>
          <a:endParaRPr lang="en-US"/>
        </a:p>
      </dgm:t>
    </dgm:pt>
    <dgm:pt modelId="{771FBD94-48E1-4544-9E38-3BE0A5BB5A01}" type="pres">
      <dgm:prSet presAssocID="{2782254C-B3B5-4B21-A891-B64C6B982764}" presName="compositeShape" presStyleCnt="0">
        <dgm:presLayoutVars>
          <dgm:chMax val="7"/>
          <dgm:dir/>
          <dgm:resizeHandles val="exact"/>
        </dgm:presLayoutVars>
      </dgm:prSet>
      <dgm:spPr/>
    </dgm:pt>
    <dgm:pt modelId="{44E90DC1-F176-47C0-B787-4BD12D192261}" type="pres">
      <dgm:prSet presAssocID="{F3DF601D-8DA8-4691-8799-1ABD2CBB7FCF}" presName="circ1" presStyleLbl="vennNode1" presStyleIdx="0" presStyleCnt="3"/>
      <dgm:spPr/>
      <dgm:t>
        <a:bodyPr/>
        <a:lstStyle/>
        <a:p>
          <a:endParaRPr lang="en-US"/>
        </a:p>
      </dgm:t>
    </dgm:pt>
    <dgm:pt modelId="{6115732C-EE3B-4C72-BC92-1324C56AFE84}" type="pres">
      <dgm:prSet presAssocID="{F3DF601D-8DA8-4691-8799-1ABD2CBB7FCF}" presName="circ1Tx" presStyleLbl="revTx" presStyleIdx="0" presStyleCnt="0">
        <dgm:presLayoutVars>
          <dgm:chMax val="0"/>
          <dgm:chPref val="0"/>
          <dgm:bulletEnabled val="1"/>
        </dgm:presLayoutVars>
      </dgm:prSet>
      <dgm:spPr/>
      <dgm:t>
        <a:bodyPr/>
        <a:lstStyle/>
        <a:p>
          <a:endParaRPr lang="en-US"/>
        </a:p>
      </dgm:t>
    </dgm:pt>
    <dgm:pt modelId="{E8A5375E-E87D-417A-9891-08DDBEBAADD1}" type="pres">
      <dgm:prSet presAssocID="{719710E2-C055-4279-9E43-2E395CE480B9}" presName="circ2" presStyleLbl="vennNode1" presStyleIdx="1" presStyleCnt="3"/>
      <dgm:spPr/>
      <dgm:t>
        <a:bodyPr/>
        <a:lstStyle/>
        <a:p>
          <a:endParaRPr lang="en-US"/>
        </a:p>
      </dgm:t>
    </dgm:pt>
    <dgm:pt modelId="{DFCBFD3D-DFDE-4C94-B05B-603C06428CFD}" type="pres">
      <dgm:prSet presAssocID="{719710E2-C055-4279-9E43-2E395CE480B9}" presName="circ2Tx" presStyleLbl="revTx" presStyleIdx="0" presStyleCnt="0">
        <dgm:presLayoutVars>
          <dgm:chMax val="0"/>
          <dgm:chPref val="0"/>
          <dgm:bulletEnabled val="1"/>
        </dgm:presLayoutVars>
      </dgm:prSet>
      <dgm:spPr/>
      <dgm:t>
        <a:bodyPr/>
        <a:lstStyle/>
        <a:p>
          <a:endParaRPr lang="en-US"/>
        </a:p>
      </dgm:t>
    </dgm:pt>
    <dgm:pt modelId="{820E3DF6-CB8C-4AFB-B2C3-D3D154EDF620}" type="pres">
      <dgm:prSet presAssocID="{FA33BC4C-3814-469A-848E-FF595BC8AD5B}" presName="circ3" presStyleLbl="vennNode1" presStyleIdx="2" presStyleCnt="3" custLinFactNeighborX="-1550" custLinFactNeighborY="775"/>
      <dgm:spPr/>
      <dgm:t>
        <a:bodyPr/>
        <a:lstStyle/>
        <a:p>
          <a:endParaRPr lang="en-US"/>
        </a:p>
      </dgm:t>
    </dgm:pt>
    <dgm:pt modelId="{3EB889E2-48F7-4BD7-8287-9F17A520F130}" type="pres">
      <dgm:prSet presAssocID="{FA33BC4C-3814-469A-848E-FF595BC8AD5B}" presName="circ3Tx" presStyleLbl="revTx" presStyleIdx="0" presStyleCnt="0">
        <dgm:presLayoutVars>
          <dgm:chMax val="0"/>
          <dgm:chPref val="0"/>
          <dgm:bulletEnabled val="1"/>
        </dgm:presLayoutVars>
      </dgm:prSet>
      <dgm:spPr/>
      <dgm:t>
        <a:bodyPr/>
        <a:lstStyle/>
        <a:p>
          <a:endParaRPr lang="en-US"/>
        </a:p>
      </dgm:t>
    </dgm:pt>
  </dgm:ptLst>
  <dgm:cxnLst>
    <dgm:cxn modelId="{EC2007C7-5D4A-41C8-8309-5F1F79E484E9}" type="presOf" srcId="{719710E2-C055-4279-9E43-2E395CE480B9}" destId="{E8A5375E-E87D-417A-9891-08DDBEBAADD1}" srcOrd="0" destOrd="0" presId="urn:microsoft.com/office/officeart/2005/8/layout/venn1"/>
    <dgm:cxn modelId="{95DDF96B-7C1C-42B3-B14D-63EA879AE610}" type="presOf" srcId="{719710E2-C055-4279-9E43-2E395CE480B9}" destId="{DFCBFD3D-DFDE-4C94-B05B-603C06428CFD}" srcOrd="1" destOrd="0" presId="urn:microsoft.com/office/officeart/2005/8/layout/venn1"/>
    <dgm:cxn modelId="{AEDEC945-5E3D-41AB-848A-23D9B5F07A81}" type="presOf" srcId="{F3DF601D-8DA8-4691-8799-1ABD2CBB7FCF}" destId="{6115732C-EE3B-4C72-BC92-1324C56AFE84}" srcOrd="1" destOrd="0" presId="urn:microsoft.com/office/officeart/2005/8/layout/venn1"/>
    <dgm:cxn modelId="{556BE68E-69B5-46BA-90C6-B87414F39A9A}" srcId="{2782254C-B3B5-4B21-A891-B64C6B982764}" destId="{719710E2-C055-4279-9E43-2E395CE480B9}" srcOrd="1" destOrd="0" parTransId="{56B7A3AC-605C-4298-864A-1D520F70DB82}" sibTransId="{216B7710-29ED-49E7-A490-3A52EBF61AAC}"/>
    <dgm:cxn modelId="{C3B6A12D-5BD5-4C3A-A609-E5E057BBD967}" type="presOf" srcId="{FA33BC4C-3814-469A-848E-FF595BC8AD5B}" destId="{3EB889E2-48F7-4BD7-8287-9F17A520F130}" srcOrd="1" destOrd="0" presId="urn:microsoft.com/office/officeart/2005/8/layout/venn1"/>
    <dgm:cxn modelId="{DE44771E-0DBF-44E6-BEB4-7560CD29A715}" type="presOf" srcId="{2782254C-B3B5-4B21-A891-B64C6B982764}" destId="{771FBD94-48E1-4544-9E38-3BE0A5BB5A01}" srcOrd="0" destOrd="0" presId="urn:microsoft.com/office/officeart/2005/8/layout/venn1"/>
    <dgm:cxn modelId="{F740D273-C1B9-4505-827F-78ED8126B1FC}" srcId="{2782254C-B3B5-4B21-A891-B64C6B982764}" destId="{F3DF601D-8DA8-4691-8799-1ABD2CBB7FCF}" srcOrd="0" destOrd="0" parTransId="{2E0845B1-9EE0-4C6F-96FD-5F017682CE2A}" sibTransId="{54D2BA30-23C3-401B-AA59-8B61E60FA651}"/>
    <dgm:cxn modelId="{A7B18CE6-9946-40FC-B9CA-FEBFE589770F}" type="presOf" srcId="{F3DF601D-8DA8-4691-8799-1ABD2CBB7FCF}" destId="{44E90DC1-F176-47C0-B787-4BD12D192261}" srcOrd="0" destOrd="0" presId="urn:microsoft.com/office/officeart/2005/8/layout/venn1"/>
    <dgm:cxn modelId="{0E665C1A-D323-4E96-9F05-B06EA996ED49}" srcId="{2782254C-B3B5-4B21-A891-B64C6B982764}" destId="{FA33BC4C-3814-469A-848E-FF595BC8AD5B}" srcOrd="2" destOrd="0" parTransId="{F454FA7B-7344-449A-B7EE-E136C85CFAE4}" sibTransId="{9A518D3D-46A2-407F-90A1-196570629933}"/>
    <dgm:cxn modelId="{7D8EA8D2-56C1-4F9B-9F3D-33CE33A5BAE7}" type="presOf" srcId="{FA33BC4C-3814-469A-848E-FF595BC8AD5B}" destId="{820E3DF6-CB8C-4AFB-B2C3-D3D154EDF620}" srcOrd="0" destOrd="0" presId="urn:microsoft.com/office/officeart/2005/8/layout/venn1"/>
    <dgm:cxn modelId="{73845B89-58EF-4E24-B234-7056905EF0F5}" type="presParOf" srcId="{771FBD94-48E1-4544-9E38-3BE0A5BB5A01}" destId="{44E90DC1-F176-47C0-B787-4BD12D192261}" srcOrd="0" destOrd="0" presId="urn:microsoft.com/office/officeart/2005/8/layout/venn1"/>
    <dgm:cxn modelId="{CBB747FC-479E-41D1-8447-1FADA43EFD74}" type="presParOf" srcId="{771FBD94-48E1-4544-9E38-3BE0A5BB5A01}" destId="{6115732C-EE3B-4C72-BC92-1324C56AFE84}" srcOrd="1" destOrd="0" presId="urn:microsoft.com/office/officeart/2005/8/layout/venn1"/>
    <dgm:cxn modelId="{83144D98-D41C-4EB2-BBF6-5541D56AB7A1}" type="presParOf" srcId="{771FBD94-48E1-4544-9E38-3BE0A5BB5A01}" destId="{E8A5375E-E87D-417A-9891-08DDBEBAADD1}" srcOrd="2" destOrd="0" presId="urn:microsoft.com/office/officeart/2005/8/layout/venn1"/>
    <dgm:cxn modelId="{56F2339E-C892-44D0-9DE6-54DD72A3C462}" type="presParOf" srcId="{771FBD94-48E1-4544-9E38-3BE0A5BB5A01}" destId="{DFCBFD3D-DFDE-4C94-B05B-603C06428CFD}" srcOrd="3" destOrd="0" presId="urn:microsoft.com/office/officeart/2005/8/layout/venn1"/>
    <dgm:cxn modelId="{EB0E5D4A-1522-48F0-9770-872D88B4C5A2}" type="presParOf" srcId="{771FBD94-48E1-4544-9E38-3BE0A5BB5A01}" destId="{820E3DF6-CB8C-4AFB-B2C3-D3D154EDF620}" srcOrd="4" destOrd="0" presId="urn:microsoft.com/office/officeart/2005/8/layout/venn1"/>
    <dgm:cxn modelId="{B03AC75A-DDB7-4FD7-A24A-950B9EA04B45}" type="presParOf" srcId="{771FBD94-48E1-4544-9E38-3BE0A5BB5A01}" destId="{3EB889E2-48F7-4BD7-8287-9F17A520F130}"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1D254B-D24C-457C-AFE8-B77C2A7C3A20}">
      <dsp:nvSpPr>
        <dsp:cNvPr id="0" name=""/>
        <dsp:cNvSpPr/>
      </dsp:nvSpPr>
      <dsp:spPr>
        <a:xfrm>
          <a:off x="0" y="930981"/>
          <a:ext cx="7460043" cy="1086466"/>
        </a:xfrm>
        <a:prstGeom prst="rightArrow">
          <a:avLst>
            <a:gd name="adj1" fmla="val 50000"/>
            <a:gd name="adj2" fmla="val 50000"/>
          </a:avLst>
        </a:prstGeom>
        <a:solidFill>
          <a:srgbClr val="0E299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254000" bIns="172477" numCol="1" spcCol="1270" anchor="ctr" anchorCtr="0">
          <a:noAutofit/>
        </a:bodyPr>
        <a:lstStyle/>
        <a:p>
          <a:pPr lvl="0" algn="l" defTabSz="711200">
            <a:lnSpc>
              <a:spcPct val="90000"/>
            </a:lnSpc>
            <a:spcBef>
              <a:spcPct val="0"/>
            </a:spcBef>
            <a:spcAft>
              <a:spcPct val="35000"/>
            </a:spcAft>
          </a:pPr>
          <a:r>
            <a:rPr lang="en-US" sz="1600" b="1" kern="1200" dirty="0">
              <a:latin typeface="Century Gothic" panose="020B0502020202020204" pitchFamily="34" charset="0"/>
            </a:rPr>
            <a:t>Confronting the Cost Crisis</a:t>
          </a:r>
        </a:p>
      </dsp:txBody>
      <dsp:txXfrm>
        <a:off x="0" y="1202598"/>
        <a:ext cx="7188427" cy="543233"/>
      </dsp:txXfrm>
    </dsp:sp>
    <dsp:sp modelId="{C10E90B0-A61B-4CCE-B226-D94EE02DBF48}">
      <dsp:nvSpPr>
        <dsp:cNvPr id="0" name=""/>
        <dsp:cNvSpPr/>
      </dsp:nvSpPr>
      <dsp:spPr>
        <a:xfrm>
          <a:off x="0" y="1768803"/>
          <a:ext cx="2297693" cy="2092934"/>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a:latin typeface="Century Gothic" panose="020B0502020202020204" pitchFamily="34" charset="0"/>
            </a:rPr>
            <a:t>College Affordability</a:t>
          </a:r>
        </a:p>
        <a:p>
          <a:pPr lvl="0" algn="l" defTabSz="711200">
            <a:lnSpc>
              <a:spcPct val="90000"/>
            </a:lnSpc>
            <a:spcBef>
              <a:spcPct val="0"/>
            </a:spcBef>
            <a:spcAft>
              <a:spcPct val="35000"/>
            </a:spcAft>
          </a:pPr>
          <a:r>
            <a:rPr lang="en-US" sz="1600" kern="1200" dirty="0">
              <a:latin typeface="Century Gothic" panose="020B0502020202020204" pitchFamily="34" charset="0"/>
            </a:rPr>
            <a:t>- Tuition</a:t>
          </a:r>
        </a:p>
        <a:p>
          <a:pPr lvl="0" algn="l" defTabSz="711200">
            <a:lnSpc>
              <a:spcPct val="90000"/>
            </a:lnSpc>
            <a:spcBef>
              <a:spcPct val="0"/>
            </a:spcBef>
            <a:spcAft>
              <a:spcPct val="35000"/>
            </a:spcAft>
          </a:pPr>
          <a:r>
            <a:rPr lang="en-US" sz="1600" kern="1200" dirty="0">
              <a:latin typeface="Century Gothic" panose="020B0502020202020204" pitchFamily="34" charset="0"/>
            </a:rPr>
            <a:t>- Debt</a:t>
          </a:r>
        </a:p>
        <a:p>
          <a:pPr lvl="0" algn="l" defTabSz="711200">
            <a:lnSpc>
              <a:spcPct val="90000"/>
            </a:lnSpc>
            <a:spcBef>
              <a:spcPct val="0"/>
            </a:spcBef>
            <a:spcAft>
              <a:spcPct val="35000"/>
            </a:spcAft>
          </a:pPr>
          <a:r>
            <a:rPr lang="en-US" sz="1600" kern="1200" dirty="0">
              <a:latin typeface="Century Gothic" panose="020B0502020202020204" pitchFamily="34" charset="0"/>
            </a:rPr>
            <a:t>- Financial Aid</a:t>
          </a:r>
        </a:p>
        <a:p>
          <a:pPr lvl="0" algn="l" defTabSz="711200">
            <a:lnSpc>
              <a:spcPct val="90000"/>
            </a:lnSpc>
            <a:spcBef>
              <a:spcPct val="0"/>
            </a:spcBef>
            <a:spcAft>
              <a:spcPct val="35000"/>
            </a:spcAft>
          </a:pPr>
          <a:endParaRPr lang="en-US" sz="1600" kern="1200" dirty="0"/>
        </a:p>
      </dsp:txBody>
      <dsp:txXfrm>
        <a:off x="0" y="1768803"/>
        <a:ext cx="2297693" cy="2092934"/>
      </dsp:txXfrm>
    </dsp:sp>
    <dsp:sp modelId="{071DA5E4-F1DB-4688-A949-09E13316403F}">
      <dsp:nvSpPr>
        <dsp:cNvPr id="0" name=""/>
        <dsp:cNvSpPr/>
      </dsp:nvSpPr>
      <dsp:spPr>
        <a:xfrm>
          <a:off x="2297693" y="1293136"/>
          <a:ext cx="5162349" cy="1086466"/>
        </a:xfrm>
        <a:prstGeom prst="rightArrow">
          <a:avLst>
            <a:gd name="adj1" fmla="val 50000"/>
            <a:gd name="adj2" fmla="val 50000"/>
          </a:avLst>
        </a:prstGeom>
        <a:solidFill>
          <a:srgbClr val="0077D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254000" bIns="172477" numCol="1" spcCol="1270" anchor="ctr" anchorCtr="0">
          <a:noAutofit/>
        </a:bodyPr>
        <a:lstStyle/>
        <a:p>
          <a:pPr lvl="0" algn="l" defTabSz="711200">
            <a:lnSpc>
              <a:spcPct val="90000"/>
            </a:lnSpc>
            <a:spcBef>
              <a:spcPct val="0"/>
            </a:spcBef>
            <a:spcAft>
              <a:spcPct val="35000"/>
            </a:spcAft>
          </a:pPr>
          <a:r>
            <a:rPr lang="en-US" sz="1600" b="1" kern="1200" dirty="0">
              <a:latin typeface="Century Gothic" panose="020B0502020202020204" pitchFamily="34" charset="0"/>
            </a:rPr>
            <a:t>Justice For All</a:t>
          </a:r>
        </a:p>
      </dsp:txBody>
      <dsp:txXfrm>
        <a:off x="2297693" y="1564753"/>
        <a:ext cx="4890733" cy="543233"/>
      </dsp:txXfrm>
    </dsp:sp>
    <dsp:sp modelId="{88B464A6-9F2F-4978-8E87-64609D826060}">
      <dsp:nvSpPr>
        <dsp:cNvPr id="0" name=""/>
        <dsp:cNvSpPr/>
      </dsp:nvSpPr>
      <dsp:spPr>
        <a:xfrm>
          <a:off x="2297693" y="2130959"/>
          <a:ext cx="2297693" cy="2092934"/>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a:latin typeface="Century Gothic" panose="020B0502020202020204" pitchFamily="34" charset="0"/>
            </a:rPr>
            <a:t>Higher Education Equity</a:t>
          </a:r>
        </a:p>
        <a:p>
          <a:pPr lvl="0" algn="l" defTabSz="711200">
            <a:lnSpc>
              <a:spcPct val="90000"/>
            </a:lnSpc>
            <a:spcBef>
              <a:spcPct val="0"/>
            </a:spcBef>
            <a:spcAft>
              <a:spcPct val="35000"/>
            </a:spcAft>
          </a:pPr>
          <a:r>
            <a:rPr lang="en-US" sz="1600" kern="1200" dirty="0">
              <a:latin typeface="Century Gothic" panose="020B0502020202020204" pitchFamily="34" charset="0"/>
            </a:rPr>
            <a:t>- Access</a:t>
          </a:r>
        </a:p>
        <a:p>
          <a:pPr lvl="0" algn="l" defTabSz="711200">
            <a:lnSpc>
              <a:spcPct val="90000"/>
            </a:lnSpc>
            <a:spcBef>
              <a:spcPct val="0"/>
            </a:spcBef>
            <a:spcAft>
              <a:spcPct val="35000"/>
            </a:spcAft>
          </a:pPr>
          <a:r>
            <a:rPr lang="en-US" sz="1600" kern="1200" dirty="0">
              <a:latin typeface="Century Gothic" panose="020B0502020202020204" pitchFamily="34" charset="0"/>
            </a:rPr>
            <a:t>- Completion</a:t>
          </a:r>
        </a:p>
        <a:p>
          <a:pPr lvl="0" algn="l" defTabSz="711200">
            <a:lnSpc>
              <a:spcPct val="90000"/>
            </a:lnSpc>
            <a:spcBef>
              <a:spcPct val="0"/>
            </a:spcBef>
            <a:spcAft>
              <a:spcPct val="35000"/>
            </a:spcAft>
          </a:pPr>
          <a:r>
            <a:rPr lang="en-US" sz="1600" kern="1200" dirty="0">
              <a:latin typeface="Century Gothic" panose="020B0502020202020204" pitchFamily="34" charset="0"/>
            </a:rPr>
            <a:t>- Achievement Gaps</a:t>
          </a:r>
        </a:p>
        <a:p>
          <a:pPr lvl="0" algn="l" defTabSz="711200">
            <a:lnSpc>
              <a:spcPct val="90000"/>
            </a:lnSpc>
            <a:spcBef>
              <a:spcPct val="0"/>
            </a:spcBef>
            <a:spcAft>
              <a:spcPct val="35000"/>
            </a:spcAft>
          </a:pPr>
          <a:endParaRPr lang="en-US" sz="1600" kern="1200" dirty="0"/>
        </a:p>
      </dsp:txBody>
      <dsp:txXfrm>
        <a:off x="2297693" y="2130959"/>
        <a:ext cx="2297693" cy="2092934"/>
      </dsp:txXfrm>
    </dsp:sp>
    <dsp:sp modelId="{04F269E4-E3B4-4251-903C-3F626E3300E1}">
      <dsp:nvSpPr>
        <dsp:cNvPr id="0" name=""/>
        <dsp:cNvSpPr/>
      </dsp:nvSpPr>
      <dsp:spPr>
        <a:xfrm>
          <a:off x="4595386" y="1625968"/>
          <a:ext cx="2864656" cy="1145113"/>
        </a:xfrm>
        <a:prstGeom prst="rightArrow">
          <a:avLst>
            <a:gd name="adj1" fmla="val 50000"/>
            <a:gd name="adj2" fmla="val 50000"/>
          </a:avLst>
        </a:prstGeom>
        <a:solidFill>
          <a:srgbClr val="F58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254000" bIns="172477" numCol="1" spcCol="1270" anchor="ctr" anchorCtr="0">
          <a:noAutofit/>
        </a:bodyPr>
        <a:lstStyle/>
        <a:p>
          <a:pPr lvl="0" algn="l" defTabSz="711200">
            <a:lnSpc>
              <a:spcPct val="90000"/>
            </a:lnSpc>
            <a:spcBef>
              <a:spcPct val="0"/>
            </a:spcBef>
            <a:spcAft>
              <a:spcPct val="35000"/>
            </a:spcAft>
          </a:pPr>
          <a:r>
            <a:rPr lang="en-US" sz="1600" b="1" kern="1200" dirty="0">
              <a:latin typeface="Century Gothic" panose="020B0502020202020204" pitchFamily="34" charset="0"/>
            </a:rPr>
            <a:t>Effective Government</a:t>
          </a:r>
        </a:p>
      </dsp:txBody>
      <dsp:txXfrm>
        <a:off x="4595386" y="1912246"/>
        <a:ext cx="2578378" cy="572557"/>
      </dsp:txXfrm>
    </dsp:sp>
    <dsp:sp modelId="{90F13E62-DB50-4812-B27C-16AD46C9E259}">
      <dsp:nvSpPr>
        <dsp:cNvPr id="0" name=""/>
        <dsp:cNvSpPr/>
      </dsp:nvSpPr>
      <dsp:spPr>
        <a:xfrm>
          <a:off x="4595386" y="2493114"/>
          <a:ext cx="2297693" cy="2062304"/>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a:latin typeface="Century Gothic" panose="020B0502020202020204" pitchFamily="34" charset="0"/>
            </a:rPr>
            <a:t>Oversight, Governance and Accountability</a:t>
          </a:r>
        </a:p>
        <a:p>
          <a:pPr lvl="0" algn="l" defTabSz="711200">
            <a:lnSpc>
              <a:spcPct val="90000"/>
            </a:lnSpc>
            <a:spcBef>
              <a:spcPct val="0"/>
            </a:spcBef>
            <a:spcAft>
              <a:spcPct val="35000"/>
            </a:spcAft>
          </a:pPr>
          <a:r>
            <a:rPr lang="en-US" sz="1600" kern="1200" dirty="0">
              <a:latin typeface="Century Gothic" panose="020B0502020202020204" pitchFamily="34" charset="0"/>
            </a:rPr>
            <a:t>- Data </a:t>
          </a:r>
        </a:p>
        <a:p>
          <a:pPr lvl="0" algn="l" defTabSz="711200">
            <a:lnSpc>
              <a:spcPct val="90000"/>
            </a:lnSpc>
            <a:spcBef>
              <a:spcPct val="0"/>
            </a:spcBef>
            <a:spcAft>
              <a:spcPct val="35000"/>
            </a:spcAft>
          </a:pPr>
          <a:r>
            <a:rPr lang="en-US" sz="1600" kern="1200" dirty="0">
              <a:latin typeface="Century Gothic" panose="020B0502020202020204" pitchFamily="34" charset="0"/>
            </a:rPr>
            <a:t>- Coordination</a:t>
          </a:r>
        </a:p>
      </dsp:txBody>
      <dsp:txXfrm>
        <a:off x="4595386" y="2493114"/>
        <a:ext cx="2297693" cy="20623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E90DC1-F176-47C0-B787-4BD12D192261}">
      <dsp:nvSpPr>
        <dsp:cNvPr id="0" name=""/>
        <dsp:cNvSpPr/>
      </dsp:nvSpPr>
      <dsp:spPr>
        <a:xfrm>
          <a:off x="796014" y="143937"/>
          <a:ext cx="2206043" cy="2206043"/>
        </a:xfrm>
        <a:prstGeom prst="ellipse">
          <a:avLst/>
        </a:prstGeom>
        <a:solidFill>
          <a:srgbClr val="0E299A">
            <a:alpha val="67059"/>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kern="1200" dirty="0">
              <a:solidFill>
                <a:schemeClr val="bg1"/>
              </a:solidFill>
              <a:latin typeface="Century Gothic" panose="020B0502020202020204" pitchFamily="34" charset="0"/>
            </a:rPr>
            <a:t>Debt</a:t>
          </a:r>
        </a:p>
      </dsp:txBody>
      <dsp:txXfrm>
        <a:off x="1090153" y="529995"/>
        <a:ext cx="1617765" cy="992719"/>
      </dsp:txXfrm>
    </dsp:sp>
    <dsp:sp modelId="{E8A5375E-E87D-417A-9891-08DDBEBAADD1}">
      <dsp:nvSpPr>
        <dsp:cNvPr id="0" name=""/>
        <dsp:cNvSpPr/>
      </dsp:nvSpPr>
      <dsp:spPr>
        <a:xfrm>
          <a:off x="1592028" y="1522715"/>
          <a:ext cx="2206043" cy="2206043"/>
        </a:xfrm>
        <a:prstGeom prst="ellipse">
          <a:avLst/>
        </a:prstGeom>
        <a:solidFill>
          <a:srgbClr val="F58200">
            <a:alpha val="67059"/>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kern="1200" dirty="0">
              <a:solidFill>
                <a:schemeClr val="bg1"/>
              </a:solidFill>
              <a:latin typeface="Century Gothic" panose="020B0502020202020204" pitchFamily="34" charset="0"/>
            </a:rPr>
            <a:t>Financial Aid</a:t>
          </a:r>
        </a:p>
      </dsp:txBody>
      <dsp:txXfrm>
        <a:off x="2266709" y="2092609"/>
        <a:ext cx="1323626" cy="1213324"/>
      </dsp:txXfrm>
    </dsp:sp>
    <dsp:sp modelId="{820E3DF6-CB8C-4AFB-B2C3-D3D154EDF620}">
      <dsp:nvSpPr>
        <dsp:cNvPr id="0" name=""/>
        <dsp:cNvSpPr/>
      </dsp:nvSpPr>
      <dsp:spPr>
        <a:xfrm>
          <a:off x="0" y="1539812"/>
          <a:ext cx="2206043" cy="2206043"/>
        </a:xfrm>
        <a:prstGeom prst="ellipse">
          <a:avLst/>
        </a:prstGeom>
        <a:solidFill>
          <a:srgbClr val="0077D0">
            <a:alpha val="67059"/>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kern="1200" dirty="0">
              <a:solidFill>
                <a:schemeClr val="bg1"/>
              </a:solidFill>
              <a:latin typeface="Century Gothic" panose="020B0502020202020204" pitchFamily="34" charset="0"/>
            </a:rPr>
            <a:t>Tuition</a:t>
          </a:r>
        </a:p>
      </dsp:txBody>
      <dsp:txXfrm>
        <a:off x="207735" y="2109706"/>
        <a:ext cx="1323626" cy="1213324"/>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2.x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emf"/></Relationships>
</file>

<file path=ppt/drawings/drawing1.xml><?xml version="1.0" encoding="utf-8"?>
<c:userShapes xmlns:c="http://schemas.openxmlformats.org/drawingml/2006/chart">
  <cdr:relSizeAnchor xmlns:cdr="http://schemas.openxmlformats.org/drawingml/2006/chartDrawing">
    <cdr:from>
      <cdr:x>0.6181</cdr:x>
      <cdr:y>0.35751</cdr:y>
    </cdr:from>
    <cdr:to>
      <cdr:x>0.72405</cdr:x>
      <cdr:y>0.43746</cdr:y>
    </cdr:to>
    <cdr:sp macro="" textlink="">
      <cdr:nvSpPr>
        <cdr:cNvPr id="2" name="TextBox 1">
          <a:extLst xmlns:a="http://schemas.openxmlformats.org/drawingml/2006/main">
            <a:ext uri="{FF2B5EF4-FFF2-40B4-BE49-F238E27FC236}">
              <a16:creationId xmlns:a16="http://schemas.microsoft.com/office/drawing/2014/main" id="{A4DF726F-1513-B74C-9D6D-229717F18DFD}"/>
            </a:ext>
          </a:extLst>
        </cdr:cNvPr>
        <cdr:cNvSpPr txBox="1"/>
      </cdr:nvSpPr>
      <cdr:spPr>
        <a:xfrm xmlns:a="http://schemas.openxmlformats.org/drawingml/2006/main">
          <a:off x="6499654" y="1399554"/>
          <a:ext cx="1114168" cy="31299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a:latin typeface="Helvetica Neue" panose="02000503000000020004" pitchFamily="2" charset="0"/>
              <a:ea typeface="Helvetica Neue" panose="02000503000000020004" pitchFamily="2" charset="0"/>
              <a:cs typeface="Helvetica Neue" panose="02000503000000020004" pitchFamily="2" charset="0"/>
            </a:rPr>
            <a:t>Productivity</a:t>
          </a:r>
          <a:endParaRPr lang="en-US" sz="1100" dirty="0">
            <a:latin typeface="Helvetica Neue" panose="02000503000000020004" pitchFamily="2" charset="0"/>
            <a:ea typeface="Helvetica Neue" panose="02000503000000020004" pitchFamily="2" charset="0"/>
            <a:cs typeface="Helvetica Neue" panose="02000503000000020004" pitchFamily="2" charset="0"/>
          </a:endParaRPr>
        </a:p>
      </cdr:txBody>
    </cdr:sp>
  </cdr:relSizeAnchor>
  <cdr:relSizeAnchor xmlns:cdr="http://schemas.openxmlformats.org/drawingml/2006/chartDrawing">
    <cdr:from>
      <cdr:x>0.73691</cdr:x>
      <cdr:y>0.6735</cdr:y>
    </cdr:from>
    <cdr:to>
      <cdr:x>0.84286</cdr:x>
      <cdr:y>0.75345</cdr:y>
    </cdr:to>
    <cdr:sp macro="" textlink="">
      <cdr:nvSpPr>
        <cdr:cNvPr id="3" name="TextBox 1">
          <a:extLst xmlns:a="http://schemas.openxmlformats.org/drawingml/2006/main">
            <a:ext uri="{FF2B5EF4-FFF2-40B4-BE49-F238E27FC236}">
              <a16:creationId xmlns:a16="http://schemas.microsoft.com/office/drawing/2014/main" id="{BF6A9D32-0261-D747-98F3-111B191E36FB}"/>
            </a:ext>
          </a:extLst>
        </cdr:cNvPr>
        <cdr:cNvSpPr txBox="1"/>
      </cdr:nvSpPr>
      <cdr:spPr>
        <a:xfrm xmlns:a="http://schemas.openxmlformats.org/drawingml/2006/main">
          <a:off x="7749060" y="2636603"/>
          <a:ext cx="1114168" cy="31299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a:latin typeface="Helvetica Neue" panose="02000503000000020004" pitchFamily="2" charset="0"/>
              <a:ea typeface="Helvetica Neue" panose="02000503000000020004" pitchFamily="2" charset="0"/>
              <a:cs typeface="Helvetica Neue" panose="02000503000000020004" pitchFamily="2" charset="0"/>
            </a:rPr>
            <a:t>Hourly Compensation</a:t>
          </a:r>
          <a:endParaRPr lang="en-US" sz="1100" dirty="0">
            <a:latin typeface="Helvetica Neue" panose="02000503000000020004" pitchFamily="2" charset="0"/>
            <a:ea typeface="Helvetica Neue" panose="02000503000000020004" pitchFamily="2" charset="0"/>
            <a:cs typeface="Helvetica Neue" panose="02000503000000020004" pitchFamily="2"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0.36119</cdr:x>
      <cdr:y>0.13733</cdr:y>
    </cdr:to>
    <cdr:pic>
      <cdr:nvPicPr>
        <cdr:cNvPr id="2" name="chart">
          <a:extLst xmlns:a="http://schemas.openxmlformats.org/drawingml/2006/main">
            <a:ext uri="{FF2B5EF4-FFF2-40B4-BE49-F238E27FC236}">
              <a16:creationId xmlns:a16="http://schemas.microsoft.com/office/drawing/2014/main" id="{F39FD38E-0D59-4869-8E78-A45E1CD81350}"/>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3798130" cy="537616"/>
        </a:xfrm>
        <a:prstGeom xmlns:a="http://schemas.openxmlformats.org/drawingml/2006/main" prst="rect">
          <a:avLst/>
        </a:prstGeom>
      </cdr:spPr>
    </cdr:pic>
  </cdr:relSizeAnchor>
</c:userShapes>
</file>

<file path=ppt/drawings/drawing3.xml><?xml version="1.0" encoding="utf-8"?>
<c:userShapes xmlns:c="http://schemas.openxmlformats.org/drawingml/2006/chart">
  <cdr:relSizeAnchor xmlns:cdr="http://schemas.openxmlformats.org/drawingml/2006/chartDrawing">
    <cdr:from>
      <cdr:x>0.79303</cdr:x>
      <cdr:y>0.46517</cdr:y>
    </cdr:from>
    <cdr:to>
      <cdr:x>0.96766</cdr:x>
      <cdr:y>0.76434</cdr:y>
    </cdr:to>
    <cdr:sp macro="" textlink="">
      <cdr:nvSpPr>
        <cdr:cNvPr id="2" name="Rectangle 1"/>
        <cdr:cNvSpPr/>
      </cdr:nvSpPr>
      <cdr:spPr>
        <a:xfrm xmlns:a="http://schemas.openxmlformats.org/drawingml/2006/main">
          <a:off x="8407400" y="1860646"/>
          <a:ext cx="1851378" cy="1196622"/>
        </a:xfrm>
        <a:prstGeom xmlns:a="http://schemas.openxmlformats.org/drawingml/2006/main" prst="rect">
          <a:avLst/>
        </a:prstGeom>
        <a:solidFill xmlns:a="http://schemas.openxmlformats.org/drawingml/2006/main">
          <a:schemeClr val="accent1">
            <a:alpha val="0"/>
          </a:schemeClr>
        </a:solidFill>
        <a:ln xmlns:a="http://schemas.openxmlformats.org/drawingml/2006/main">
          <a:prstDash val="dash"/>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C9C00B2C-B2B3-4885-B517-FAEFA6F36FF7}" type="datetimeFigureOut">
              <a:rPr lang="en-US" smtClean="0"/>
              <a:t>11/13/2019</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A0A3EE8F-8DC3-44CE-8F27-A55F79B27AD9}" type="slidenum">
              <a:rPr lang="en-US" smtClean="0"/>
              <a:t>‹#›</a:t>
            </a:fld>
            <a:endParaRPr lang="en-US"/>
          </a:p>
        </p:txBody>
      </p:sp>
    </p:spTree>
    <p:extLst>
      <p:ext uri="{BB962C8B-B14F-4D97-AF65-F5344CB8AC3E}">
        <p14:creationId xmlns:p14="http://schemas.microsoft.com/office/powerpoint/2010/main" val="50701565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A6C37B7-4BDB-4D7F-B023-A94FBC11CC74}" type="datetimeFigureOut">
              <a:rPr lang="en-US" smtClean="0"/>
              <a:t>11/13/2019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DCB5E18-D5FE-4DC1-91DB-228D597EF626}" type="slidenum">
              <a:rPr lang="en-US" smtClean="0"/>
              <a:t>‹#›</a:t>
            </a:fld>
            <a:endParaRPr lang="en-US"/>
          </a:p>
        </p:txBody>
      </p:sp>
    </p:spTree>
    <p:extLst>
      <p:ext uri="{BB962C8B-B14F-4D97-AF65-F5344CB8AC3E}">
        <p14:creationId xmlns:p14="http://schemas.microsoft.com/office/powerpoint/2010/main" val="414105358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C3A632B-FBDE-46D4-BF6F-6D14421E6342}"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920278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More than 1 in 3 California workers earn less that $15/hr.</a:t>
            </a:r>
          </a:p>
          <a:p>
            <a:pPr marL="171450" indent="-171450">
              <a:buFont typeface="Arial" panose="020B0604020202020204" pitchFamily="34" charset="0"/>
              <a:buChar char="•"/>
            </a:pPr>
            <a:r>
              <a:rPr lang="en-US" dirty="0"/>
              <a:t>Variance by place, race and gender</a:t>
            </a:r>
          </a:p>
          <a:p>
            <a:pPr marL="171450" indent="-171450">
              <a:buFont typeface="Arial" panose="020B0604020202020204" pitchFamily="34" charset="0"/>
              <a:buChar char="•"/>
            </a:pPr>
            <a:r>
              <a:rPr lang="en-US" dirty="0"/>
              <a:t>Half of all Latino workers in California earn less than $15/hr.</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BD94F08-563E-4FD3-BBAE-96ABEA8361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2878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has been a following out</a:t>
            </a:r>
            <a:r>
              <a:rPr lang="en-US" baseline="0" dirty="0"/>
              <a:t> of middle skill jobs</a:t>
            </a:r>
          </a:p>
          <a:p>
            <a:endParaRPr lang="en-US" baseline="0" dirty="0"/>
          </a:p>
          <a:p>
            <a:r>
              <a:rPr lang="en-US" baseline="0" dirty="0"/>
              <a:t>While training and upskilling workers has been our go-to approach for low skill workers, workers are limited by the jobs that actually exist in the labor market</a:t>
            </a:r>
          </a:p>
          <a:p>
            <a:endParaRPr lang="en-US" baseline="0" dirty="0"/>
          </a:p>
          <a:p>
            <a:r>
              <a:rPr lang="en-US" baseline="0" dirty="0"/>
              <a:t>A focus on skills alone can not address underlying structural factors in the labor market</a:t>
            </a:r>
            <a:endParaRPr lang="en-US" dirty="0"/>
          </a:p>
        </p:txBody>
      </p:sp>
      <p:sp>
        <p:nvSpPr>
          <p:cNvPr id="4" name="Slide Number Placeholder 3"/>
          <p:cNvSpPr>
            <a:spLocks noGrp="1"/>
          </p:cNvSpPr>
          <p:nvPr>
            <p:ph type="sldNum" sz="quarter" idx="10"/>
          </p:nvPr>
        </p:nvSpPr>
        <p:spPr/>
        <p:txBody>
          <a:bodyPr/>
          <a:lstStyle/>
          <a:p>
            <a:fld id="{CBD94F08-563E-4FD3-BBAE-96ABEA8361EE}" type="slidenum">
              <a:rPr lang="en-US" smtClean="0"/>
              <a:t>16</a:t>
            </a:fld>
            <a:endParaRPr lang="en-US"/>
          </a:p>
        </p:txBody>
      </p:sp>
    </p:spTree>
    <p:extLst>
      <p:ext uri="{BB962C8B-B14F-4D97-AF65-F5344CB8AC3E}">
        <p14:creationId xmlns:p14="http://schemas.microsoft.com/office/powerpoint/2010/main" val="277086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a:t>
            </a:r>
            <a:r>
              <a:rPr lang="en-US" baseline="0" dirty="0"/>
              <a:t> though workers have become more productive, their wages have not matched that increased productivity</a:t>
            </a:r>
            <a:endParaRPr lang="en-US" dirty="0"/>
          </a:p>
          <a:p>
            <a:endParaRPr lang="en-US" dirty="0"/>
          </a:p>
          <a:p>
            <a:r>
              <a:rPr lang="en-US" dirty="0"/>
              <a:t>Increasing skills without addressing factor that are driving down wages is an incomplete strategy</a:t>
            </a:r>
          </a:p>
        </p:txBody>
      </p:sp>
      <p:sp>
        <p:nvSpPr>
          <p:cNvPr id="4" name="Slide Number Placeholder 3"/>
          <p:cNvSpPr>
            <a:spLocks noGrp="1"/>
          </p:cNvSpPr>
          <p:nvPr>
            <p:ph type="sldNum" sz="quarter" idx="10"/>
          </p:nvPr>
        </p:nvSpPr>
        <p:spPr/>
        <p:txBody>
          <a:bodyPr/>
          <a:lstStyle/>
          <a:p>
            <a:fld id="{CBD94F08-563E-4FD3-BBAE-96ABEA8361EE}" type="slidenum">
              <a:rPr lang="en-US" smtClean="0"/>
              <a:t>17</a:t>
            </a:fld>
            <a:endParaRPr lang="en-US"/>
          </a:p>
        </p:txBody>
      </p:sp>
    </p:spTree>
    <p:extLst>
      <p:ext uri="{BB962C8B-B14F-4D97-AF65-F5344CB8AC3E}">
        <p14:creationId xmlns:p14="http://schemas.microsoft.com/office/powerpoint/2010/main" val="1979597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the most skilled workforce in history (35%)</a:t>
            </a:r>
          </a:p>
        </p:txBody>
      </p:sp>
      <p:sp>
        <p:nvSpPr>
          <p:cNvPr id="4" name="Slide Number Placeholder 3"/>
          <p:cNvSpPr>
            <a:spLocks noGrp="1"/>
          </p:cNvSpPr>
          <p:nvPr>
            <p:ph type="sldNum" sz="quarter" idx="10"/>
          </p:nvPr>
        </p:nvSpPr>
        <p:spPr/>
        <p:txBody>
          <a:bodyPr/>
          <a:lstStyle/>
          <a:p>
            <a:fld id="{CBD94F08-563E-4FD3-BBAE-96ABEA8361EE}" type="slidenum">
              <a:rPr lang="en-US" smtClean="0"/>
              <a:t>18</a:t>
            </a:fld>
            <a:endParaRPr lang="en-US"/>
          </a:p>
        </p:txBody>
      </p:sp>
    </p:spTree>
    <p:extLst>
      <p:ext uri="{BB962C8B-B14F-4D97-AF65-F5344CB8AC3E}">
        <p14:creationId xmlns:p14="http://schemas.microsoft.com/office/powerpoint/2010/main" val="1540514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More than 1 in 3 California workers earn less that $15/hr.</a:t>
            </a:r>
          </a:p>
          <a:p>
            <a:pPr marL="171450" indent="-171450">
              <a:buFont typeface="Arial" panose="020B0604020202020204" pitchFamily="34" charset="0"/>
              <a:buChar char="•"/>
            </a:pPr>
            <a:r>
              <a:rPr lang="en-US" dirty="0"/>
              <a:t>Variance by place, race and gender</a:t>
            </a:r>
          </a:p>
          <a:p>
            <a:pPr marL="171450" indent="-171450">
              <a:buFont typeface="Arial" panose="020B0604020202020204" pitchFamily="34" charset="0"/>
              <a:buChar char="•"/>
            </a:pPr>
            <a:r>
              <a:rPr lang="en-US" dirty="0"/>
              <a:t>Half of all Latino workers in California earn less than $15/hr.</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BD94F08-563E-4FD3-BBAE-96ABEA8361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1653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is 5 Californians have a college degree</a:t>
            </a:r>
            <a:r>
              <a:rPr lang="en-US" baseline="0" dirty="0"/>
              <a:t>  -- more evidence that college alone is not enough to improve outcomes for low wage workers</a:t>
            </a:r>
            <a:endParaRPr lang="en-US" dirty="0"/>
          </a:p>
        </p:txBody>
      </p:sp>
      <p:sp>
        <p:nvSpPr>
          <p:cNvPr id="4" name="Slide Number Placeholder 3"/>
          <p:cNvSpPr>
            <a:spLocks noGrp="1"/>
          </p:cNvSpPr>
          <p:nvPr>
            <p:ph type="sldNum" sz="quarter" idx="10"/>
          </p:nvPr>
        </p:nvSpPr>
        <p:spPr/>
        <p:txBody>
          <a:bodyPr/>
          <a:lstStyle/>
          <a:p>
            <a:fld id="{CBD94F08-563E-4FD3-BBAE-96ABEA8361EE}" type="slidenum">
              <a:rPr lang="en-US" smtClean="0"/>
              <a:t>20</a:t>
            </a:fld>
            <a:endParaRPr lang="en-US"/>
          </a:p>
        </p:txBody>
      </p:sp>
    </p:spTree>
    <p:extLst>
      <p:ext uri="{BB962C8B-B14F-4D97-AF65-F5344CB8AC3E}">
        <p14:creationId xmlns:p14="http://schemas.microsoft.com/office/powerpoint/2010/main" val="15552921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aseline="0" dirty="0"/>
              <a:t>California For All.</a:t>
            </a:r>
            <a:endParaRPr lang="en-US" sz="1400" dirty="0"/>
          </a:p>
        </p:txBody>
      </p:sp>
      <p:sp>
        <p:nvSpPr>
          <p:cNvPr id="4" name="Slide Number Placeholder 3"/>
          <p:cNvSpPr>
            <a:spLocks noGrp="1"/>
          </p:cNvSpPr>
          <p:nvPr>
            <p:ph type="sldNum" sz="quarter" idx="10"/>
          </p:nvPr>
        </p:nvSpPr>
        <p:spPr/>
        <p:txBody>
          <a:bodyPr/>
          <a:lstStyle/>
          <a:p>
            <a:fld id="{CBD94F08-563E-4FD3-BBAE-96ABEA8361EE}" type="slidenum">
              <a:rPr lang="en-US" smtClean="0"/>
              <a:t>21</a:t>
            </a:fld>
            <a:endParaRPr lang="en-US"/>
          </a:p>
        </p:txBody>
      </p:sp>
    </p:spTree>
    <p:extLst>
      <p:ext uri="{BB962C8B-B14F-4D97-AF65-F5344CB8AC3E}">
        <p14:creationId xmlns:p14="http://schemas.microsoft.com/office/powerpoint/2010/main" val="12730751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image" Target="../media/image3.jpeg"/><Relationship Id="rId2" Type="http://schemas.openxmlformats.org/officeDocument/2006/relationships/tags" Target="../tags/tag18.xml"/><Relationship Id="rId1" Type="http://schemas.openxmlformats.org/officeDocument/2006/relationships/vmlDrawing" Target="../drawings/vmlDrawing2.v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vmlDrawing" Target="../drawings/vmlDrawing3.vml"/><Relationship Id="rId6" Type="http://schemas.openxmlformats.org/officeDocument/2006/relationships/image" Target="../media/image4.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image" Target="../media/image3.jpeg"/><Relationship Id="rId2" Type="http://schemas.openxmlformats.org/officeDocument/2006/relationships/tags" Target="../tags/tag39.xml"/><Relationship Id="rId1" Type="http://schemas.openxmlformats.org/officeDocument/2006/relationships/vmlDrawing" Target="../drawings/vmlDrawing5.vml"/><Relationship Id="rId6" Type="http://schemas.openxmlformats.org/officeDocument/2006/relationships/image" Target="../media/image2.emf"/><Relationship Id="rId5" Type="http://schemas.openxmlformats.org/officeDocument/2006/relationships/oleObject" Target="../embeddings/oleObject5.bin"/><Relationship Id="rId4"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vmlDrawing" Target="../drawings/vmlDrawing6.vml"/><Relationship Id="rId6" Type="http://schemas.openxmlformats.org/officeDocument/2006/relationships/image" Target="../media/image4.emf"/><Relationship Id="rId5" Type="http://schemas.openxmlformats.org/officeDocument/2006/relationships/oleObject" Target="../embeddings/oleObject6.bin"/><Relationship Id="rId4"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nvPr>
        </p:nvGraphicFramePr>
        <p:xfrm>
          <a:off x="2162" y="1622"/>
          <a:ext cx="2159" cy="1619"/>
        </p:xfrm>
        <a:graphic>
          <a:graphicData uri="http://schemas.openxmlformats.org/presentationml/2006/ole">
            <mc:AlternateContent xmlns:mc="http://schemas.openxmlformats.org/markup-compatibility/2006">
              <mc:Choice xmlns:v="urn:schemas-microsoft-com:vml" Requires="v">
                <p:oleObj spid="_x0000_s2105"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2162" y="1622"/>
                        <a:ext cx="2159" cy="1619"/>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25F1E0D-CEAB-4D5E-B62A-AB056C0DC899}"/>
              </a:ext>
            </a:extLst>
          </p:cNvPr>
          <p:cNvSpPr/>
          <p:nvPr>
            <p:custDataLst>
              <p:tags r:id="rId3"/>
            </p:custDataLst>
          </p:nvPr>
        </p:nvSpPr>
        <p:spPr>
          <a:xfrm>
            <a:off x="0" y="0"/>
            <a:ext cx="211667"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3200" b="0" i="0" baseline="0" dirty="0">
              <a:solidFill>
                <a:schemeClr val="tx1"/>
              </a:solidFill>
              <a:latin typeface="Century Gothic" panose="020B0502020202020204" pitchFamily="34" charset="0"/>
              <a:ea typeface="+mj-ea"/>
              <a:cs typeface="+mj-cs"/>
              <a:sym typeface="Century Gothic" panose="020B0502020202020204" pitchFamily="34" charset="0"/>
            </a:endParaRPr>
          </a:p>
        </p:txBody>
      </p:sp>
      <p:pic>
        <p:nvPicPr>
          <p:cNvPr id="8" name="Picture 2" descr="Related image">
            <a:extLst>
              <a:ext uri="{FF2B5EF4-FFF2-40B4-BE49-F238E27FC236}">
                <a16:creationId xmlns:a16="http://schemas.microsoft.com/office/drawing/2014/main" id="{4F94E893-8601-400B-9B0C-1C05227F79C3}"/>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11077"/>
          <a:stretch/>
        </p:blipFill>
        <p:spPr bwMode="ltGray">
          <a:xfrm>
            <a:off x="362" y="3242"/>
            <a:ext cx="12191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FB10DBFD-2F2D-488F-927D-13A2289194DA}"/>
              </a:ext>
            </a:extLst>
          </p:cNvPr>
          <p:cNvSpPr txBox="1">
            <a:spLocks/>
          </p:cNvSpPr>
          <p:nvPr/>
        </p:nvSpPr>
        <p:spPr bwMode="ltGray">
          <a:xfrm>
            <a:off x="3543714" y="2"/>
            <a:ext cx="8647925" cy="4530261"/>
          </a:xfrm>
          <a:prstGeom prst="rect">
            <a:avLst/>
          </a:prstGeom>
          <a:solidFill>
            <a:schemeClr val="accent5">
              <a:alpha val="81000"/>
            </a:schemeClr>
          </a:solidFill>
        </p:spPr>
        <p:txBody>
          <a:bodyPr wrap="square" rtlCol="0">
            <a:noAutofit/>
          </a:bodyPr>
          <a:lstStyle/>
          <a:p>
            <a:endParaRPr lang="en-US" sz="1665" dirty="0">
              <a:solidFill>
                <a:schemeClr val="bg1"/>
              </a:solidFill>
            </a:endParaRPr>
          </a:p>
        </p:txBody>
      </p:sp>
      <p:sp>
        <p:nvSpPr>
          <p:cNvPr id="13314" name="Title"/>
          <p:cNvSpPr>
            <a:spLocks noGrp="1" noChangeArrowheads="1"/>
          </p:cNvSpPr>
          <p:nvPr>
            <p:ph type="ctrTitle"/>
          </p:nvPr>
        </p:nvSpPr>
        <p:spPr>
          <a:xfrm>
            <a:off x="3873386" y="2013910"/>
            <a:ext cx="7988581" cy="502445"/>
          </a:xfrm>
          <a:prstGeom prst="rect">
            <a:avLst/>
          </a:prstGeom>
        </p:spPr>
        <p:txBody>
          <a:bodyPr wrap="square" anchor="b">
            <a:spAutoFit/>
          </a:bodyPr>
          <a:lstStyle>
            <a:lvl1pPr>
              <a:defRPr lang="x-none" sz="3200" b="0" baseline="0">
                <a:solidFill>
                  <a:schemeClr val="bg1"/>
                </a:solidFill>
                <a:latin typeface="+mj-lt"/>
                <a:ea typeface="+mj-ea"/>
              </a:defRPr>
            </a:lvl1pPr>
          </a:lstStyle>
          <a:p>
            <a:pPr lvl="0" latinLnBrk="0"/>
            <a:r>
              <a:rPr lang="en-US" noProof="0"/>
              <a:t>Click to edit Master title style</a:t>
            </a:r>
            <a:endParaRPr lang="x-none" noProof="0" dirty="0"/>
          </a:p>
        </p:txBody>
      </p:sp>
      <p:sp>
        <p:nvSpPr>
          <p:cNvPr id="13315" name="Subtitle"/>
          <p:cNvSpPr>
            <a:spLocks noGrp="1" noChangeArrowheads="1"/>
          </p:cNvSpPr>
          <p:nvPr>
            <p:ph type="subTitle" idx="1"/>
          </p:nvPr>
        </p:nvSpPr>
        <p:spPr>
          <a:xfrm>
            <a:off x="3873386" y="2686543"/>
            <a:ext cx="7988581" cy="219820"/>
          </a:xfrm>
          <a:prstGeom prst="rect">
            <a:avLst/>
          </a:prstGeom>
        </p:spPr>
        <p:txBody>
          <a:bodyPr wrap="square">
            <a:spAutoFit/>
          </a:bodyPr>
          <a:lstStyle>
            <a:lvl1pPr>
              <a:defRPr lang="x-none" sz="1400" cap="none" baseline="0">
                <a:solidFill>
                  <a:schemeClr val="bg1"/>
                </a:solidFill>
                <a:latin typeface="+mn-lt"/>
                <a:ea typeface="+mn-ea"/>
              </a:defRPr>
            </a:lvl1pPr>
          </a:lstStyle>
          <a:p>
            <a:pPr lvl="0" latinLnBrk="0"/>
            <a:r>
              <a:rPr lang="en-US" noProof="0"/>
              <a:t>Click to edit Master subtitle style</a:t>
            </a:r>
            <a:endParaRPr lang="x-none" noProof="0" dirty="0"/>
          </a:p>
        </p:txBody>
      </p:sp>
      <p:sp>
        <p:nvSpPr>
          <p:cNvPr id="57" name="Document type" hidden="1"/>
          <p:cNvSpPr txBox="1">
            <a:spLocks noChangeArrowheads="1"/>
          </p:cNvSpPr>
          <p:nvPr/>
        </p:nvSpPr>
        <p:spPr bwMode="gray">
          <a:xfrm>
            <a:off x="3873386" y="3951637"/>
            <a:ext cx="7988581" cy="21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eaLnBrk="1" hangingPunct="1">
              <a:defRPr lang="x-none"/>
            </a:pPr>
            <a:r>
              <a:rPr lang="x-none" sz="1400" baseline="0" dirty="0">
                <a:solidFill>
                  <a:schemeClr val="bg1"/>
                </a:solidFill>
                <a:latin typeface="+mn-lt"/>
              </a:rPr>
              <a:t>Document type | Date</a:t>
            </a:r>
          </a:p>
        </p:txBody>
      </p:sp>
      <p:sp>
        <p:nvSpPr>
          <p:cNvPr id="10" name="TextBox 9">
            <a:extLst>
              <a:ext uri="{FF2B5EF4-FFF2-40B4-BE49-F238E27FC236}">
                <a16:creationId xmlns:a16="http://schemas.microsoft.com/office/drawing/2014/main" id="{64646DFD-D68A-4E35-9DB3-5CB4D3450399}"/>
              </a:ext>
            </a:extLst>
          </p:cNvPr>
          <p:cNvSpPr txBox="1"/>
          <p:nvPr/>
        </p:nvSpPr>
        <p:spPr>
          <a:xfrm>
            <a:off x="161986" y="6642963"/>
            <a:ext cx="1657505" cy="123111"/>
          </a:xfrm>
          <a:prstGeom prst="rect">
            <a:avLst/>
          </a:prstGeom>
        </p:spPr>
        <p:txBody>
          <a:bodyPr vert="horz" wrap="none" lIns="0" tIns="0" rIns="0" bIns="0" rtlCol="0">
            <a:spAutoFit/>
          </a:bodyPr>
          <a:lstStyle>
            <a:lvl1pPr marL="0" lvl="0" indent="0" defTabSz="895350" eaLnBrk="1" latinLnBrk="0" hangingPunct="1">
              <a:buClr>
                <a:schemeClr val="tx2"/>
              </a:buClr>
              <a:buSzPct val="100000"/>
              <a:defRPr lang="x-none" sz="1600" baseline="0">
                <a:latin typeface="+mn-lt"/>
              </a:defRPr>
            </a:lvl1pPr>
            <a:lvl2pPr marL="193675" lvl="1" indent="-192088" defTabSz="895350" eaLnBrk="1" latinLnBrk="0" hangingPunct="1">
              <a:buClr>
                <a:schemeClr val="tx2"/>
              </a:buClr>
              <a:buSzPct val="125000"/>
              <a:buFont typeface="Arial" charset="0"/>
              <a:buChar char="▪"/>
              <a:defRPr lang="x-none" sz="1600" baseline="0">
                <a:latin typeface="+mn-lt"/>
              </a:defRPr>
            </a:lvl2pPr>
            <a:lvl3pPr marL="457200" lvl="2" indent="-261938" defTabSz="895350" eaLnBrk="1" latinLnBrk="0" hangingPunct="1">
              <a:buClr>
                <a:schemeClr val="tx2"/>
              </a:buClr>
              <a:buSzPct val="120000"/>
              <a:buFont typeface="Arial" charset="0"/>
              <a:buChar char="–"/>
              <a:defRPr lang="x-none" sz="1600" baseline="0">
                <a:latin typeface="+mn-lt"/>
              </a:defRPr>
            </a:lvl3pPr>
            <a:lvl4pPr marL="614363" lvl="3" indent="-155575" defTabSz="895350" eaLnBrk="1" latinLnBrk="0" hangingPunct="1">
              <a:buClr>
                <a:schemeClr val="tx2"/>
              </a:buClr>
              <a:buSzPct val="120000"/>
              <a:buFont typeface="Arial" charset="0"/>
              <a:buChar char="▫"/>
              <a:defRPr lang="x-none" sz="1600" baseline="0">
                <a:latin typeface="+mn-lt"/>
              </a:defRPr>
            </a:lvl4pPr>
            <a:lvl5pPr marL="749808" lvl="4" indent="-130175" defTabSz="895350" eaLnBrk="1" latinLnBrk="0" hangingPunct="1">
              <a:buClr>
                <a:schemeClr val="tx2"/>
              </a:buClr>
              <a:buSzPct val="89000"/>
              <a:buFont typeface="Arial" charset="0"/>
              <a:buChar char="-"/>
              <a:defRPr lang="x-none" sz="1600" baseline="0">
                <a:latin typeface="+mn-lt"/>
              </a:defRPr>
            </a:lvl5pPr>
            <a:lvl6pPr marL="749808" indent="-130175" defTabSz="895350" fontAlgn="base">
              <a:spcBef>
                <a:spcPct val="0"/>
              </a:spcBef>
              <a:spcAft>
                <a:spcPct val="0"/>
              </a:spcAft>
              <a:buClr>
                <a:schemeClr val="tx2"/>
              </a:buClr>
              <a:buSzPct val="89000"/>
              <a:buFont typeface="Arial" charset="0"/>
              <a:buChar char="-"/>
              <a:defRPr lang="x-none" sz="1600" baseline="0">
                <a:latin typeface="+mn-lt"/>
              </a:defRPr>
            </a:lvl6pPr>
            <a:lvl7pPr marL="749808" indent="-130175" defTabSz="895350" fontAlgn="base">
              <a:spcBef>
                <a:spcPct val="0"/>
              </a:spcBef>
              <a:spcAft>
                <a:spcPct val="0"/>
              </a:spcAft>
              <a:buClr>
                <a:schemeClr val="tx2"/>
              </a:buClr>
              <a:buSzPct val="89000"/>
              <a:buFont typeface="Arial" charset="0"/>
              <a:buChar char="-"/>
              <a:defRPr lang="x-none" sz="1600" baseline="0">
                <a:latin typeface="+mn-lt"/>
              </a:defRPr>
            </a:lvl7pPr>
            <a:lvl8pPr marL="749808" indent="-130175" defTabSz="895350" fontAlgn="base">
              <a:spcBef>
                <a:spcPct val="0"/>
              </a:spcBef>
              <a:spcAft>
                <a:spcPct val="0"/>
              </a:spcAft>
              <a:buClr>
                <a:schemeClr val="tx2"/>
              </a:buClr>
              <a:buSzPct val="89000"/>
              <a:buFont typeface="Arial" charset="0"/>
              <a:buChar char="-"/>
              <a:defRPr lang="x-none" sz="1600" baseline="0">
                <a:latin typeface="+mn-lt"/>
              </a:defRPr>
            </a:lvl8pPr>
            <a:lvl9pPr marL="749808" indent="-130175" defTabSz="895350" fontAlgn="base">
              <a:spcBef>
                <a:spcPct val="0"/>
              </a:spcBef>
              <a:spcAft>
                <a:spcPct val="0"/>
              </a:spcAft>
              <a:buClr>
                <a:schemeClr val="tx2"/>
              </a:buClr>
              <a:buSzPct val="89000"/>
              <a:buFont typeface="Arial" charset="0"/>
              <a:buChar char="-"/>
              <a:defRPr lang="x-none" sz="1600" baseline="0">
                <a:latin typeface="+mn-lt"/>
              </a:defRPr>
            </a:lvl9pPr>
          </a:lstStyle>
          <a:p>
            <a:r>
              <a:rPr lang="en-US" sz="800" dirty="0">
                <a:solidFill>
                  <a:schemeClr val="bg1"/>
                </a:solidFill>
              </a:rPr>
              <a:t>CONFIDENTIAL AND PROPRIETARY</a:t>
            </a:r>
          </a:p>
        </p:txBody>
      </p:sp>
    </p:spTree>
    <p:extLst>
      <p:ext uri="{BB962C8B-B14F-4D97-AF65-F5344CB8AC3E}">
        <p14:creationId xmlns:p14="http://schemas.microsoft.com/office/powerpoint/2010/main" val="2042474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7B679B-8145-4C6B-B035-79E9230DCB1E}" type="slidenum">
              <a:rPr lang="en-US" smtClean="0"/>
              <a:t>‹#›</a:t>
            </a:fld>
            <a:endParaRPr lang="en-US"/>
          </a:p>
        </p:txBody>
      </p:sp>
    </p:spTree>
    <p:extLst>
      <p:ext uri="{BB962C8B-B14F-4D97-AF65-F5344CB8AC3E}">
        <p14:creationId xmlns:p14="http://schemas.microsoft.com/office/powerpoint/2010/main" val="3860921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7B679B-8145-4C6B-B035-79E9230DCB1E}" type="slidenum">
              <a:rPr lang="en-US" smtClean="0"/>
              <a:t>‹#›</a:t>
            </a:fld>
            <a:endParaRPr lang="en-US"/>
          </a:p>
        </p:txBody>
      </p:sp>
    </p:spTree>
    <p:extLst>
      <p:ext uri="{BB962C8B-B14F-4D97-AF65-F5344CB8AC3E}">
        <p14:creationId xmlns:p14="http://schemas.microsoft.com/office/powerpoint/2010/main" val="5284216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p>
            <a:fld id="{577B679B-8145-4C6B-B035-79E9230DCB1E}" type="slidenum">
              <a:rPr lang="en-US" smtClean="0"/>
              <a:t>‹#›</a:t>
            </a:fld>
            <a:endParaRPr lang="en-US"/>
          </a:p>
        </p:txBody>
      </p:sp>
    </p:spTree>
    <p:extLst>
      <p:ext uri="{BB962C8B-B14F-4D97-AF65-F5344CB8AC3E}">
        <p14:creationId xmlns:p14="http://schemas.microsoft.com/office/powerpoint/2010/main" val="16311098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p>
            <a:fld id="{577B679B-8145-4C6B-B035-79E9230DCB1E}" type="slidenum">
              <a:rPr lang="en-US" smtClean="0"/>
              <a:t>‹#›</a:t>
            </a:fld>
            <a:endParaRPr lang="en-US"/>
          </a:p>
        </p:txBody>
      </p:sp>
    </p:spTree>
    <p:extLst>
      <p:ext uri="{BB962C8B-B14F-4D97-AF65-F5344CB8AC3E}">
        <p14:creationId xmlns:p14="http://schemas.microsoft.com/office/powerpoint/2010/main" val="2863236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7B679B-8145-4C6B-B035-79E9230DCB1E}" type="slidenum">
              <a:rPr lang="en-US" smtClean="0"/>
              <a:t>‹#›</a:t>
            </a:fld>
            <a:endParaRPr lang="en-US"/>
          </a:p>
        </p:txBody>
      </p:sp>
    </p:spTree>
    <p:extLst>
      <p:ext uri="{BB962C8B-B14F-4D97-AF65-F5344CB8AC3E}">
        <p14:creationId xmlns:p14="http://schemas.microsoft.com/office/powerpoint/2010/main" val="24034838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7B679B-8145-4C6B-B035-79E9230DCB1E}" type="slidenum">
              <a:rPr lang="en-US" smtClean="0"/>
              <a:t>‹#›</a:t>
            </a:fld>
            <a:endParaRPr lang="en-US"/>
          </a:p>
        </p:txBody>
      </p:sp>
    </p:spTree>
    <p:extLst>
      <p:ext uri="{BB962C8B-B14F-4D97-AF65-F5344CB8AC3E}">
        <p14:creationId xmlns:p14="http://schemas.microsoft.com/office/powerpoint/2010/main" val="40491969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7B679B-8145-4C6B-B035-79E9230DCB1E}" type="slidenum">
              <a:rPr lang="en-US" smtClean="0"/>
              <a:t>‹#›</a:t>
            </a:fld>
            <a:endParaRPr lang="en-US"/>
          </a:p>
        </p:txBody>
      </p:sp>
    </p:spTree>
    <p:extLst>
      <p:ext uri="{BB962C8B-B14F-4D97-AF65-F5344CB8AC3E}">
        <p14:creationId xmlns:p14="http://schemas.microsoft.com/office/powerpoint/2010/main" val="15807436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7B679B-8145-4C6B-B035-79E9230DCB1E}" type="slidenum">
              <a:rPr lang="en-US" smtClean="0"/>
              <a:t>‹#›</a:t>
            </a:fld>
            <a:endParaRPr lang="en-US"/>
          </a:p>
        </p:txBody>
      </p:sp>
    </p:spTree>
    <p:extLst>
      <p:ext uri="{BB962C8B-B14F-4D97-AF65-F5344CB8AC3E}">
        <p14:creationId xmlns:p14="http://schemas.microsoft.com/office/powerpoint/2010/main" val="35081595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7B679B-8145-4C6B-B035-79E9230DCB1E}" type="slidenum">
              <a:rPr lang="en-US" smtClean="0"/>
              <a:t>‹#›</a:t>
            </a:fld>
            <a:endParaRPr lang="en-US"/>
          </a:p>
        </p:txBody>
      </p:sp>
    </p:spTree>
    <p:extLst>
      <p:ext uri="{BB962C8B-B14F-4D97-AF65-F5344CB8AC3E}">
        <p14:creationId xmlns:p14="http://schemas.microsoft.com/office/powerpoint/2010/main" val="21580086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7B679B-8145-4C6B-B035-79E9230DCB1E}" type="slidenum">
              <a:rPr lang="en-US" smtClean="0"/>
              <a:t>‹#›</a:t>
            </a:fld>
            <a:endParaRPr lang="en-US"/>
          </a:p>
        </p:txBody>
      </p:sp>
    </p:spTree>
    <p:extLst>
      <p:ext uri="{BB962C8B-B14F-4D97-AF65-F5344CB8AC3E}">
        <p14:creationId xmlns:p14="http://schemas.microsoft.com/office/powerpoint/2010/main" val="795448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3129" name="think-cell Slide" r:id="rId5" imgW="347" imgH="346" progId="TCLayout.ActiveDocument.1">
                  <p:embed/>
                </p:oleObj>
              </mc:Choice>
              <mc:Fallback>
                <p:oleObj name="think-cell Slide" r:id="rId5" imgW="347" imgH="346" progId="TCLayout.ActiveDocument.1">
                  <p:embed/>
                  <p:pic>
                    <p:nvPicPr>
                      <p:cNvPr id="3" name="Object 2" hidden="1"/>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B48344A9-F6E8-47B2-8BD1-8001FD42E9AB}"/>
              </a:ext>
            </a:extLst>
          </p:cNvPr>
          <p:cNvSpPr/>
          <p:nvPr>
            <p:custDataLst>
              <p:tags r:id="rId3"/>
            </p:custDataLst>
          </p:nvPr>
        </p:nvSpPr>
        <p:spPr>
          <a:xfrm>
            <a:off x="0" y="0"/>
            <a:ext cx="211667"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000" b="0" i="0" baseline="0" dirty="0">
              <a:solidFill>
                <a:schemeClr val="tx1"/>
              </a:solidFill>
              <a:latin typeface="Century Gothic" panose="020B0502020202020204" pitchFamily="34" charset="0"/>
              <a:ea typeface="+mj-ea"/>
              <a:cs typeface="+mj-cs"/>
              <a:sym typeface="Century Gothic" panose="020B0502020202020204" pitchFamily="34" charset="0"/>
            </a:endParaRPr>
          </a:p>
        </p:txBody>
      </p:sp>
      <p:sp>
        <p:nvSpPr>
          <p:cNvPr id="2" name="2. Slide Title"/>
          <p:cNvSpPr>
            <a:spLocks noGrp="1"/>
          </p:cNvSpPr>
          <p:nvPr>
            <p:ph type="title"/>
          </p:nvPr>
        </p:nvSpPr>
        <p:spPr bwMode="auto"/>
        <p:txBody>
          <a:bodyPr/>
          <a:lstStyle>
            <a:lvl1pPr>
              <a:defRPr/>
            </a:lvl1pPr>
          </a:lstStyle>
          <a:p>
            <a:r>
              <a:rPr lang="en-US" dirty="0"/>
              <a:t>Click to edit Master title style</a:t>
            </a:r>
            <a:endParaRPr lang="x-none" dirty="0"/>
          </a:p>
        </p:txBody>
      </p:sp>
      <p:sp>
        <p:nvSpPr>
          <p:cNvPr id="5" name="doc id" hidden="1"/>
          <p:cNvSpPr>
            <a:spLocks noChangeArrowheads="1"/>
          </p:cNvSpPr>
          <p:nvPr/>
        </p:nvSpPr>
        <p:spPr bwMode="auto">
          <a:xfrm>
            <a:off x="10995479" y="51833"/>
            <a:ext cx="894152"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895350"/>
            <a:endParaRPr lang="x-none" sz="800" baseline="0" dirty="0">
              <a:solidFill>
                <a:srgbClr val="808080"/>
              </a:solidFill>
              <a:latin typeface="+mn-lt"/>
              <a:ea typeface="+mn-ea"/>
            </a:endParaRPr>
          </a:p>
        </p:txBody>
      </p:sp>
    </p:spTree>
    <p:extLst>
      <p:ext uri="{BB962C8B-B14F-4D97-AF65-F5344CB8AC3E}">
        <p14:creationId xmlns:p14="http://schemas.microsoft.com/office/powerpoint/2010/main" val="225381124"/>
      </p:ext>
    </p:extLst>
  </p:cSld>
  <p:clrMapOvr>
    <a:masterClrMapping/>
  </p:clrMapOvr>
  <p:extLst mod="1">
    <p:ext uri="{DCECCB84-F9BA-43D5-87BE-67443E8EF086}">
      <p15:sldGuideLst xmlns:p15="http://schemas.microsoft.com/office/powerpoint/2012/main">
        <p15:guide id="1" pos="7489" userDrawn="1">
          <p15:clr>
            <a:srgbClr val="F26B43"/>
          </p15:clr>
        </p15:guide>
        <p15:guide id="2" pos="101" userDrawn="1">
          <p15:clr>
            <a:srgbClr val="F26B43"/>
          </p15:clr>
        </p15:guide>
        <p15:guide id="3" orient="horz" pos="583" userDrawn="1">
          <p15:clr>
            <a:srgbClr val="F26B43"/>
          </p15:clr>
        </p15:guide>
        <p15:guide id="4" orient="horz" pos="3990" userDrawn="1">
          <p15:clr>
            <a:srgbClr val="F26B43"/>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9" name="Title 1"/>
          <p:cNvSpPr>
            <a:spLocks noGrp="1"/>
          </p:cNvSpPr>
          <p:nvPr>
            <p:ph type="title"/>
          </p:nvPr>
        </p:nvSpPr>
        <p:spPr>
          <a:xfrm>
            <a:off x="609600" y="704088"/>
            <a:ext cx="10972800" cy="1143000"/>
          </a:xfrm>
          <a:prstGeom prst="rect">
            <a:avLst/>
          </a:prstGeom>
        </p:spPr>
        <p:txBody>
          <a:bodyPr anchor="ctr">
            <a:normAutofit/>
          </a:bodyPr>
          <a:lstStyle>
            <a:lvl1pPr algn="ctr">
              <a:defRPr sz="2800" b="1">
                <a:latin typeface="Verdana" panose="020B0604030504040204" pitchFamily="34" charset="0"/>
                <a:ea typeface="Verdana" panose="020B0604030504040204" pitchFamily="34" charset="0"/>
                <a:cs typeface="Verdana" panose="020B0604030504040204" pitchFamily="34" charset="0"/>
              </a:defRPr>
            </a:lvl1pPr>
          </a:lstStyle>
          <a:p>
            <a:r>
              <a:rPr kumimoji="0" lang="en-US" dirty="0"/>
              <a:t>Click to edit Master title style</a:t>
            </a:r>
          </a:p>
        </p:txBody>
      </p:sp>
      <p:sp>
        <p:nvSpPr>
          <p:cNvPr id="17" name="Title Placeholder 8"/>
          <p:cNvSpPr txBox="1">
            <a:spLocks/>
          </p:cNvSpPr>
          <p:nvPr userDrawn="1"/>
        </p:nvSpPr>
        <p:spPr>
          <a:xfrm>
            <a:off x="924792" y="-299054"/>
            <a:ext cx="9855200" cy="5715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endParaRPr lang="en-US" sz="1200" dirty="0">
              <a:solidFill>
                <a:srgbClr val="F49100"/>
              </a:solidFill>
              <a:latin typeface="Century Gothic" panose="020B0502020202020204" pitchFamily="34" charset="0"/>
            </a:endParaRPr>
          </a:p>
        </p:txBody>
      </p:sp>
    </p:spTree>
    <p:extLst>
      <p:ext uri="{BB962C8B-B14F-4D97-AF65-F5344CB8AC3E}">
        <p14:creationId xmlns:p14="http://schemas.microsoft.com/office/powerpoint/2010/main" val="29240816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77B679B-8145-4C6B-B035-79E9230DCB1E}" type="slidenum">
              <a:rPr lang="en-US" smtClean="0"/>
              <a:t>‹#›</a:t>
            </a:fld>
            <a:endParaRPr lang="en-US" dirty="0"/>
          </a:p>
        </p:txBody>
      </p:sp>
    </p:spTree>
    <p:extLst>
      <p:ext uri="{BB962C8B-B14F-4D97-AF65-F5344CB8AC3E}">
        <p14:creationId xmlns:p14="http://schemas.microsoft.com/office/powerpoint/2010/main" val="26920665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7B679B-8145-4C6B-B035-79E9230DCB1E}" type="slidenum">
              <a:rPr lang="en-US" smtClean="0"/>
              <a:t>‹#›</a:t>
            </a:fld>
            <a:endParaRPr lang="en-US"/>
          </a:p>
        </p:txBody>
      </p:sp>
    </p:spTree>
    <p:extLst>
      <p:ext uri="{BB962C8B-B14F-4D97-AF65-F5344CB8AC3E}">
        <p14:creationId xmlns:p14="http://schemas.microsoft.com/office/powerpoint/2010/main" val="35324111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7B679B-8145-4C6B-B035-79E9230DCB1E}" type="slidenum">
              <a:rPr lang="en-US" smtClean="0"/>
              <a:t>‹#›</a:t>
            </a:fld>
            <a:endParaRPr lang="en-US"/>
          </a:p>
        </p:txBody>
      </p:sp>
    </p:spTree>
    <p:extLst>
      <p:ext uri="{BB962C8B-B14F-4D97-AF65-F5344CB8AC3E}">
        <p14:creationId xmlns:p14="http://schemas.microsoft.com/office/powerpoint/2010/main" val="23947589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7B679B-8145-4C6B-B035-79E9230DCB1E}" type="slidenum">
              <a:rPr lang="en-US" smtClean="0"/>
              <a:t>‹#›</a:t>
            </a:fld>
            <a:endParaRPr lang="en-US"/>
          </a:p>
        </p:txBody>
      </p:sp>
    </p:spTree>
    <p:extLst>
      <p:ext uri="{BB962C8B-B14F-4D97-AF65-F5344CB8AC3E}">
        <p14:creationId xmlns:p14="http://schemas.microsoft.com/office/powerpoint/2010/main" val="25974394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p>
            <a:fld id="{577B679B-8145-4C6B-B035-79E9230DCB1E}" type="slidenum">
              <a:rPr lang="en-US" smtClean="0"/>
              <a:t>‹#›</a:t>
            </a:fld>
            <a:endParaRPr lang="en-US"/>
          </a:p>
        </p:txBody>
      </p:sp>
    </p:spTree>
    <p:extLst>
      <p:ext uri="{BB962C8B-B14F-4D97-AF65-F5344CB8AC3E}">
        <p14:creationId xmlns:p14="http://schemas.microsoft.com/office/powerpoint/2010/main" val="2768609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p>
            <a:fld id="{577B679B-8145-4C6B-B035-79E9230DCB1E}" type="slidenum">
              <a:rPr lang="en-US" smtClean="0"/>
              <a:t>‹#›</a:t>
            </a:fld>
            <a:endParaRPr lang="en-US"/>
          </a:p>
        </p:txBody>
      </p:sp>
    </p:spTree>
    <p:extLst>
      <p:ext uri="{BB962C8B-B14F-4D97-AF65-F5344CB8AC3E}">
        <p14:creationId xmlns:p14="http://schemas.microsoft.com/office/powerpoint/2010/main" val="6575845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7B679B-8145-4C6B-B035-79E9230DCB1E}" type="slidenum">
              <a:rPr lang="en-US" smtClean="0"/>
              <a:t>‹#›</a:t>
            </a:fld>
            <a:endParaRPr lang="en-US"/>
          </a:p>
        </p:txBody>
      </p:sp>
    </p:spTree>
    <p:extLst>
      <p:ext uri="{BB962C8B-B14F-4D97-AF65-F5344CB8AC3E}">
        <p14:creationId xmlns:p14="http://schemas.microsoft.com/office/powerpoint/2010/main" val="40954407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7B679B-8145-4C6B-B035-79E9230DCB1E}" type="slidenum">
              <a:rPr lang="en-US" smtClean="0"/>
              <a:t>‹#›</a:t>
            </a:fld>
            <a:endParaRPr lang="en-US"/>
          </a:p>
        </p:txBody>
      </p:sp>
    </p:spTree>
    <p:extLst>
      <p:ext uri="{BB962C8B-B14F-4D97-AF65-F5344CB8AC3E}">
        <p14:creationId xmlns:p14="http://schemas.microsoft.com/office/powerpoint/2010/main" val="39775212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7B679B-8145-4C6B-B035-79E9230DCB1E}" type="slidenum">
              <a:rPr lang="en-US" smtClean="0"/>
              <a:t>‹#›</a:t>
            </a:fld>
            <a:endParaRPr lang="en-US"/>
          </a:p>
        </p:txBody>
      </p:sp>
    </p:spTree>
    <p:extLst>
      <p:ext uri="{BB962C8B-B14F-4D97-AF65-F5344CB8AC3E}">
        <p14:creationId xmlns:p14="http://schemas.microsoft.com/office/powerpoint/2010/main" val="3118893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B8BA8-0F69-4BDA-8E15-68DE94A30E5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71392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7B679B-8145-4C6B-B035-79E9230DCB1E}" type="slidenum">
              <a:rPr lang="en-US" smtClean="0"/>
              <a:t>‹#›</a:t>
            </a:fld>
            <a:endParaRPr lang="en-US"/>
          </a:p>
        </p:txBody>
      </p:sp>
    </p:spTree>
    <p:extLst>
      <p:ext uri="{BB962C8B-B14F-4D97-AF65-F5344CB8AC3E}">
        <p14:creationId xmlns:p14="http://schemas.microsoft.com/office/powerpoint/2010/main" val="12258536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7B679B-8145-4C6B-B035-79E9230DCB1E}" type="slidenum">
              <a:rPr lang="en-US" smtClean="0"/>
              <a:t>‹#›</a:t>
            </a:fld>
            <a:endParaRPr lang="en-US"/>
          </a:p>
        </p:txBody>
      </p:sp>
    </p:spTree>
    <p:extLst>
      <p:ext uri="{BB962C8B-B14F-4D97-AF65-F5344CB8AC3E}">
        <p14:creationId xmlns:p14="http://schemas.microsoft.com/office/powerpoint/2010/main" val="7034718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7B679B-8145-4C6B-B035-79E9230DCB1E}" type="slidenum">
              <a:rPr lang="en-US" smtClean="0"/>
              <a:t>‹#›</a:t>
            </a:fld>
            <a:endParaRPr lang="en-US"/>
          </a:p>
        </p:txBody>
      </p:sp>
    </p:spTree>
    <p:extLst>
      <p:ext uri="{BB962C8B-B14F-4D97-AF65-F5344CB8AC3E}">
        <p14:creationId xmlns:p14="http://schemas.microsoft.com/office/powerpoint/2010/main" val="12038218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9" name="Title 1"/>
          <p:cNvSpPr>
            <a:spLocks noGrp="1"/>
          </p:cNvSpPr>
          <p:nvPr>
            <p:ph type="title"/>
          </p:nvPr>
        </p:nvSpPr>
        <p:spPr>
          <a:xfrm>
            <a:off x="609600" y="704088"/>
            <a:ext cx="10972800" cy="1143000"/>
          </a:xfrm>
          <a:prstGeom prst="rect">
            <a:avLst/>
          </a:prstGeom>
        </p:spPr>
        <p:txBody>
          <a:bodyPr anchor="ctr">
            <a:normAutofit/>
          </a:bodyPr>
          <a:lstStyle>
            <a:lvl1pPr algn="ctr">
              <a:defRPr sz="2800" b="1">
                <a:latin typeface="Verdana" panose="020B0604030504040204" pitchFamily="34" charset="0"/>
                <a:ea typeface="Verdana" panose="020B0604030504040204" pitchFamily="34" charset="0"/>
                <a:cs typeface="Verdana" panose="020B0604030504040204" pitchFamily="34" charset="0"/>
              </a:defRPr>
            </a:lvl1pPr>
          </a:lstStyle>
          <a:p>
            <a:r>
              <a:rPr kumimoji="0" lang="en-US"/>
              <a:t>Click to edit Master title style</a:t>
            </a:r>
            <a:endParaRPr kumimoji="0" lang="en-US" dirty="0"/>
          </a:p>
        </p:txBody>
      </p:sp>
      <p:sp>
        <p:nvSpPr>
          <p:cNvPr id="17" name="Title Placeholder 8"/>
          <p:cNvSpPr txBox="1">
            <a:spLocks/>
          </p:cNvSpPr>
          <p:nvPr userDrawn="1"/>
        </p:nvSpPr>
        <p:spPr>
          <a:xfrm>
            <a:off x="924792" y="-299054"/>
            <a:ext cx="9855200" cy="5715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endParaRPr lang="en-US" sz="1200" dirty="0">
              <a:solidFill>
                <a:srgbClr val="F49100"/>
              </a:solidFill>
              <a:latin typeface="Century Gothic" panose="020B0502020202020204" pitchFamily="34" charset="0"/>
            </a:endParaRPr>
          </a:p>
        </p:txBody>
      </p:sp>
    </p:spTree>
    <p:extLst>
      <p:ext uri="{BB962C8B-B14F-4D97-AF65-F5344CB8AC3E}">
        <p14:creationId xmlns:p14="http://schemas.microsoft.com/office/powerpoint/2010/main" val="21487179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77B679B-8145-4C6B-B035-79E9230DCB1E}" type="slidenum">
              <a:rPr lang="en-US" smtClean="0"/>
              <a:t>‹#›</a:t>
            </a:fld>
            <a:endParaRPr lang="en-US" dirty="0"/>
          </a:p>
        </p:txBody>
      </p:sp>
    </p:spTree>
    <p:extLst>
      <p:ext uri="{BB962C8B-B14F-4D97-AF65-F5344CB8AC3E}">
        <p14:creationId xmlns:p14="http://schemas.microsoft.com/office/powerpoint/2010/main" val="281121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nvPr>
        </p:nvGraphicFramePr>
        <p:xfrm>
          <a:off x="2162" y="1622"/>
          <a:ext cx="2159" cy="1619"/>
        </p:xfrm>
        <a:graphic>
          <a:graphicData uri="http://schemas.openxmlformats.org/presentationml/2006/ole">
            <mc:AlternateContent xmlns:mc="http://schemas.openxmlformats.org/markup-compatibility/2006">
              <mc:Choice xmlns:v="urn:schemas-microsoft-com:vml" Requires="v">
                <p:oleObj spid="_x0000_s7193"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2162" y="1622"/>
                        <a:ext cx="2159" cy="1619"/>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25F1E0D-CEAB-4D5E-B62A-AB056C0DC899}"/>
              </a:ext>
            </a:extLst>
          </p:cNvPr>
          <p:cNvSpPr/>
          <p:nvPr>
            <p:custDataLst>
              <p:tags r:id="rId3"/>
            </p:custDataLst>
          </p:nvPr>
        </p:nvSpPr>
        <p:spPr>
          <a:xfrm>
            <a:off x="0" y="0"/>
            <a:ext cx="211667"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3200" b="0" i="0" baseline="0" dirty="0">
              <a:solidFill>
                <a:schemeClr val="tx1"/>
              </a:solidFill>
              <a:latin typeface="Century Gothic" panose="020B0502020202020204" pitchFamily="34" charset="0"/>
              <a:ea typeface="+mj-ea"/>
              <a:cs typeface="+mj-cs"/>
              <a:sym typeface="Century Gothic" panose="020B0502020202020204" pitchFamily="34" charset="0"/>
            </a:endParaRPr>
          </a:p>
        </p:txBody>
      </p:sp>
      <p:pic>
        <p:nvPicPr>
          <p:cNvPr id="8" name="Picture 2" descr="Related image">
            <a:extLst>
              <a:ext uri="{FF2B5EF4-FFF2-40B4-BE49-F238E27FC236}">
                <a16:creationId xmlns:a16="http://schemas.microsoft.com/office/drawing/2014/main" id="{4F94E893-8601-400B-9B0C-1C05227F79C3}"/>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11077"/>
          <a:stretch/>
        </p:blipFill>
        <p:spPr bwMode="ltGray">
          <a:xfrm>
            <a:off x="362" y="3242"/>
            <a:ext cx="12191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FB10DBFD-2F2D-488F-927D-13A2289194DA}"/>
              </a:ext>
            </a:extLst>
          </p:cNvPr>
          <p:cNvSpPr txBox="1">
            <a:spLocks/>
          </p:cNvSpPr>
          <p:nvPr/>
        </p:nvSpPr>
        <p:spPr bwMode="ltGray">
          <a:xfrm>
            <a:off x="3543714" y="2"/>
            <a:ext cx="8647925" cy="4530261"/>
          </a:xfrm>
          <a:prstGeom prst="rect">
            <a:avLst/>
          </a:prstGeom>
          <a:solidFill>
            <a:schemeClr val="accent5">
              <a:alpha val="81000"/>
            </a:schemeClr>
          </a:solidFill>
        </p:spPr>
        <p:txBody>
          <a:bodyPr wrap="square" rtlCol="0">
            <a:noAutofit/>
          </a:bodyPr>
          <a:lstStyle/>
          <a:p>
            <a:endParaRPr lang="en-US" sz="1665" dirty="0">
              <a:solidFill>
                <a:schemeClr val="bg1"/>
              </a:solidFill>
            </a:endParaRPr>
          </a:p>
        </p:txBody>
      </p:sp>
      <p:sp>
        <p:nvSpPr>
          <p:cNvPr id="13314" name="Title"/>
          <p:cNvSpPr>
            <a:spLocks noGrp="1" noChangeArrowheads="1"/>
          </p:cNvSpPr>
          <p:nvPr>
            <p:ph type="ctrTitle"/>
          </p:nvPr>
        </p:nvSpPr>
        <p:spPr>
          <a:xfrm>
            <a:off x="3873386" y="2013910"/>
            <a:ext cx="7988581" cy="502445"/>
          </a:xfrm>
          <a:prstGeom prst="rect">
            <a:avLst/>
          </a:prstGeom>
        </p:spPr>
        <p:txBody>
          <a:bodyPr wrap="square" anchor="b">
            <a:spAutoFit/>
          </a:bodyPr>
          <a:lstStyle>
            <a:lvl1pPr>
              <a:defRPr lang="x-none" sz="3200" b="0" baseline="0">
                <a:solidFill>
                  <a:schemeClr val="bg1"/>
                </a:solidFill>
                <a:latin typeface="+mj-lt"/>
                <a:ea typeface="+mj-ea"/>
              </a:defRPr>
            </a:lvl1pPr>
          </a:lstStyle>
          <a:p>
            <a:pPr lvl="0" latinLnBrk="0"/>
            <a:r>
              <a:rPr lang="en-US" noProof="0" dirty="0"/>
              <a:t>Click to edit Master title style</a:t>
            </a:r>
            <a:endParaRPr lang="x-none" noProof="0" dirty="0"/>
          </a:p>
        </p:txBody>
      </p:sp>
      <p:sp>
        <p:nvSpPr>
          <p:cNvPr id="13315" name="Subtitle"/>
          <p:cNvSpPr>
            <a:spLocks noGrp="1" noChangeArrowheads="1"/>
          </p:cNvSpPr>
          <p:nvPr>
            <p:ph type="subTitle" idx="1"/>
          </p:nvPr>
        </p:nvSpPr>
        <p:spPr>
          <a:xfrm>
            <a:off x="3873386" y="2686543"/>
            <a:ext cx="7988581" cy="219820"/>
          </a:xfrm>
          <a:prstGeom prst="rect">
            <a:avLst/>
          </a:prstGeom>
        </p:spPr>
        <p:txBody>
          <a:bodyPr wrap="square">
            <a:spAutoFit/>
          </a:bodyPr>
          <a:lstStyle>
            <a:lvl1pPr>
              <a:defRPr lang="x-none" sz="1400" cap="none" baseline="0">
                <a:solidFill>
                  <a:schemeClr val="bg1"/>
                </a:solidFill>
                <a:latin typeface="+mn-lt"/>
                <a:ea typeface="+mn-ea"/>
              </a:defRPr>
            </a:lvl1pPr>
          </a:lstStyle>
          <a:p>
            <a:pPr lvl="0" latinLnBrk="0"/>
            <a:r>
              <a:rPr lang="en-US" noProof="0" dirty="0"/>
              <a:t>Click to edit Master subtitle style</a:t>
            </a:r>
            <a:endParaRPr lang="x-none" noProof="0" dirty="0"/>
          </a:p>
        </p:txBody>
      </p:sp>
      <p:sp>
        <p:nvSpPr>
          <p:cNvPr id="57" name="Document type" hidden="1"/>
          <p:cNvSpPr txBox="1">
            <a:spLocks noChangeArrowheads="1"/>
          </p:cNvSpPr>
          <p:nvPr/>
        </p:nvSpPr>
        <p:spPr bwMode="gray">
          <a:xfrm>
            <a:off x="3873386" y="3951637"/>
            <a:ext cx="7988581" cy="21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eaLnBrk="1" hangingPunct="1">
              <a:defRPr lang="x-none"/>
            </a:pPr>
            <a:r>
              <a:rPr lang="x-none" sz="1400" baseline="0" dirty="0">
                <a:solidFill>
                  <a:schemeClr val="bg1"/>
                </a:solidFill>
                <a:latin typeface="+mn-lt"/>
              </a:rPr>
              <a:t>Document type | Date</a:t>
            </a:r>
          </a:p>
        </p:txBody>
      </p:sp>
      <p:sp>
        <p:nvSpPr>
          <p:cNvPr id="10" name="TextBox 9">
            <a:extLst>
              <a:ext uri="{FF2B5EF4-FFF2-40B4-BE49-F238E27FC236}">
                <a16:creationId xmlns:a16="http://schemas.microsoft.com/office/drawing/2014/main" id="{64646DFD-D68A-4E35-9DB3-5CB4D3450399}"/>
              </a:ext>
            </a:extLst>
          </p:cNvPr>
          <p:cNvSpPr txBox="1"/>
          <p:nvPr/>
        </p:nvSpPr>
        <p:spPr>
          <a:xfrm>
            <a:off x="161986" y="6642963"/>
            <a:ext cx="3856825" cy="123111"/>
          </a:xfrm>
          <a:prstGeom prst="rect">
            <a:avLst/>
          </a:prstGeom>
        </p:spPr>
        <p:txBody>
          <a:bodyPr vert="horz" wrap="none" lIns="0" tIns="0" rIns="0" bIns="0" rtlCol="0">
            <a:spAutoFit/>
          </a:bodyPr>
          <a:lstStyle>
            <a:lvl1pPr marL="0" lvl="0" indent="0" defTabSz="895350" eaLnBrk="1" latinLnBrk="0" hangingPunct="1">
              <a:buClr>
                <a:schemeClr val="tx2"/>
              </a:buClr>
              <a:buSzPct val="100000"/>
              <a:defRPr lang="x-none" sz="1600" baseline="0">
                <a:latin typeface="+mn-lt"/>
              </a:defRPr>
            </a:lvl1pPr>
            <a:lvl2pPr marL="193675" lvl="1" indent="-192088" defTabSz="895350" eaLnBrk="1" latinLnBrk="0" hangingPunct="1">
              <a:buClr>
                <a:schemeClr val="tx2"/>
              </a:buClr>
              <a:buSzPct val="125000"/>
              <a:buFont typeface="Arial" charset="0"/>
              <a:buChar char="▪"/>
              <a:defRPr lang="x-none" sz="1600" baseline="0">
                <a:latin typeface="+mn-lt"/>
              </a:defRPr>
            </a:lvl2pPr>
            <a:lvl3pPr marL="457200" lvl="2" indent="-261938" defTabSz="895350" eaLnBrk="1" latinLnBrk="0" hangingPunct="1">
              <a:buClr>
                <a:schemeClr val="tx2"/>
              </a:buClr>
              <a:buSzPct val="120000"/>
              <a:buFont typeface="Arial" charset="0"/>
              <a:buChar char="–"/>
              <a:defRPr lang="x-none" sz="1600" baseline="0">
                <a:latin typeface="+mn-lt"/>
              </a:defRPr>
            </a:lvl3pPr>
            <a:lvl4pPr marL="614363" lvl="3" indent="-155575" defTabSz="895350" eaLnBrk="1" latinLnBrk="0" hangingPunct="1">
              <a:buClr>
                <a:schemeClr val="tx2"/>
              </a:buClr>
              <a:buSzPct val="120000"/>
              <a:buFont typeface="Arial" charset="0"/>
              <a:buChar char="▫"/>
              <a:defRPr lang="x-none" sz="1600" baseline="0">
                <a:latin typeface="+mn-lt"/>
              </a:defRPr>
            </a:lvl4pPr>
            <a:lvl5pPr marL="749808" lvl="4" indent="-130175" defTabSz="895350" eaLnBrk="1" latinLnBrk="0" hangingPunct="1">
              <a:buClr>
                <a:schemeClr val="tx2"/>
              </a:buClr>
              <a:buSzPct val="89000"/>
              <a:buFont typeface="Arial" charset="0"/>
              <a:buChar char="-"/>
              <a:defRPr lang="x-none" sz="1600" baseline="0">
                <a:latin typeface="+mn-lt"/>
              </a:defRPr>
            </a:lvl5pPr>
            <a:lvl6pPr marL="749808" indent="-130175" defTabSz="895350" fontAlgn="base">
              <a:spcBef>
                <a:spcPct val="0"/>
              </a:spcBef>
              <a:spcAft>
                <a:spcPct val="0"/>
              </a:spcAft>
              <a:buClr>
                <a:schemeClr val="tx2"/>
              </a:buClr>
              <a:buSzPct val="89000"/>
              <a:buFont typeface="Arial" charset="0"/>
              <a:buChar char="-"/>
              <a:defRPr lang="x-none" sz="1600" baseline="0">
                <a:latin typeface="+mn-lt"/>
              </a:defRPr>
            </a:lvl6pPr>
            <a:lvl7pPr marL="749808" indent="-130175" defTabSz="895350" fontAlgn="base">
              <a:spcBef>
                <a:spcPct val="0"/>
              </a:spcBef>
              <a:spcAft>
                <a:spcPct val="0"/>
              </a:spcAft>
              <a:buClr>
                <a:schemeClr val="tx2"/>
              </a:buClr>
              <a:buSzPct val="89000"/>
              <a:buFont typeface="Arial" charset="0"/>
              <a:buChar char="-"/>
              <a:defRPr lang="x-none" sz="1600" baseline="0">
                <a:latin typeface="+mn-lt"/>
              </a:defRPr>
            </a:lvl7pPr>
            <a:lvl8pPr marL="749808" indent="-130175" defTabSz="895350" fontAlgn="base">
              <a:spcBef>
                <a:spcPct val="0"/>
              </a:spcBef>
              <a:spcAft>
                <a:spcPct val="0"/>
              </a:spcAft>
              <a:buClr>
                <a:schemeClr val="tx2"/>
              </a:buClr>
              <a:buSzPct val="89000"/>
              <a:buFont typeface="Arial" charset="0"/>
              <a:buChar char="-"/>
              <a:defRPr lang="x-none" sz="1600" baseline="0">
                <a:latin typeface="+mn-lt"/>
              </a:defRPr>
            </a:lvl8pPr>
            <a:lvl9pPr marL="749808" indent="-130175" defTabSz="895350" fontAlgn="base">
              <a:spcBef>
                <a:spcPct val="0"/>
              </a:spcBef>
              <a:spcAft>
                <a:spcPct val="0"/>
              </a:spcAft>
              <a:buClr>
                <a:schemeClr val="tx2"/>
              </a:buClr>
              <a:buSzPct val="89000"/>
              <a:buFont typeface="Arial" charset="0"/>
              <a:buChar char="-"/>
              <a:defRPr lang="x-none" sz="1600" baseline="0">
                <a:latin typeface="+mn-lt"/>
              </a:defRPr>
            </a:lvl9pPr>
          </a:lstStyle>
          <a:p>
            <a:r>
              <a:rPr lang="en-US" sz="800" dirty="0">
                <a:solidFill>
                  <a:schemeClr val="bg1"/>
                </a:solidFill>
              </a:rPr>
              <a:t>PREDECISIONAL - CONFIDENTIAL AND PROPRIETARY - NOT FOR PUBLIC RELEASE</a:t>
            </a:r>
          </a:p>
        </p:txBody>
      </p:sp>
    </p:spTree>
    <p:extLst>
      <p:ext uri="{BB962C8B-B14F-4D97-AF65-F5344CB8AC3E}">
        <p14:creationId xmlns:p14="http://schemas.microsoft.com/office/powerpoint/2010/main" val="3602962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8219" name="think-cell Slide" r:id="rId5" imgW="347" imgH="346" progId="TCLayout.ActiveDocument.1">
                  <p:embed/>
                </p:oleObj>
              </mc:Choice>
              <mc:Fallback>
                <p:oleObj name="think-cell Slide" r:id="rId5" imgW="347" imgH="346" progId="TCLayout.ActiveDocument.1">
                  <p:embed/>
                  <p:pic>
                    <p:nvPicPr>
                      <p:cNvPr id="3" name="Object 2" hidden="1"/>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B48344A9-F6E8-47B2-8BD1-8001FD42E9AB}"/>
              </a:ext>
            </a:extLst>
          </p:cNvPr>
          <p:cNvSpPr/>
          <p:nvPr>
            <p:custDataLst>
              <p:tags r:id="rId3"/>
            </p:custDataLst>
          </p:nvPr>
        </p:nvSpPr>
        <p:spPr>
          <a:xfrm>
            <a:off x="0" y="0"/>
            <a:ext cx="211667"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000" b="0" i="0" baseline="0" dirty="0">
              <a:solidFill>
                <a:schemeClr val="tx1"/>
              </a:solidFill>
              <a:latin typeface="Century Gothic" panose="020B0502020202020204" pitchFamily="34" charset="0"/>
              <a:ea typeface="+mj-ea"/>
              <a:cs typeface="+mj-cs"/>
              <a:sym typeface="Century Gothic" panose="020B0502020202020204" pitchFamily="34" charset="0"/>
            </a:endParaRPr>
          </a:p>
        </p:txBody>
      </p:sp>
      <p:sp>
        <p:nvSpPr>
          <p:cNvPr id="2" name="2. Slide Title"/>
          <p:cNvSpPr>
            <a:spLocks noGrp="1"/>
          </p:cNvSpPr>
          <p:nvPr>
            <p:ph type="title"/>
          </p:nvPr>
        </p:nvSpPr>
        <p:spPr bwMode="auto"/>
        <p:txBody>
          <a:bodyPr/>
          <a:lstStyle>
            <a:lvl1pPr>
              <a:defRPr/>
            </a:lvl1pPr>
          </a:lstStyle>
          <a:p>
            <a:r>
              <a:rPr lang="en-US" dirty="0"/>
              <a:t>Click to edit Master title style</a:t>
            </a:r>
            <a:endParaRPr lang="x-none" dirty="0"/>
          </a:p>
        </p:txBody>
      </p:sp>
      <p:sp>
        <p:nvSpPr>
          <p:cNvPr id="5" name="doc id" hidden="1"/>
          <p:cNvSpPr>
            <a:spLocks noChangeArrowheads="1"/>
          </p:cNvSpPr>
          <p:nvPr/>
        </p:nvSpPr>
        <p:spPr bwMode="auto">
          <a:xfrm>
            <a:off x="10995479" y="51833"/>
            <a:ext cx="894152"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895350"/>
            <a:endParaRPr lang="x-none" sz="800" baseline="0" dirty="0">
              <a:solidFill>
                <a:srgbClr val="808080"/>
              </a:solidFill>
              <a:latin typeface="+mn-lt"/>
              <a:ea typeface="+mn-ea"/>
            </a:endParaRPr>
          </a:p>
        </p:txBody>
      </p:sp>
      <p:sp>
        <p:nvSpPr>
          <p:cNvPr id="6" name="Footer Placeholder 5"/>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530493198"/>
      </p:ext>
    </p:extLst>
  </p:cSld>
  <p:clrMapOvr>
    <a:masterClrMapping/>
  </p:clrMapOvr>
  <p:extLst mod="1">
    <p:ext uri="{DCECCB84-F9BA-43D5-87BE-67443E8EF086}">
      <p15:sldGuideLst xmlns:p15="http://schemas.microsoft.com/office/powerpoint/2012/main">
        <p15:guide id="1" pos="7489" userDrawn="1">
          <p15:clr>
            <a:srgbClr val="F26B43"/>
          </p15:clr>
        </p15:guide>
        <p15:guide id="2" pos="101" userDrawn="1">
          <p15:clr>
            <a:srgbClr val="F26B43"/>
          </p15:clr>
        </p15:guide>
        <p15:guide id="3" orient="horz" pos="583" userDrawn="1">
          <p15:clr>
            <a:srgbClr val="F26B43"/>
          </p15:clr>
        </p15:guide>
        <p15:guide id="4" orient="horz" pos="3990" userDrawn="1">
          <p15:clr>
            <a:srgbClr val="F26B43"/>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212574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888586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75AFF-EAC0-431E-8F3E-39E69D9B1D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EEE131-B05F-4B70-92C2-F528056BB48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30414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7B679B-8145-4C6B-B035-79E9230DCB1E}" type="slidenum">
              <a:rPr lang="en-US" smtClean="0"/>
              <a:t>‹#›</a:t>
            </a:fld>
            <a:endParaRPr lang="en-US"/>
          </a:p>
        </p:txBody>
      </p:sp>
    </p:spTree>
    <p:extLst>
      <p:ext uri="{BB962C8B-B14F-4D97-AF65-F5344CB8AC3E}">
        <p14:creationId xmlns:p14="http://schemas.microsoft.com/office/powerpoint/2010/main" val="1354301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3.xml"/><Relationship Id="rId13" Type="http://schemas.openxmlformats.org/officeDocument/2006/relationships/tags" Target="../tags/tag8.xml"/><Relationship Id="rId18" Type="http://schemas.openxmlformats.org/officeDocument/2006/relationships/tags" Target="../tags/tag13.xml"/><Relationship Id="rId3" Type="http://schemas.openxmlformats.org/officeDocument/2006/relationships/slideLayout" Target="../slideLayouts/slideLayout3.xml"/><Relationship Id="rId21" Type="http://schemas.openxmlformats.org/officeDocument/2006/relationships/tags" Target="../tags/tag16.xml"/><Relationship Id="rId7" Type="http://schemas.openxmlformats.org/officeDocument/2006/relationships/tags" Target="../tags/tag2.xml"/><Relationship Id="rId12" Type="http://schemas.openxmlformats.org/officeDocument/2006/relationships/tags" Target="../tags/tag7.xml"/><Relationship Id="rId17" Type="http://schemas.openxmlformats.org/officeDocument/2006/relationships/tags" Target="../tags/tag12.xml"/><Relationship Id="rId2" Type="http://schemas.openxmlformats.org/officeDocument/2006/relationships/slideLayout" Target="../slideLayouts/slideLayout2.xml"/><Relationship Id="rId16" Type="http://schemas.openxmlformats.org/officeDocument/2006/relationships/tags" Target="../tags/tag11.xml"/><Relationship Id="rId20" Type="http://schemas.openxmlformats.org/officeDocument/2006/relationships/tags" Target="../tags/tag15.xml"/><Relationship Id="rId1" Type="http://schemas.openxmlformats.org/officeDocument/2006/relationships/slideLayout" Target="../slideLayouts/slideLayout1.xml"/><Relationship Id="rId6" Type="http://schemas.openxmlformats.org/officeDocument/2006/relationships/tags" Target="../tags/tag1.xml"/><Relationship Id="rId11" Type="http://schemas.openxmlformats.org/officeDocument/2006/relationships/tags" Target="../tags/tag6.xml"/><Relationship Id="rId24" Type="http://schemas.openxmlformats.org/officeDocument/2006/relationships/image" Target="../media/image1.emf"/><Relationship Id="rId5" Type="http://schemas.openxmlformats.org/officeDocument/2006/relationships/vmlDrawing" Target="../drawings/vmlDrawing1.vml"/><Relationship Id="rId15" Type="http://schemas.openxmlformats.org/officeDocument/2006/relationships/tags" Target="../tags/tag10.xml"/><Relationship Id="rId23" Type="http://schemas.openxmlformats.org/officeDocument/2006/relationships/oleObject" Target="../embeddings/oleObject1.bin"/><Relationship Id="rId10" Type="http://schemas.openxmlformats.org/officeDocument/2006/relationships/tags" Target="../tags/tag5.xml"/><Relationship Id="rId19" Type="http://schemas.openxmlformats.org/officeDocument/2006/relationships/tags" Target="../tags/tag14.xml"/><Relationship Id="rId4" Type="http://schemas.openxmlformats.org/officeDocument/2006/relationships/theme" Target="../theme/theme1.xml"/><Relationship Id="rId9" Type="http://schemas.openxmlformats.org/officeDocument/2006/relationships/tags" Target="../tags/tag4.xml"/><Relationship Id="rId14" Type="http://schemas.openxmlformats.org/officeDocument/2006/relationships/tags" Target="../tags/tag9.xml"/><Relationship Id="rId22" Type="http://schemas.openxmlformats.org/officeDocument/2006/relationships/tags" Target="../tags/tag17.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22.xml"/><Relationship Id="rId13" Type="http://schemas.openxmlformats.org/officeDocument/2006/relationships/tags" Target="../tags/tag27.xml"/><Relationship Id="rId18" Type="http://schemas.openxmlformats.org/officeDocument/2006/relationships/tags" Target="../tags/tag32.xml"/><Relationship Id="rId26" Type="http://schemas.openxmlformats.org/officeDocument/2006/relationships/image" Target="../media/image1.emf"/><Relationship Id="rId3" Type="http://schemas.openxmlformats.org/officeDocument/2006/relationships/slideLayout" Target="../slideLayouts/slideLayout6.xml"/><Relationship Id="rId21" Type="http://schemas.openxmlformats.org/officeDocument/2006/relationships/tags" Target="../tags/tag35.xml"/><Relationship Id="rId7" Type="http://schemas.openxmlformats.org/officeDocument/2006/relationships/vmlDrawing" Target="../drawings/vmlDrawing4.vml"/><Relationship Id="rId12" Type="http://schemas.openxmlformats.org/officeDocument/2006/relationships/tags" Target="../tags/tag26.xml"/><Relationship Id="rId17" Type="http://schemas.openxmlformats.org/officeDocument/2006/relationships/tags" Target="../tags/tag31.xml"/><Relationship Id="rId25" Type="http://schemas.openxmlformats.org/officeDocument/2006/relationships/oleObject" Target="../embeddings/oleObject4.bin"/><Relationship Id="rId2" Type="http://schemas.openxmlformats.org/officeDocument/2006/relationships/slideLayout" Target="../slideLayouts/slideLayout5.xml"/><Relationship Id="rId16" Type="http://schemas.openxmlformats.org/officeDocument/2006/relationships/tags" Target="../tags/tag30.xml"/><Relationship Id="rId20" Type="http://schemas.openxmlformats.org/officeDocument/2006/relationships/tags" Target="../tags/tag34.xml"/><Relationship Id="rId1" Type="http://schemas.openxmlformats.org/officeDocument/2006/relationships/slideLayout" Target="../slideLayouts/slideLayout4.xml"/><Relationship Id="rId6" Type="http://schemas.openxmlformats.org/officeDocument/2006/relationships/theme" Target="../theme/theme2.xml"/><Relationship Id="rId11" Type="http://schemas.openxmlformats.org/officeDocument/2006/relationships/tags" Target="../tags/tag25.xml"/><Relationship Id="rId24" Type="http://schemas.openxmlformats.org/officeDocument/2006/relationships/tags" Target="../tags/tag38.xml"/><Relationship Id="rId5" Type="http://schemas.openxmlformats.org/officeDocument/2006/relationships/slideLayout" Target="../slideLayouts/slideLayout8.xml"/><Relationship Id="rId15" Type="http://schemas.openxmlformats.org/officeDocument/2006/relationships/tags" Target="../tags/tag29.xml"/><Relationship Id="rId23" Type="http://schemas.openxmlformats.org/officeDocument/2006/relationships/tags" Target="../tags/tag37.xml"/><Relationship Id="rId10" Type="http://schemas.openxmlformats.org/officeDocument/2006/relationships/tags" Target="../tags/tag24.xml"/><Relationship Id="rId19" Type="http://schemas.openxmlformats.org/officeDocument/2006/relationships/tags" Target="../tags/tag33.xml"/><Relationship Id="rId4" Type="http://schemas.openxmlformats.org/officeDocument/2006/relationships/slideLayout" Target="../slideLayouts/slideLayout7.xml"/><Relationship Id="rId9" Type="http://schemas.openxmlformats.org/officeDocument/2006/relationships/tags" Target="../tags/tag23.xml"/><Relationship Id="rId14" Type="http://schemas.openxmlformats.org/officeDocument/2006/relationships/tags" Target="../tags/tag28.xml"/><Relationship Id="rId22" Type="http://schemas.openxmlformats.org/officeDocument/2006/relationships/tags" Target="../tags/tag36.xml"/><Relationship Id="rId27" Type="http://schemas.openxmlformats.org/officeDocument/2006/relationships/image" Target="../media/image5.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image" Target="../media/image5.jpeg"/><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image" Target="../media/image5.jpeg"/><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6"/>
            </p:custDataLst>
            <p:extLst/>
          </p:nvPr>
        </p:nvGraphicFramePr>
        <p:xfrm>
          <a:off x="0" y="0"/>
          <a:ext cx="215979" cy="161974"/>
        </p:xfrm>
        <a:graphic>
          <a:graphicData uri="http://schemas.openxmlformats.org/presentationml/2006/ole">
            <mc:AlternateContent xmlns:mc="http://schemas.openxmlformats.org/markup-compatibility/2006">
              <mc:Choice xmlns:v="urn:schemas-microsoft-com:vml" Requires="v">
                <p:oleObj spid="_x0000_s1083" name="think-cell Slide" r:id="rId23" imgW="270" imgH="270" progId="TCLayout.ActiveDocument.1">
                  <p:embed/>
                </p:oleObj>
              </mc:Choice>
              <mc:Fallback>
                <p:oleObj name="think-cell Slide" r:id="rId23" imgW="270" imgH="270" progId="TCLayout.ActiveDocument.1">
                  <p:embed/>
                  <p:pic>
                    <p:nvPicPr>
                      <p:cNvPr id="2" name="Object 1" hidden="1"/>
                      <p:cNvPicPr/>
                      <p:nvPr/>
                    </p:nvPicPr>
                    <p:blipFill>
                      <a:blip r:embed="rId24"/>
                      <a:stretch>
                        <a:fillRect/>
                      </a:stretch>
                    </p:blipFill>
                    <p:spPr>
                      <a:xfrm>
                        <a:off x="0" y="0"/>
                        <a:ext cx="215979" cy="161974"/>
                      </a:xfrm>
                      <a:prstGeom prst="rect">
                        <a:avLst/>
                      </a:prstGeom>
                    </p:spPr>
                  </p:pic>
                </p:oleObj>
              </mc:Fallback>
            </mc:AlternateContent>
          </a:graphicData>
        </a:graphic>
      </p:graphicFrame>
      <p:sp>
        <p:nvSpPr>
          <p:cNvPr id="6" name="Rectangle 5" hidden="1"/>
          <p:cNvSpPr/>
          <p:nvPr>
            <p:custDataLst>
              <p:tags r:id="rId7"/>
            </p:custDataLst>
          </p:nvPr>
        </p:nvSpPr>
        <p:spPr bwMode="auto">
          <a:xfrm>
            <a:off x="0" y="0"/>
            <a:ext cx="215979" cy="161974"/>
          </a:xfrm>
          <a:prstGeom prst="rect">
            <a:avLst/>
          </a:prstGeom>
          <a:solidFill>
            <a:schemeClr val="bg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000" b="0" i="0" baseline="0" dirty="0">
              <a:solidFill>
                <a:srgbClr val="000000"/>
              </a:solidFill>
              <a:latin typeface="Century Gothic" panose="020B0502020202020204" pitchFamily="34" charset="0"/>
              <a:ea typeface="+mj-ea"/>
              <a:cs typeface="+mj-cs"/>
              <a:sym typeface="Century Gothic" panose="020B0502020202020204" pitchFamily="34" charset="0"/>
            </a:endParaRPr>
          </a:p>
        </p:txBody>
      </p:sp>
      <p:sp>
        <p:nvSpPr>
          <p:cNvPr id="19" name="Title Placeholder 2"/>
          <p:cNvSpPr>
            <a:spLocks noGrp="1" noChangeArrowheads="1"/>
          </p:cNvSpPr>
          <p:nvPr>
            <p:ph type="title"/>
          </p:nvPr>
        </p:nvSpPr>
        <p:spPr bwMode="gray">
          <a:xfrm>
            <a:off x="161987" y="234864"/>
            <a:ext cx="11725484" cy="314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latinLnBrk="0"/>
            <a:r>
              <a:rPr lang="en-US"/>
              <a:t>Click to edit Master title style</a:t>
            </a:r>
            <a:endParaRPr lang="x-none" noProof="0" dirty="0"/>
          </a:p>
        </p:txBody>
      </p:sp>
      <p:sp>
        <p:nvSpPr>
          <p:cNvPr id="10" name="1. On-page tracker" hidden="1"/>
          <p:cNvSpPr>
            <a:spLocks noChangeArrowheads="1"/>
          </p:cNvSpPr>
          <p:nvPr/>
        </p:nvSpPr>
        <p:spPr bwMode="gray">
          <a:xfrm>
            <a:off x="161986" y="77304"/>
            <a:ext cx="442429"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x-none" sz="800" cap="all" baseline="0" dirty="0">
                <a:solidFill>
                  <a:schemeClr val="tx1"/>
                </a:solidFill>
                <a:latin typeface="+mn-lt"/>
                <a:ea typeface="+mn-ea"/>
              </a:rPr>
              <a:t>TRACKER</a:t>
            </a:r>
          </a:p>
        </p:txBody>
      </p:sp>
      <p:sp>
        <p:nvSpPr>
          <p:cNvPr id="11" name="3. Unit of measure" hidden="1"/>
          <p:cNvSpPr txBox="1">
            <a:spLocks noChangeArrowheads="1"/>
          </p:cNvSpPr>
          <p:nvPr/>
        </p:nvSpPr>
        <p:spPr bwMode="gray">
          <a:xfrm>
            <a:off x="161986" y="566136"/>
            <a:ext cx="11725484"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lang="x-none" sz="2400">
                <a:solidFill>
                  <a:schemeClr val="tx1"/>
                </a:solidFill>
                <a:latin typeface="Arial" charset="0"/>
              </a:defRPr>
            </a:lvl1pPr>
            <a:lvl2pPr marL="447675" defTabSz="895350">
              <a:defRPr lang="x-none" sz="2400">
                <a:solidFill>
                  <a:schemeClr val="tx1"/>
                </a:solidFill>
                <a:latin typeface="Arial" charset="0"/>
              </a:defRPr>
            </a:lvl2pPr>
            <a:lvl3pPr marL="895350" defTabSz="895350">
              <a:defRPr lang="x-none" sz="2400">
                <a:solidFill>
                  <a:schemeClr val="tx1"/>
                </a:solidFill>
                <a:latin typeface="Arial" charset="0"/>
              </a:defRPr>
            </a:lvl3pPr>
            <a:lvl4pPr marL="1344613" defTabSz="895350">
              <a:defRPr lang="x-none" sz="2400">
                <a:solidFill>
                  <a:schemeClr val="tx1"/>
                </a:solidFill>
                <a:latin typeface="Arial" charset="0"/>
              </a:defRPr>
            </a:lvl4pPr>
            <a:lvl5pPr marL="1792288" defTabSz="895350">
              <a:defRPr lang="x-none" sz="2400">
                <a:solidFill>
                  <a:schemeClr val="tx1"/>
                </a:solidFill>
                <a:latin typeface="Arial" charset="0"/>
              </a:defRPr>
            </a:lvl5pPr>
            <a:lvl6pPr marL="2249488" defTabSz="895350" fontAlgn="base">
              <a:spcBef>
                <a:spcPct val="0"/>
              </a:spcBef>
              <a:spcAft>
                <a:spcPct val="0"/>
              </a:spcAft>
              <a:defRPr lang="x-none" sz="2400">
                <a:solidFill>
                  <a:schemeClr val="tx1"/>
                </a:solidFill>
                <a:latin typeface="Arial" charset="0"/>
              </a:defRPr>
            </a:lvl6pPr>
            <a:lvl7pPr marL="2706688" defTabSz="895350" fontAlgn="base">
              <a:spcBef>
                <a:spcPct val="0"/>
              </a:spcBef>
              <a:spcAft>
                <a:spcPct val="0"/>
              </a:spcAft>
              <a:defRPr lang="x-none" sz="2400">
                <a:solidFill>
                  <a:schemeClr val="tx1"/>
                </a:solidFill>
                <a:latin typeface="Arial" charset="0"/>
              </a:defRPr>
            </a:lvl7pPr>
            <a:lvl8pPr marL="3163888" defTabSz="895350" fontAlgn="base">
              <a:spcBef>
                <a:spcPct val="0"/>
              </a:spcBef>
              <a:spcAft>
                <a:spcPct val="0"/>
              </a:spcAft>
              <a:defRPr lang="x-none" sz="2400">
                <a:solidFill>
                  <a:schemeClr val="tx1"/>
                </a:solidFill>
                <a:latin typeface="Arial" charset="0"/>
              </a:defRPr>
            </a:lvl8pPr>
            <a:lvl9pPr marL="3621088" defTabSz="895350" fontAlgn="base">
              <a:spcBef>
                <a:spcPct val="0"/>
              </a:spcBef>
              <a:spcAft>
                <a:spcPct val="0"/>
              </a:spcAft>
              <a:defRPr lang="x-none" sz="2400">
                <a:solidFill>
                  <a:schemeClr val="tx1"/>
                </a:solidFill>
                <a:latin typeface="Arial" charset="0"/>
              </a:defRPr>
            </a:lvl9pPr>
          </a:lstStyle>
          <a:p>
            <a:pPr>
              <a:defRPr lang="x-none"/>
            </a:pPr>
            <a:r>
              <a:rPr lang="en-US" sz="1600" baseline="0" dirty="0">
                <a:solidFill>
                  <a:schemeClr val="tx1"/>
                </a:solidFill>
                <a:latin typeface="+mn-lt"/>
                <a:ea typeface="+mn-ea"/>
              </a:rPr>
              <a:t>Subtitle</a:t>
            </a:r>
            <a:endParaRPr lang="x-none" sz="1600" baseline="0" dirty="0">
              <a:solidFill>
                <a:schemeClr val="tx1"/>
              </a:solidFill>
              <a:latin typeface="+mn-lt"/>
              <a:ea typeface="+mn-ea"/>
            </a:endParaRPr>
          </a:p>
        </p:txBody>
      </p:sp>
      <p:sp>
        <p:nvSpPr>
          <p:cNvPr id="13" name="4. Footnote" hidden="1"/>
          <p:cNvSpPr txBox="1">
            <a:spLocks noChangeArrowheads="1"/>
          </p:cNvSpPr>
          <p:nvPr/>
        </p:nvSpPr>
        <p:spPr bwMode="gray">
          <a:xfrm>
            <a:off x="161986" y="6312670"/>
            <a:ext cx="11725484"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lang="x-none" sz="2400">
                <a:solidFill>
                  <a:schemeClr val="tx1"/>
                </a:solidFill>
                <a:latin typeface="Arial" charset="0"/>
              </a:defRPr>
            </a:lvl1pPr>
            <a:lvl2pPr marL="1031875" defTabSz="895350">
              <a:defRPr lang="x-none" sz="2400">
                <a:solidFill>
                  <a:schemeClr val="tx1"/>
                </a:solidFill>
                <a:latin typeface="Arial" charset="0"/>
              </a:defRPr>
            </a:lvl2pPr>
            <a:lvl3pPr marL="1217613" defTabSz="895350">
              <a:defRPr lang="x-none" sz="2400">
                <a:solidFill>
                  <a:schemeClr val="tx1"/>
                </a:solidFill>
                <a:latin typeface="Arial" charset="0"/>
              </a:defRPr>
            </a:lvl3pPr>
            <a:lvl4pPr marL="1404938" defTabSz="895350">
              <a:defRPr lang="x-none" sz="2400">
                <a:solidFill>
                  <a:schemeClr val="tx1"/>
                </a:solidFill>
                <a:latin typeface="Arial" charset="0"/>
              </a:defRPr>
            </a:lvl4pPr>
            <a:lvl5pPr marL="1792288" defTabSz="895350">
              <a:defRPr lang="x-none" sz="2400">
                <a:solidFill>
                  <a:schemeClr val="tx1"/>
                </a:solidFill>
                <a:latin typeface="Arial" charset="0"/>
              </a:defRPr>
            </a:lvl5pPr>
            <a:lvl6pPr marL="2249488" defTabSz="895350" fontAlgn="base">
              <a:spcBef>
                <a:spcPct val="0"/>
              </a:spcBef>
              <a:spcAft>
                <a:spcPct val="0"/>
              </a:spcAft>
              <a:defRPr lang="x-none" sz="2400">
                <a:solidFill>
                  <a:schemeClr val="tx1"/>
                </a:solidFill>
                <a:latin typeface="Arial" charset="0"/>
              </a:defRPr>
            </a:lvl6pPr>
            <a:lvl7pPr marL="2706688" defTabSz="895350" fontAlgn="base">
              <a:spcBef>
                <a:spcPct val="0"/>
              </a:spcBef>
              <a:spcAft>
                <a:spcPct val="0"/>
              </a:spcAft>
              <a:defRPr lang="x-none" sz="2400">
                <a:solidFill>
                  <a:schemeClr val="tx1"/>
                </a:solidFill>
                <a:latin typeface="Arial" charset="0"/>
              </a:defRPr>
            </a:lvl7pPr>
            <a:lvl8pPr marL="3163888" defTabSz="895350" fontAlgn="base">
              <a:spcBef>
                <a:spcPct val="0"/>
              </a:spcBef>
              <a:spcAft>
                <a:spcPct val="0"/>
              </a:spcAft>
              <a:defRPr lang="x-none" sz="2400">
                <a:solidFill>
                  <a:schemeClr val="tx1"/>
                </a:solidFill>
                <a:latin typeface="Arial" charset="0"/>
              </a:defRPr>
            </a:lvl8pPr>
            <a:lvl9pPr marL="3621088" defTabSz="895350" fontAlgn="base">
              <a:spcBef>
                <a:spcPct val="0"/>
              </a:spcBef>
              <a:spcAft>
                <a:spcPct val="0"/>
              </a:spcAft>
              <a:defRPr lang="x-none" sz="2400">
                <a:solidFill>
                  <a:schemeClr val="tx1"/>
                </a:solidFill>
                <a:latin typeface="Arial" charset="0"/>
              </a:defRPr>
            </a:lvl9pPr>
          </a:lstStyle>
          <a:p>
            <a:pPr marL="85725" indent="-85725">
              <a:defRPr lang="x-none"/>
            </a:pPr>
            <a:r>
              <a:rPr lang="x-none" sz="800" baseline="0" dirty="0">
                <a:solidFill>
                  <a:schemeClr val="tx1"/>
                </a:solidFill>
                <a:latin typeface="+mn-lt"/>
                <a:ea typeface="+mn-ea"/>
              </a:rPr>
              <a:t>1 Footnote</a:t>
            </a:r>
          </a:p>
        </p:txBody>
      </p:sp>
      <p:sp>
        <p:nvSpPr>
          <p:cNvPr id="14" name="5. Source" hidden="1"/>
          <p:cNvSpPr>
            <a:spLocks noChangeArrowheads="1"/>
          </p:cNvSpPr>
          <p:nvPr/>
        </p:nvSpPr>
        <p:spPr bwMode="gray">
          <a:xfrm>
            <a:off x="161986" y="6485426"/>
            <a:ext cx="11725484"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490538" indent="-490538" defTabSz="895350">
              <a:tabLst>
                <a:tab pos="612775" algn="l"/>
              </a:tabLst>
            </a:pPr>
            <a:r>
              <a:rPr lang="x-none" sz="800" baseline="0" dirty="0">
                <a:solidFill>
                  <a:schemeClr val="tx1"/>
                </a:solidFill>
                <a:latin typeface="+mn-lt"/>
                <a:ea typeface="+mn-ea"/>
              </a:rPr>
              <a:t>SOURCE : Source</a:t>
            </a:r>
            <a:endParaRPr lang="en-US" sz="800" baseline="0" dirty="0">
              <a:solidFill>
                <a:schemeClr val="tx1"/>
              </a:solidFill>
              <a:latin typeface="+mn-lt"/>
              <a:ea typeface="+mn-ea"/>
            </a:endParaRPr>
          </a:p>
        </p:txBody>
      </p:sp>
      <p:sp>
        <p:nvSpPr>
          <p:cNvPr id="3" name="Text Placeholder 2"/>
          <p:cNvSpPr>
            <a:spLocks noGrp="1"/>
          </p:cNvSpPr>
          <p:nvPr>
            <p:ph type="body" idx="1"/>
          </p:nvPr>
        </p:nvSpPr>
        <p:spPr bwMode="gray">
          <a:xfrm>
            <a:off x="1976208" y="1991016"/>
            <a:ext cx="5853024" cy="1256112"/>
          </a:xfrm>
          <a:prstGeom prst="rect">
            <a:avLst/>
          </a:prstGeom>
        </p:spPr>
        <p:txBody>
          <a:bodyPr vert="horz" lIns="0" tIns="0" rIns="0" bIns="0" rtlCol="0">
            <a:spAutoFit/>
          </a:bodyPr>
          <a:lstStyle/>
          <a:p>
            <a:pPr lvl="0" latinLnBrk="0"/>
            <a:r>
              <a:rPr lang="en-US"/>
              <a:t>Edit Master text styles</a:t>
            </a:r>
          </a:p>
          <a:p>
            <a:pPr lvl="1" latinLnBrk="0"/>
            <a:r>
              <a:rPr lang="en-US"/>
              <a:t>Second level</a:t>
            </a:r>
          </a:p>
          <a:p>
            <a:pPr lvl="2" latinLnBrk="0"/>
            <a:r>
              <a:rPr lang="en-US"/>
              <a:t>Third level</a:t>
            </a:r>
          </a:p>
          <a:p>
            <a:pPr lvl="3" latinLnBrk="0"/>
            <a:r>
              <a:rPr lang="en-US"/>
              <a:t>Fourth level</a:t>
            </a:r>
          </a:p>
          <a:p>
            <a:pPr lvl="4" latinLnBrk="0"/>
            <a:r>
              <a:rPr lang="en-US"/>
              <a:t>Fifth level</a:t>
            </a:r>
            <a:endParaRPr lang="x-none" dirty="0"/>
          </a:p>
        </p:txBody>
      </p:sp>
      <p:grpSp>
        <p:nvGrpSpPr>
          <p:cNvPr id="15" name="ACET" hidden="1"/>
          <p:cNvGrpSpPr>
            <a:grpSpLocks/>
          </p:cNvGrpSpPr>
          <p:nvPr/>
        </p:nvGrpSpPr>
        <p:grpSpPr bwMode="gray">
          <a:xfrm>
            <a:off x="1976207" y="1291400"/>
            <a:ext cx="5801189" cy="510219"/>
            <a:chOff x="915" y="715"/>
            <a:chExt cx="2686" cy="315"/>
          </a:xfrm>
        </p:grpSpPr>
        <p:cxnSp>
          <p:nvCxnSpPr>
            <p:cNvPr id="16" name="AutoShape 249"/>
            <p:cNvCxnSpPr>
              <a:cxnSpLocks noChangeShapeType="1"/>
              <a:stCxn id="18" idx="4"/>
              <a:endCxn id="18" idx="6"/>
            </p:cNvCxnSpPr>
            <p:nvPr/>
          </p:nvCxnSpPr>
          <p:spPr bwMode="gray">
            <a:xfrm>
              <a:off x="915" y="1030"/>
              <a:ext cx="2686" cy="0"/>
            </a:xfrm>
            <a:prstGeom prst="straightConnector1">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AutoShape 250"/>
            <p:cNvSpPr>
              <a:spLocks noChangeArrowheads="1"/>
            </p:cNvSpPr>
            <p:nvPr/>
          </p:nvSpPr>
          <p:spPr bwMode="gray">
            <a:xfrm>
              <a:off x="915" y="715"/>
              <a:ext cx="2686" cy="315"/>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x-none" sz="1600" b="1" baseline="0" dirty="0">
                  <a:solidFill>
                    <a:srgbClr val="000000"/>
                  </a:solidFill>
                  <a:latin typeface="+mn-lt"/>
                  <a:ea typeface="+mn-ea"/>
                </a:rPr>
                <a:t>Title</a:t>
              </a:r>
            </a:p>
            <a:p>
              <a:r>
                <a:rPr lang="x-none" sz="1600" baseline="0" dirty="0">
                  <a:solidFill>
                    <a:srgbClr val="808080"/>
                  </a:solidFill>
                  <a:latin typeface="+mn-lt"/>
                  <a:ea typeface="+mn-ea"/>
                </a:rPr>
                <a:t>Unit of measure</a:t>
              </a:r>
            </a:p>
          </p:txBody>
        </p:sp>
      </p:grpSp>
      <p:grpSp>
        <p:nvGrpSpPr>
          <p:cNvPr id="17" name="Sticker" hidden="1"/>
          <p:cNvGrpSpPr/>
          <p:nvPr/>
        </p:nvGrpSpPr>
        <p:grpSpPr bwMode="gray">
          <a:xfrm>
            <a:off x="11481443" y="291556"/>
            <a:ext cx="406008" cy="150811"/>
            <a:chOff x="8442348" y="285750"/>
            <a:chExt cx="298427" cy="147809"/>
          </a:xfrm>
        </p:grpSpPr>
        <p:sp>
          <p:nvSpPr>
            <p:cNvPr id="20" name="StickerRectangle"/>
            <p:cNvSpPr>
              <a:spLocks noChangeArrowheads="1"/>
            </p:cNvSpPr>
            <p:nvPr/>
          </p:nvSpPr>
          <p:spPr bwMode="gray">
            <a:xfrm>
              <a:off x="8442348" y="285750"/>
              <a:ext cx="298427" cy="147809"/>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5350">
                <a:buClr>
                  <a:srgbClr val="002960"/>
                </a:buClr>
              </a:pPr>
              <a:r>
                <a:rPr lang="x-none" sz="800" baseline="0" dirty="0">
                  <a:solidFill>
                    <a:schemeClr val="accent6"/>
                  </a:solidFill>
                  <a:latin typeface="+mn-lt"/>
                  <a:ea typeface="+mn-ea"/>
                </a:rPr>
                <a:t>STICKER</a:t>
              </a:r>
            </a:p>
          </p:txBody>
        </p:sp>
        <p:cxnSp>
          <p:nvCxnSpPr>
            <p:cNvPr id="21" name="AutoShape 31"/>
            <p:cNvCxnSpPr>
              <a:cxnSpLocks noChangeShapeType="1"/>
              <a:stCxn id="20" idx="2"/>
              <a:endCxn id="20" idx="4"/>
            </p:cNvCxnSpPr>
            <p:nvPr/>
          </p:nvCxnSpPr>
          <p:spPr bwMode="gray">
            <a:xfrm>
              <a:off x="8442348" y="285750"/>
              <a:ext cx="0" cy="147809"/>
            </a:xfrm>
            <a:prstGeom prst="straightConnector1">
              <a:avLst/>
            </a:prstGeom>
            <a:noFill/>
            <a:ln w="9525">
              <a:solidFill>
                <a:schemeClr val="accent6"/>
              </a:solidFill>
              <a:round/>
              <a:headEnd/>
              <a:tailEnd/>
            </a:ln>
            <a:extLst>
              <a:ext uri="{909E8E84-426E-40DD-AFC4-6F175D3DCCD1}">
                <a14:hiddenFill xmlns:a14="http://schemas.microsoft.com/office/drawing/2010/main">
                  <a:noFill/>
                </a14:hiddenFill>
              </a:ext>
            </a:extLst>
          </p:spPr>
        </p:cxnSp>
        <p:cxnSp>
          <p:nvCxnSpPr>
            <p:cNvPr id="22" name="AutoShape 32"/>
            <p:cNvCxnSpPr>
              <a:cxnSpLocks noChangeShapeType="1"/>
              <a:stCxn id="20" idx="4"/>
              <a:endCxn id="20" idx="6"/>
            </p:cNvCxnSpPr>
            <p:nvPr/>
          </p:nvCxnSpPr>
          <p:spPr bwMode="gray">
            <a:xfrm>
              <a:off x="8442348" y="433559"/>
              <a:ext cx="298427" cy="0"/>
            </a:xfrm>
            <a:prstGeom prst="straightConnector1">
              <a:avLst/>
            </a:prstGeom>
            <a:noFill/>
            <a:ln w="25400">
              <a:solidFill>
                <a:schemeClr val="accent6"/>
              </a:solidFill>
              <a:round/>
              <a:headEnd/>
              <a:tailEnd/>
            </a:ln>
            <a:extLst>
              <a:ext uri="{909E8E84-426E-40DD-AFC4-6F175D3DCCD1}">
                <a14:hiddenFill xmlns:a14="http://schemas.microsoft.com/office/drawing/2010/main">
                  <a:noFill/>
                </a14:hiddenFill>
              </a:ext>
            </a:extLst>
          </p:spPr>
        </p:cxnSp>
      </p:grpSp>
      <p:grpSp>
        <p:nvGrpSpPr>
          <p:cNvPr id="26" name="LegendBoxes" hidden="1"/>
          <p:cNvGrpSpPr/>
          <p:nvPr/>
        </p:nvGrpSpPr>
        <p:grpSpPr bwMode="gray">
          <a:xfrm>
            <a:off x="10848393" y="285076"/>
            <a:ext cx="919441" cy="1013976"/>
            <a:chOff x="7835905" y="279400"/>
            <a:chExt cx="675813" cy="993791"/>
          </a:xfrm>
        </p:grpSpPr>
        <p:sp>
          <p:nvSpPr>
            <p:cNvPr id="27" name="RectangleLegend1"/>
            <p:cNvSpPr>
              <a:spLocks noChangeArrowheads="1"/>
            </p:cNvSpPr>
            <p:nvPr/>
          </p:nvSpPr>
          <p:spPr bwMode="gray">
            <a:xfrm>
              <a:off x="7835905" y="290513"/>
              <a:ext cx="165100" cy="160338"/>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632" baseline="0" dirty="0">
                <a:latin typeface="+mn-lt"/>
                <a:ea typeface="+mn-ea"/>
              </a:endParaRPr>
            </a:p>
          </p:txBody>
        </p:sp>
        <p:sp>
          <p:nvSpPr>
            <p:cNvPr id="28" name="RectangleLegend2"/>
            <p:cNvSpPr>
              <a:spLocks noChangeArrowheads="1"/>
            </p:cNvSpPr>
            <p:nvPr/>
          </p:nvSpPr>
          <p:spPr bwMode="gray">
            <a:xfrm>
              <a:off x="7835905" y="560388"/>
              <a:ext cx="165100" cy="160338"/>
            </a:xfrm>
            <a:prstGeom prst="rect">
              <a:avLst/>
            </a:prstGeom>
            <a:solidFill>
              <a:schemeClr val="accent2"/>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632" baseline="0" dirty="0">
                <a:latin typeface="+mn-lt"/>
                <a:ea typeface="+mn-ea"/>
              </a:endParaRPr>
            </a:p>
          </p:txBody>
        </p:sp>
        <p:sp>
          <p:nvSpPr>
            <p:cNvPr id="29" name="RectangleLegend3"/>
            <p:cNvSpPr>
              <a:spLocks noChangeArrowheads="1"/>
            </p:cNvSpPr>
            <p:nvPr/>
          </p:nvSpPr>
          <p:spPr bwMode="gray">
            <a:xfrm>
              <a:off x="7835905" y="831851"/>
              <a:ext cx="165100" cy="160338"/>
            </a:xfrm>
            <a:prstGeom prst="rect">
              <a:avLst/>
            </a:prstGeom>
            <a:solidFill>
              <a:schemeClr val="accent3"/>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632" baseline="0" dirty="0">
                <a:latin typeface="+mn-lt"/>
                <a:ea typeface="+mn-ea"/>
              </a:endParaRPr>
            </a:p>
          </p:txBody>
        </p:sp>
        <p:sp>
          <p:nvSpPr>
            <p:cNvPr id="30" name="RectangleLegend4"/>
            <p:cNvSpPr>
              <a:spLocks noChangeArrowheads="1"/>
            </p:cNvSpPr>
            <p:nvPr/>
          </p:nvSpPr>
          <p:spPr bwMode="gray">
            <a:xfrm>
              <a:off x="7835905" y="1103313"/>
              <a:ext cx="165100" cy="160338"/>
            </a:xfrm>
            <a:prstGeom prst="rect">
              <a:avLst/>
            </a:prstGeom>
            <a:solidFill>
              <a:schemeClr val="accent4"/>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632" baseline="0" dirty="0">
                <a:latin typeface="+mn-lt"/>
                <a:ea typeface="+mn-ea"/>
              </a:endParaRPr>
            </a:p>
          </p:txBody>
        </p:sp>
        <p:sp>
          <p:nvSpPr>
            <p:cNvPr id="31" name="Legend1"/>
            <p:cNvSpPr>
              <a:spLocks noChangeArrowheads="1"/>
            </p:cNvSpPr>
            <p:nvPr/>
          </p:nvSpPr>
          <p:spPr bwMode="gray">
            <a:xfrm>
              <a:off x="8089905" y="279400"/>
              <a:ext cx="421813"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x-none" sz="1200" baseline="0" dirty="0">
                  <a:latin typeface="+mn-lt"/>
                  <a:ea typeface="+mn-ea"/>
                </a:rPr>
                <a:t>Legend</a:t>
              </a:r>
            </a:p>
          </p:txBody>
        </p:sp>
        <p:sp>
          <p:nvSpPr>
            <p:cNvPr id="32" name="Legend2"/>
            <p:cNvSpPr>
              <a:spLocks noChangeArrowheads="1"/>
            </p:cNvSpPr>
            <p:nvPr/>
          </p:nvSpPr>
          <p:spPr bwMode="gray">
            <a:xfrm>
              <a:off x="8089905" y="549275"/>
              <a:ext cx="421813"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x-none" sz="1200" baseline="0" dirty="0">
                  <a:latin typeface="+mn-lt"/>
                  <a:ea typeface="+mn-ea"/>
                </a:rPr>
                <a:t>Legend</a:t>
              </a:r>
            </a:p>
          </p:txBody>
        </p:sp>
        <p:sp>
          <p:nvSpPr>
            <p:cNvPr id="33" name="Legend3"/>
            <p:cNvSpPr>
              <a:spLocks noChangeArrowheads="1"/>
            </p:cNvSpPr>
            <p:nvPr/>
          </p:nvSpPr>
          <p:spPr bwMode="gray">
            <a:xfrm>
              <a:off x="8089905" y="820738"/>
              <a:ext cx="421813"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x-none" sz="1200" baseline="0" dirty="0">
                  <a:latin typeface="+mn-lt"/>
                  <a:ea typeface="+mn-ea"/>
                </a:rPr>
                <a:t>Legend</a:t>
              </a:r>
            </a:p>
          </p:txBody>
        </p:sp>
        <p:sp>
          <p:nvSpPr>
            <p:cNvPr id="34" name="Legend4"/>
            <p:cNvSpPr>
              <a:spLocks noChangeArrowheads="1"/>
            </p:cNvSpPr>
            <p:nvPr/>
          </p:nvSpPr>
          <p:spPr bwMode="gray">
            <a:xfrm>
              <a:off x="8089905" y="1092201"/>
              <a:ext cx="421813"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x-none" sz="1200" baseline="0" dirty="0">
                  <a:latin typeface="+mn-lt"/>
                  <a:ea typeface="+mn-ea"/>
                </a:rPr>
                <a:t>Legend</a:t>
              </a:r>
            </a:p>
          </p:txBody>
        </p:sp>
      </p:grpSp>
      <p:grpSp>
        <p:nvGrpSpPr>
          <p:cNvPr id="35" name="LegendLines" hidden="1"/>
          <p:cNvGrpSpPr/>
          <p:nvPr/>
        </p:nvGrpSpPr>
        <p:grpSpPr bwMode="gray">
          <a:xfrm>
            <a:off x="10429613" y="285075"/>
            <a:ext cx="1338440" cy="741860"/>
            <a:chOff x="7540629" y="279400"/>
            <a:chExt cx="983788" cy="727091"/>
          </a:xfrm>
        </p:grpSpPr>
        <p:sp>
          <p:nvSpPr>
            <p:cNvPr id="36" name="LineLegend1"/>
            <p:cNvSpPr>
              <a:spLocks noChangeShapeType="1"/>
            </p:cNvSpPr>
            <p:nvPr/>
          </p:nvSpPr>
          <p:spPr bwMode="gray">
            <a:xfrm>
              <a:off x="7540629" y="369888"/>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x-none" sz="1632" baseline="0" dirty="0">
                <a:latin typeface="+mn-lt"/>
                <a:ea typeface="+mn-ea"/>
              </a:endParaRPr>
            </a:p>
          </p:txBody>
        </p:sp>
        <p:sp>
          <p:nvSpPr>
            <p:cNvPr id="37" name="LineLegend2"/>
            <p:cNvSpPr>
              <a:spLocks noChangeShapeType="1"/>
            </p:cNvSpPr>
            <p:nvPr/>
          </p:nvSpPr>
          <p:spPr bwMode="gray">
            <a:xfrm>
              <a:off x="7540629" y="638175"/>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x-none" sz="1632" baseline="0" dirty="0">
                <a:latin typeface="+mn-lt"/>
                <a:ea typeface="+mn-ea"/>
              </a:endParaRPr>
            </a:p>
          </p:txBody>
        </p:sp>
        <p:sp>
          <p:nvSpPr>
            <p:cNvPr id="38" name="LineLegend3"/>
            <p:cNvSpPr>
              <a:spLocks noChangeShapeType="1"/>
            </p:cNvSpPr>
            <p:nvPr/>
          </p:nvSpPr>
          <p:spPr bwMode="gray">
            <a:xfrm>
              <a:off x="7540629" y="915988"/>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x-none" sz="1632" baseline="0" dirty="0">
                <a:latin typeface="+mn-lt"/>
                <a:ea typeface="+mn-ea"/>
              </a:endParaRPr>
            </a:p>
          </p:txBody>
        </p:sp>
        <p:sp>
          <p:nvSpPr>
            <p:cNvPr id="39" name="Legend1"/>
            <p:cNvSpPr>
              <a:spLocks noChangeArrowheads="1"/>
            </p:cNvSpPr>
            <p:nvPr/>
          </p:nvSpPr>
          <p:spPr bwMode="gray">
            <a:xfrm>
              <a:off x="8102604" y="279400"/>
              <a:ext cx="421813"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x-none" sz="1200" baseline="0" dirty="0">
                  <a:latin typeface="+mn-lt"/>
                  <a:ea typeface="+mn-ea"/>
                </a:rPr>
                <a:t>Legend</a:t>
              </a:r>
            </a:p>
          </p:txBody>
        </p:sp>
        <p:sp>
          <p:nvSpPr>
            <p:cNvPr id="40" name="Legend2"/>
            <p:cNvSpPr>
              <a:spLocks noChangeArrowheads="1"/>
            </p:cNvSpPr>
            <p:nvPr/>
          </p:nvSpPr>
          <p:spPr bwMode="gray">
            <a:xfrm>
              <a:off x="8102604" y="546100"/>
              <a:ext cx="421813"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x-none" sz="1200" baseline="0" dirty="0">
                  <a:latin typeface="+mn-lt"/>
                  <a:ea typeface="+mn-ea"/>
                </a:rPr>
                <a:t>Legend</a:t>
              </a:r>
            </a:p>
          </p:txBody>
        </p:sp>
        <p:sp>
          <p:nvSpPr>
            <p:cNvPr id="41" name="Legend3"/>
            <p:cNvSpPr>
              <a:spLocks noChangeArrowheads="1"/>
            </p:cNvSpPr>
            <p:nvPr/>
          </p:nvSpPr>
          <p:spPr bwMode="gray">
            <a:xfrm>
              <a:off x="8102604" y="825501"/>
              <a:ext cx="421813"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x-none" sz="1200" baseline="0" dirty="0">
                  <a:latin typeface="+mn-lt"/>
                  <a:ea typeface="+mn-ea"/>
                </a:rPr>
                <a:t>Legend</a:t>
              </a:r>
            </a:p>
          </p:txBody>
        </p:sp>
      </p:grpSp>
      <p:grpSp>
        <p:nvGrpSpPr>
          <p:cNvPr id="42" name="LegendMoons" hidden="1"/>
          <p:cNvGrpSpPr/>
          <p:nvPr/>
        </p:nvGrpSpPr>
        <p:grpSpPr bwMode="gray">
          <a:xfrm>
            <a:off x="10757683" y="255920"/>
            <a:ext cx="1010152" cy="1333054"/>
            <a:chOff x="7769225" y="250825"/>
            <a:chExt cx="742488" cy="1306516"/>
          </a:xfrm>
        </p:grpSpPr>
        <p:grpSp>
          <p:nvGrpSpPr>
            <p:cNvPr id="43" name="MoonLegend1"/>
            <p:cNvGrpSpPr>
              <a:grpSpLocks noChangeAspect="1"/>
            </p:cNvGrpSpPr>
            <p:nvPr>
              <p:custDataLst>
                <p:tags r:id="rId8"/>
              </p:custDataLst>
            </p:nvPr>
          </p:nvGrpSpPr>
          <p:grpSpPr bwMode="gray">
            <a:xfrm>
              <a:off x="7769225" y="250825"/>
              <a:ext cx="209550" cy="209551"/>
              <a:chOff x="4533" y="183"/>
              <a:chExt cx="144" cy="144"/>
            </a:xfrm>
          </p:grpSpPr>
          <p:sp>
            <p:nvSpPr>
              <p:cNvPr id="61" name="Oval 38"/>
              <p:cNvSpPr>
                <a:spLocks noChangeAspect="1" noChangeArrowheads="1"/>
              </p:cNvSpPr>
              <p:nvPr>
                <p:custDataLst>
                  <p:tags r:id="rId21"/>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632" baseline="0" dirty="0">
                  <a:latin typeface="+mn-lt"/>
                  <a:ea typeface="+mn-ea"/>
                </a:endParaRPr>
              </a:p>
            </p:txBody>
          </p:sp>
          <p:sp>
            <p:nvSpPr>
              <p:cNvPr id="62" name="Arc 39"/>
              <p:cNvSpPr>
                <a:spLocks noChangeAspect="1"/>
              </p:cNvSpPr>
              <p:nvPr>
                <p:custDataLst>
                  <p:tags r:id="rId22"/>
                </p:custDataLst>
              </p:nvPr>
            </p:nvSpPr>
            <p:spPr bwMode="gray">
              <a:xfrm>
                <a:off x="4533" y="183"/>
                <a:ext cx="144" cy="144"/>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632" baseline="0" dirty="0">
                  <a:latin typeface="+mn-lt"/>
                  <a:ea typeface="+mn-ea"/>
                </a:endParaRPr>
              </a:p>
            </p:txBody>
          </p:sp>
        </p:grpSp>
        <p:grpSp>
          <p:nvGrpSpPr>
            <p:cNvPr id="44" name="MoonLegend2"/>
            <p:cNvGrpSpPr>
              <a:grpSpLocks noChangeAspect="1"/>
            </p:cNvGrpSpPr>
            <p:nvPr>
              <p:custDataLst>
                <p:tags r:id="rId9"/>
              </p:custDataLst>
            </p:nvPr>
          </p:nvGrpSpPr>
          <p:grpSpPr bwMode="gray">
            <a:xfrm>
              <a:off x="7769225" y="525066"/>
              <a:ext cx="209550" cy="209551"/>
              <a:chOff x="1694" y="2044"/>
              <a:chExt cx="160" cy="160"/>
            </a:xfrm>
          </p:grpSpPr>
          <p:sp>
            <p:nvSpPr>
              <p:cNvPr id="59" name="Oval 41"/>
              <p:cNvSpPr>
                <a:spLocks noChangeAspect="1" noChangeArrowheads="1"/>
              </p:cNvSpPr>
              <p:nvPr>
                <p:custDataLst>
                  <p:tags r:id="rId19"/>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632" baseline="0" dirty="0">
                  <a:latin typeface="+mn-lt"/>
                  <a:ea typeface="+mn-ea"/>
                </a:endParaRPr>
              </a:p>
            </p:txBody>
          </p:sp>
          <p:sp>
            <p:nvSpPr>
              <p:cNvPr id="60" name="Arc 42"/>
              <p:cNvSpPr>
                <a:spLocks noChangeAspect="1"/>
              </p:cNvSpPr>
              <p:nvPr>
                <p:custDataLst>
                  <p:tags r:id="rId20"/>
                </p:custDataLst>
              </p:nvPr>
            </p:nvSpPr>
            <p:spPr bwMode="gray">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632" baseline="0" dirty="0">
                  <a:latin typeface="+mn-lt"/>
                  <a:ea typeface="+mn-ea"/>
                </a:endParaRPr>
              </a:p>
            </p:txBody>
          </p:sp>
        </p:grpSp>
        <p:grpSp>
          <p:nvGrpSpPr>
            <p:cNvPr id="45" name="MoonLegend4"/>
            <p:cNvGrpSpPr>
              <a:grpSpLocks noChangeAspect="1"/>
            </p:cNvGrpSpPr>
            <p:nvPr>
              <p:custDataLst>
                <p:tags r:id="rId10"/>
              </p:custDataLst>
            </p:nvPr>
          </p:nvGrpSpPr>
          <p:grpSpPr bwMode="gray">
            <a:xfrm>
              <a:off x="7769225" y="1073548"/>
              <a:ext cx="209550" cy="209551"/>
              <a:chOff x="4495" y="1198"/>
              <a:chExt cx="160" cy="160"/>
            </a:xfrm>
          </p:grpSpPr>
          <p:sp>
            <p:nvSpPr>
              <p:cNvPr id="57" name="Oval 47"/>
              <p:cNvSpPr>
                <a:spLocks noChangeAspect="1" noChangeArrowheads="1"/>
              </p:cNvSpPr>
              <p:nvPr>
                <p:custDataLst>
                  <p:tags r:id="rId17"/>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632" baseline="0" dirty="0">
                  <a:latin typeface="+mn-lt"/>
                  <a:ea typeface="+mn-ea"/>
                </a:endParaRPr>
              </a:p>
            </p:txBody>
          </p:sp>
          <p:sp>
            <p:nvSpPr>
              <p:cNvPr id="58" name="Arc 48"/>
              <p:cNvSpPr>
                <a:spLocks noChangeAspect="1"/>
              </p:cNvSpPr>
              <p:nvPr>
                <p:custDataLst>
                  <p:tags r:id="rId18"/>
                </p:custDataLst>
              </p:nvPr>
            </p:nvSpPr>
            <p:spPr bwMode="gray">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632" baseline="0" dirty="0">
                  <a:latin typeface="+mn-lt"/>
                  <a:ea typeface="+mn-ea"/>
                </a:endParaRPr>
              </a:p>
            </p:txBody>
          </p:sp>
        </p:grpSp>
        <p:grpSp>
          <p:nvGrpSpPr>
            <p:cNvPr id="46" name="MoonLegend5"/>
            <p:cNvGrpSpPr>
              <a:grpSpLocks noChangeAspect="1"/>
            </p:cNvGrpSpPr>
            <p:nvPr>
              <p:custDataLst>
                <p:tags r:id="rId11"/>
              </p:custDataLst>
            </p:nvPr>
          </p:nvGrpSpPr>
          <p:grpSpPr bwMode="gray">
            <a:xfrm>
              <a:off x="7769225" y="1347790"/>
              <a:ext cx="209550" cy="209551"/>
              <a:chOff x="4495" y="1440"/>
              <a:chExt cx="160" cy="160"/>
            </a:xfrm>
          </p:grpSpPr>
          <p:sp>
            <p:nvSpPr>
              <p:cNvPr id="55" name="Oval 50"/>
              <p:cNvSpPr>
                <a:spLocks noChangeAspect="1" noChangeArrowheads="1"/>
              </p:cNvSpPr>
              <p:nvPr>
                <p:custDataLst>
                  <p:tags r:id="rId15"/>
                </p:custDataLst>
              </p:nvPr>
            </p:nvSpPr>
            <p:spPr bwMode="gray">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632" baseline="0" dirty="0">
                  <a:latin typeface="+mn-lt"/>
                  <a:ea typeface="+mn-ea"/>
                </a:endParaRPr>
              </a:p>
            </p:txBody>
          </p:sp>
          <p:sp>
            <p:nvSpPr>
              <p:cNvPr id="56" name="Oval 51"/>
              <p:cNvSpPr>
                <a:spLocks noChangeAspect="1" noChangeArrowheads="1"/>
              </p:cNvSpPr>
              <p:nvPr>
                <p:custDataLst>
                  <p:tags r:id="rId16"/>
                </p:custDataLst>
              </p:nvPr>
            </p:nvSpPr>
            <p:spPr bwMode="gray">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632" baseline="0" dirty="0">
                  <a:latin typeface="+mn-lt"/>
                  <a:ea typeface="+mn-ea"/>
                </a:endParaRPr>
              </a:p>
            </p:txBody>
          </p:sp>
        </p:grpSp>
        <p:grpSp>
          <p:nvGrpSpPr>
            <p:cNvPr id="47" name="MoonLegend3"/>
            <p:cNvGrpSpPr>
              <a:grpSpLocks noChangeAspect="1"/>
            </p:cNvGrpSpPr>
            <p:nvPr>
              <p:custDataLst>
                <p:tags r:id="rId12"/>
              </p:custDataLst>
            </p:nvPr>
          </p:nvGrpSpPr>
          <p:grpSpPr bwMode="gray">
            <a:xfrm>
              <a:off x="7769225" y="799307"/>
              <a:ext cx="209550" cy="209551"/>
              <a:chOff x="4495" y="1198"/>
              <a:chExt cx="160" cy="160"/>
            </a:xfrm>
          </p:grpSpPr>
          <p:sp>
            <p:nvSpPr>
              <p:cNvPr id="53" name="Oval 47"/>
              <p:cNvSpPr>
                <a:spLocks noChangeAspect="1" noChangeArrowheads="1"/>
              </p:cNvSpPr>
              <p:nvPr>
                <p:custDataLst>
                  <p:tags r:id="rId13"/>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632" baseline="0" dirty="0">
                  <a:latin typeface="+mn-lt"/>
                  <a:ea typeface="+mn-ea"/>
                </a:endParaRPr>
              </a:p>
            </p:txBody>
          </p:sp>
          <p:sp>
            <p:nvSpPr>
              <p:cNvPr id="54" name="Arc 48"/>
              <p:cNvSpPr>
                <a:spLocks noChangeAspect="1"/>
              </p:cNvSpPr>
              <p:nvPr>
                <p:custDataLst>
                  <p:tags r:id="rId14"/>
                </p:custDataLst>
              </p:nvPr>
            </p:nvSpPr>
            <p:spPr bwMode="gray">
              <a:xfrm>
                <a:off x="4495" y="1198"/>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632" baseline="0" dirty="0">
                  <a:latin typeface="+mn-lt"/>
                  <a:ea typeface="+mn-ea"/>
                </a:endParaRPr>
              </a:p>
            </p:txBody>
          </p:sp>
        </p:grpSp>
        <p:sp>
          <p:nvSpPr>
            <p:cNvPr id="48" name="Legend1"/>
            <p:cNvSpPr>
              <a:spLocks noChangeArrowheads="1"/>
            </p:cNvSpPr>
            <p:nvPr/>
          </p:nvSpPr>
          <p:spPr bwMode="gray">
            <a:xfrm>
              <a:off x="8089900" y="263525"/>
              <a:ext cx="421813"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x-none" sz="1200" baseline="0" dirty="0">
                  <a:latin typeface="+mn-lt"/>
                  <a:ea typeface="+mn-ea"/>
                </a:rPr>
                <a:t>Legend</a:t>
              </a:r>
            </a:p>
          </p:txBody>
        </p:sp>
        <p:sp>
          <p:nvSpPr>
            <p:cNvPr id="49" name="Legend2"/>
            <p:cNvSpPr>
              <a:spLocks noChangeArrowheads="1"/>
            </p:cNvSpPr>
            <p:nvPr/>
          </p:nvSpPr>
          <p:spPr bwMode="gray">
            <a:xfrm>
              <a:off x="8089900" y="538163"/>
              <a:ext cx="421813"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x-none" sz="1200" baseline="0" dirty="0">
                  <a:latin typeface="+mn-lt"/>
                  <a:ea typeface="+mn-ea"/>
                </a:rPr>
                <a:t>Legend</a:t>
              </a:r>
            </a:p>
          </p:txBody>
        </p:sp>
        <p:sp>
          <p:nvSpPr>
            <p:cNvPr id="50" name="Legend3"/>
            <p:cNvSpPr>
              <a:spLocks noChangeArrowheads="1"/>
            </p:cNvSpPr>
            <p:nvPr/>
          </p:nvSpPr>
          <p:spPr bwMode="gray">
            <a:xfrm>
              <a:off x="8089900" y="812802"/>
              <a:ext cx="421813"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x-none" sz="1200" baseline="0" dirty="0">
                  <a:latin typeface="+mn-lt"/>
                  <a:ea typeface="+mn-ea"/>
                </a:rPr>
                <a:t>Legend</a:t>
              </a:r>
            </a:p>
          </p:txBody>
        </p:sp>
        <p:sp>
          <p:nvSpPr>
            <p:cNvPr id="51" name="Legend4"/>
            <p:cNvSpPr>
              <a:spLocks noChangeArrowheads="1"/>
            </p:cNvSpPr>
            <p:nvPr/>
          </p:nvSpPr>
          <p:spPr bwMode="gray">
            <a:xfrm>
              <a:off x="8089900" y="1084265"/>
              <a:ext cx="421813"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x-none" sz="1200" baseline="0" dirty="0">
                  <a:latin typeface="+mn-lt"/>
                  <a:ea typeface="+mn-ea"/>
                </a:rPr>
                <a:t>Legend</a:t>
              </a:r>
            </a:p>
          </p:txBody>
        </p:sp>
        <p:sp>
          <p:nvSpPr>
            <p:cNvPr id="52" name="Legend5"/>
            <p:cNvSpPr>
              <a:spLocks noChangeArrowheads="1"/>
            </p:cNvSpPr>
            <p:nvPr/>
          </p:nvSpPr>
          <p:spPr bwMode="gray">
            <a:xfrm>
              <a:off x="8089900" y="1360490"/>
              <a:ext cx="421813"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x-none" sz="1200" baseline="0" dirty="0">
                  <a:latin typeface="+mn-lt"/>
                  <a:ea typeface="+mn-ea"/>
                </a:rPr>
                <a:t>Legend</a:t>
              </a:r>
            </a:p>
          </p:txBody>
        </p:sp>
      </p:grpSp>
    </p:spTree>
    <p:extLst>
      <p:ext uri="{BB962C8B-B14F-4D97-AF65-F5344CB8AC3E}">
        <p14:creationId xmlns:p14="http://schemas.microsoft.com/office/powerpoint/2010/main" val="25941994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hf hdr="0"/>
  <p:txStyles>
    <p:titleStyle>
      <a:lvl1pPr algn="l" defTabSz="895350" rtl="0" eaLnBrk="1" fontAlgn="base" hangingPunct="1">
        <a:spcBef>
          <a:spcPct val="0"/>
        </a:spcBef>
        <a:spcAft>
          <a:spcPct val="0"/>
        </a:spcAft>
        <a:tabLst>
          <a:tab pos="269875" algn="l"/>
        </a:tabLst>
        <a:defRPr lang="x-none" sz="2000" b="0" baseline="0">
          <a:solidFill>
            <a:schemeClr val="tx2"/>
          </a:solidFill>
          <a:latin typeface="+mj-lt"/>
          <a:ea typeface="+mj-ea"/>
          <a:cs typeface="+mj-cs"/>
        </a:defRPr>
      </a:lvl1pPr>
      <a:lvl2pPr algn="l" defTabSz="895350" rtl="0" eaLnBrk="1" fontAlgn="base" hangingPunct="1">
        <a:spcBef>
          <a:spcPct val="0"/>
        </a:spcBef>
        <a:spcAft>
          <a:spcPct val="0"/>
        </a:spcAft>
        <a:defRPr lang="x-none" sz="1900" b="1">
          <a:solidFill>
            <a:schemeClr val="tx2"/>
          </a:solidFill>
          <a:latin typeface="Arial" charset="0"/>
        </a:defRPr>
      </a:lvl2pPr>
      <a:lvl3pPr algn="l" defTabSz="895350" rtl="0" eaLnBrk="1" fontAlgn="base" hangingPunct="1">
        <a:spcBef>
          <a:spcPct val="0"/>
        </a:spcBef>
        <a:spcAft>
          <a:spcPct val="0"/>
        </a:spcAft>
        <a:defRPr lang="x-none" sz="1900" b="1">
          <a:solidFill>
            <a:schemeClr val="tx2"/>
          </a:solidFill>
          <a:latin typeface="Arial" charset="0"/>
        </a:defRPr>
      </a:lvl3pPr>
      <a:lvl4pPr algn="l" defTabSz="895350" rtl="0" eaLnBrk="1" fontAlgn="base" hangingPunct="1">
        <a:spcBef>
          <a:spcPct val="0"/>
        </a:spcBef>
        <a:spcAft>
          <a:spcPct val="0"/>
        </a:spcAft>
        <a:defRPr lang="x-none" sz="1900" b="1">
          <a:solidFill>
            <a:schemeClr val="tx2"/>
          </a:solidFill>
          <a:latin typeface="Arial" charset="0"/>
        </a:defRPr>
      </a:lvl4pPr>
      <a:lvl5pPr algn="l" defTabSz="895350" rtl="0" eaLnBrk="1" fontAlgn="base" hangingPunct="1">
        <a:spcBef>
          <a:spcPct val="0"/>
        </a:spcBef>
        <a:spcAft>
          <a:spcPct val="0"/>
        </a:spcAft>
        <a:defRPr lang="x-none" sz="1900" b="1">
          <a:solidFill>
            <a:schemeClr val="tx2"/>
          </a:solidFill>
          <a:latin typeface="Arial" charset="0"/>
        </a:defRPr>
      </a:lvl5pPr>
      <a:lvl6pPr marL="457200" algn="l" defTabSz="895350" rtl="0" eaLnBrk="1" fontAlgn="base" hangingPunct="1">
        <a:spcBef>
          <a:spcPct val="0"/>
        </a:spcBef>
        <a:spcAft>
          <a:spcPct val="0"/>
        </a:spcAft>
        <a:defRPr lang="x-none" sz="1900" b="1">
          <a:solidFill>
            <a:schemeClr val="tx2"/>
          </a:solidFill>
          <a:latin typeface="Arial" charset="0"/>
        </a:defRPr>
      </a:lvl6pPr>
      <a:lvl7pPr marL="914400" algn="l" defTabSz="895350" rtl="0" eaLnBrk="1" fontAlgn="base" hangingPunct="1">
        <a:spcBef>
          <a:spcPct val="0"/>
        </a:spcBef>
        <a:spcAft>
          <a:spcPct val="0"/>
        </a:spcAft>
        <a:defRPr lang="x-none" sz="1900" b="1">
          <a:solidFill>
            <a:schemeClr val="tx2"/>
          </a:solidFill>
          <a:latin typeface="Arial" charset="0"/>
        </a:defRPr>
      </a:lvl7pPr>
      <a:lvl8pPr marL="1371600" algn="l" defTabSz="895350" rtl="0" eaLnBrk="1" fontAlgn="base" hangingPunct="1">
        <a:spcBef>
          <a:spcPct val="0"/>
        </a:spcBef>
        <a:spcAft>
          <a:spcPct val="0"/>
        </a:spcAft>
        <a:defRPr lang="x-none" sz="1900" b="1">
          <a:solidFill>
            <a:schemeClr val="tx2"/>
          </a:solidFill>
          <a:latin typeface="Arial" charset="0"/>
        </a:defRPr>
      </a:lvl8pPr>
      <a:lvl9pPr marL="1828800" algn="l" defTabSz="895350" rtl="0" eaLnBrk="1" fontAlgn="base" hangingPunct="1">
        <a:spcBef>
          <a:spcPct val="0"/>
        </a:spcBef>
        <a:spcAft>
          <a:spcPct val="0"/>
        </a:spcAft>
        <a:defRPr lang="x-none" sz="1900" b="1">
          <a:solidFill>
            <a:schemeClr val="tx2"/>
          </a:solidFill>
          <a:latin typeface="Arial" charset="0"/>
        </a:defRPr>
      </a:lvl9pPr>
    </p:titleStyle>
    <p:bodyStyle>
      <a:lvl1pPr marL="0" indent="0" algn="l" defTabSz="895350" rtl="0" eaLnBrk="1" fontAlgn="base" hangingPunct="1">
        <a:spcBef>
          <a:spcPct val="0"/>
        </a:spcBef>
        <a:spcAft>
          <a:spcPct val="0"/>
        </a:spcAft>
        <a:buClr>
          <a:schemeClr val="tx2"/>
        </a:buClr>
        <a:buSzPct val="100000"/>
        <a:defRPr lang="x-none"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panose="020B0604020202020204" pitchFamily="34" charset="0"/>
        <a:buChar char="•"/>
        <a:defRPr lang="x-none"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lang="x-none"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00000"/>
        <a:buFont typeface="Arial" panose="020B0604020202020204" pitchFamily="34" charset="0"/>
        <a:buChar char="•"/>
        <a:defRPr lang="x-none"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lang="x-none"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lang="x-none"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lang="x-none"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lang="x-none"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lang="x-none" sz="1600" baseline="0">
          <a:solidFill>
            <a:schemeClr val="tx1"/>
          </a:solidFill>
          <a:latin typeface="+mn-lt"/>
        </a:defRPr>
      </a:lvl9pPr>
    </p:bodyStyle>
    <p:otherStyle>
      <a:defPPr>
        <a:defRPr lang="x-none"/>
      </a:defPPr>
      <a:lvl1pPr marL="0" algn="l" defTabSz="914400" rtl="0" eaLnBrk="1" latinLnBrk="0" hangingPunct="1">
        <a:defRPr lang="x-none" sz="1800" kern="1200">
          <a:solidFill>
            <a:schemeClr val="tx1"/>
          </a:solidFill>
          <a:latin typeface="+mn-lt"/>
          <a:ea typeface="+mn-ea"/>
          <a:cs typeface="+mn-cs"/>
        </a:defRPr>
      </a:lvl1pPr>
      <a:lvl2pPr marL="457200" algn="l" defTabSz="914400" rtl="0" eaLnBrk="1" latinLnBrk="0" hangingPunct="1">
        <a:defRPr lang="x-none" sz="1800" kern="1200">
          <a:solidFill>
            <a:schemeClr val="tx1"/>
          </a:solidFill>
          <a:latin typeface="+mn-lt"/>
          <a:ea typeface="+mn-ea"/>
          <a:cs typeface="+mn-cs"/>
        </a:defRPr>
      </a:lvl2pPr>
      <a:lvl3pPr marL="914400" algn="l" defTabSz="914400" rtl="0" eaLnBrk="1" latinLnBrk="0" hangingPunct="1">
        <a:defRPr lang="x-none" sz="1800" kern="1200">
          <a:solidFill>
            <a:schemeClr val="tx1"/>
          </a:solidFill>
          <a:latin typeface="+mn-lt"/>
          <a:ea typeface="+mn-ea"/>
          <a:cs typeface="+mn-cs"/>
        </a:defRPr>
      </a:lvl3pPr>
      <a:lvl4pPr marL="1371600" algn="l" defTabSz="914400" rtl="0" eaLnBrk="1" latinLnBrk="0" hangingPunct="1">
        <a:defRPr lang="x-none" sz="1800" kern="1200">
          <a:solidFill>
            <a:schemeClr val="tx1"/>
          </a:solidFill>
          <a:latin typeface="+mn-lt"/>
          <a:ea typeface="+mn-ea"/>
          <a:cs typeface="+mn-cs"/>
        </a:defRPr>
      </a:lvl4pPr>
      <a:lvl5pPr marL="1828800" algn="l" defTabSz="914400" rtl="0" eaLnBrk="1" latinLnBrk="0" hangingPunct="1">
        <a:defRPr lang="x-none" sz="1800" kern="1200">
          <a:solidFill>
            <a:schemeClr val="tx1"/>
          </a:solidFill>
          <a:latin typeface="+mn-lt"/>
          <a:ea typeface="+mn-ea"/>
          <a:cs typeface="+mn-cs"/>
        </a:defRPr>
      </a:lvl5pPr>
      <a:lvl6pPr marL="2286000" algn="l" defTabSz="914400" rtl="0" eaLnBrk="1" latinLnBrk="0" hangingPunct="1">
        <a:defRPr lang="x-none" sz="1800" kern="1200">
          <a:solidFill>
            <a:schemeClr val="tx1"/>
          </a:solidFill>
          <a:latin typeface="+mn-lt"/>
          <a:ea typeface="+mn-ea"/>
          <a:cs typeface="+mn-cs"/>
        </a:defRPr>
      </a:lvl6pPr>
      <a:lvl7pPr marL="2743200" algn="l" defTabSz="914400" rtl="0" eaLnBrk="1" latinLnBrk="0" hangingPunct="1">
        <a:defRPr lang="x-none" sz="1800" kern="1200">
          <a:solidFill>
            <a:schemeClr val="tx1"/>
          </a:solidFill>
          <a:latin typeface="+mn-lt"/>
          <a:ea typeface="+mn-ea"/>
          <a:cs typeface="+mn-cs"/>
        </a:defRPr>
      </a:lvl7pPr>
      <a:lvl8pPr marL="3200400" algn="l" defTabSz="914400" rtl="0" eaLnBrk="1" latinLnBrk="0" hangingPunct="1">
        <a:defRPr lang="x-none" sz="1800" kern="1200">
          <a:solidFill>
            <a:schemeClr val="tx1"/>
          </a:solidFill>
          <a:latin typeface="+mn-lt"/>
          <a:ea typeface="+mn-ea"/>
          <a:cs typeface="+mn-cs"/>
        </a:defRPr>
      </a:lvl8pPr>
      <a:lvl9pPr marL="3657600" algn="l" defTabSz="914400" rtl="0" eaLnBrk="1" latinLnBrk="0" hangingPunct="1">
        <a:defRPr lang="x-none"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8"/>
            </p:custDataLst>
            <p:extLst/>
          </p:nvPr>
        </p:nvGraphicFramePr>
        <p:xfrm>
          <a:off x="0" y="0"/>
          <a:ext cx="215979" cy="161974"/>
        </p:xfrm>
        <a:graphic>
          <a:graphicData uri="http://schemas.openxmlformats.org/presentationml/2006/ole">
            <mc:AlternateContent xmlns:mc="http://schemas.openxmlformats.org/markup-compatibility/2006">
              <mc:Choice xmlns:v="urn:schemas-microsoft-com:vml" Requires="v">
                <p:oleObj spid="_x0000_s6171" name="think-cell Slide" r:id="rId25" imgW="270" imgH="270" progId="TCLayout.ActiveDocument.1">
                  <p:embed/>
                </p:oleObj>
              </mc:Choice>
              <mc:Fallback>
                <p:oleObj name="think-cell Slide" r:id="rId25" imgW="270" imgH="270" progId="TCLayout.ActiveDocument.1">
                  <p:embed/>
                  <p:pic>
                    <p:nvPicPr>
                      <p:cNvPr id="2" name="Object 1" hidden="1"/>
                      <p:cNvPicPr/>
                      <p:nvPr/>
                    </p:nvPicPr>
                    <p:blipFill>
                      <a:blip r:embed="rId26"/>
                      <a:stretch>
                        <a:fillRect/>
                      </a:stretch>
                    </p:blipFill>
                    <p:spPr>
                      <a:xfrm>
                        <a:off x="0" y="0"/>
                        <a:ext cx="215979" cy="161974"/>
                      </a:xfrm>
                      <a:prstGeom prst="rect">
                        <a:avLst/>
                      </a:prstGeom>
                    </p:spPr>
                  </p:pic>
                </p:oleObj>
              </mc:Fallback>
            </mc:AlternateContent>
          </a:graphicData>
        </a:graphic>
      </p:graphicFrame>
      <p:sp>
        <p:nvSpPr>
          <p:cNvPr id="6" name="Rectangle 5" hidden="1"/>
          <p:cNvSpPr/>
          <p:nvPr>
            <p:custDataLst>
              <p:tags r:id="rId9"/>
            </p:custDataLst>
          </p:nvPr>
        </p:nvSpPr>
        <p:spPr bwMode="auto">
          <a:xfrm>
            <a:off x="0" y="0"/>
            <a:ext cx="215979" cy="161974"/>
          </a:xfrm>
          <a:prstGeom prst="rect">
            <a:avLst/>
          </a:prstGeom>
          <a:solidFill>
            <a:schemeClr val="bg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000" b="0" i="0" baseline="0" dirty="0">
              <a:solidFill>
                <a:srgbClr val="000000"/>
              </a:solidFill>
              <a:latin typeface="Century Gothic" panose="020B0502020202020204" pitchFamily="34" charset="0"/>
              <a:ea typeface="+mj-ea"/>
              <a:cs typeface="+mj-cs"/>
              <a:sym typeface="Century Gothic" panose="020B0502020202020204" pitchFamily="34" charset="0"/>
            </a:endParaRPr>
          </a:p>
        </p:txBody>
      </p:sp>
      <p:sp>
        <p:nvSpPr>
          <p:cNvPr id="19" name="Title Placeholder 2"/>
          <p:cNvSpPr>
            <a:spLocks noGrp="1" noChangeArrowheads="1"/>
          </p:cNvSpPr>
          <p:nvPr>
            <p:ph type="title"/>
          </p:nvPr>
        </p:nvSpPr>
        <p:spPr bwMode="gray">
          <a:xfrm>
            <a:off x="161987" y="234864"/>
            <a:ext cx="11725484" cy="314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latinLnBrk="0"/>
            <a:r>
              <a:rPr lang="en-US"/>
              <a:t>Click to edit Master title style</a:t>
            </a:r>
            <a:endParaRPr lang="x-none" noProof="0" dirty="0"/>
          </a:p>
        </p:txBody>
      </p:sp>
      <p:sp>
        <p:nvSpPr>
          <p:cNvPr id="10" name="1. On-page tracker" hidden="1"/>
          <p:cNvSpPr>
            <a:spLocks noChangeArrowheads="1"/>
          </p:cNvSpPr>
          <p:nvPr/>
        </p:nvSpPr>
        <p:spPr bwMode="gray">
          <a:xfrm>
            <a:off x="161986" y="77304"/>
            <a:ext cx="442429"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x-none" sz="800" cap="all" baseline="0" dirty="0">
                <a:solidFill>
                  <a:schemeClr val="tx1"/>
                </a:solidFill>
                <a:latin typeface="+mn-lt"/>
                <a:ea typeface="+mn-ea"/>
              </a:rPr>
              <a:t>TRACKER</a:t>
            </a:r>
          </a:p>
        </p:txBody>
      </p:sp>
      <p:sp>
        <p:nvSpPr>
          <p:cNvPr id="11" name="3. Unit of measure" hidden="1"/>
          <p:cNvSpPr txBox="1">
            <a:spLocks noChangeArrowheads="1"/>
          </p:cNvSpPr>
          <p:nvPr/>
        </p:nvSpPr>
        <p:spPr bwMode="gray">
          <a:xfrm>
            <a:off x="161986" y="566136"/>
            <a:ext cx="11725484"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lang="x-none" sz="2400">
                <a:solidFill>
                  <a:schemeClr val="tx1"/>
                </a:solidFill>
                <a:latin typeface="Arial" charset="0"/>
              </a:defRPr>
            </a:lvl1pPr>
            <a:lvl2pPr marL="447675" defTabSz="895350">
              <a:defRPr lang="x-none" sz="2400">
                <a:solidFill>
                  <a:schemeClr val="tx1"/>
                </a:solidFill>
                <a:latin typeface="Arial" charset="0"/>
              </a:defRPr>
            </a:lvl2pPr>
            <a:lvl3pPr marL="895350" defTabSz="895350">
              <a:defRPr lang="x-none" sz="2400">
                <a:solidFill>
                  <a:schemeClr val="tx1"/>
                </a:solidFill>
                <a:latin typeface="Arial" charset="0"/>
              </a:defRPr>
            </a:lvl3pPr>
            <a:lvl4pPr marL="1344613" defTabSz="895350">
              <a:defRPr lang="x-none" sz="2400">
                <a:solidFill>
                  <a:schemeClr val="tx1"/>
                </a:solidFill>
                <a:latin typeface="Arial" charset="0"/>
              </a:defRPr>
            </a:lvl4pPr>
            <a:lvl5pPr marL="1792288" defTabSz="895350">
              <a:defRPr lang="x-none" sz="2400">
                <a:solidFill>
                  <a:schemeClr val="tx1"/>
                </a:solidFill>
                <a:latin typeface="Arial" charset="0"/>
              </a:defRPr>
            </a:lvl5pPr>
            <a:lvl6pPr marL="2249488" defTabSz="895350" fontAlgn="base">
              <a:spcBef>
                <a:spcPct val="0"/>
              </a:spcBef>
              <a:spcAft>
                <a:spcPct val="0"/>
              </a:spcAft>
              <a:defRPr lang="x-none" sz="2400">
                <a:solidFill>
                  <a:schemeClr val="tx1"/>
                </a:solidFill>
                <a:latin typeface="Arial" charset="0"/>
              </a:defRPr>
            </a:lvl6pPr>
            <a:lvl7pPr marL="2706688" defTabSz="895350" fontAlgn="base">
              <a:spcBef>
                <a:spcPct val="0"/>
              </a:spcBef>
              <a:spcAft>
                <a:spcPct val="0"/>
              </a:spcAft>
              <a:defRPr lang="x-none" sz="2400">
                <a:solidFill>
                  <a:schemeClr val="tx1"/>
                </a:solidFill>
                <a:latin typeface="Arial" charset="0"/>
              </a:defRPr>
            </a:lvl7pPr>
            <a:lvl8pPr marL="3163888" defTabSz="895350" fontAlgn="base">
              <a:spcBef>
                <a:spcPct val="0"/>
              </a:spcBef>
              <a:spcAft>
                <a:spcPct val="0"/>
              </a:spcAft>
              <a:defRPr lang="x-none" sz="2400">
                <a:solidFill>
                  <a:schemeClr val="tx1"/>
                </a:solidFill>
                <a:latin typeface="Arial" charset="0"/>
              </a:defRPr>
            </a:lvl8pPr>
            <a:lvl9pPr marL="3621088" defTabSz="895350" fontAlgn="base">
              <a:spcBef>
                <a:spcPct val="0"/>
              </a:spcBef>
              <a:spcAft>
                <a:spcPct val="0"/>
              </a:spcAft>
              <a:defRPr lang="x-none" sz="2400">
                <a:solidFill>
                  <a:schemeClr val="tx1"/>
                </a:solidFill>
                <a:latin typeface="Arial" charset="0"/>
              </a:defRPr>
            </a:lvl9pPr>
          </a:lstStyle>
          <a:p>
            <a:pPr>
              <a:defRPr lang="x-none"/>
            </a:pPr>
            <a:r>
              <a:rPr lang="en-US" sz="1600" baseline="0" dirty="0">
                <a:solidFill>
                  <a:schemeClr val="tx1"/>
                </a:solidFill>
                <a:latin typeface="+mn-lt"/>
                <a:ea typeface="+mn-ea"/>
              </a:rPr>
              <a:t>Subtitle</a:t>
            </a:r>
            <a:endParaRPr lang="x-none" sz="1600" baseline="0" dirty="0">
              <a:solidFill>
                <a:schemeClr val="tx1"/>
              </a:solidFill>
              <a:latin typeface="+mn-lt"/>
              <a:ea typeface="+mn-ea"/>
            </a:endParaRPr>
          </a:p>
        </p:txBody>
      </p:sp>
      <p:sp>
        <p:nvSpPr>
          <p:cNvPr id="13" name="4. Footnote" hidden="1"/>
          <p:cNvSpPr txBox="1">
            <a:spLocks noChangeArrowheads="1"/>
          </p:cNvSpPr>
          <p:nvPr/>
        </p:nvSpPr>
        <p:spPr bwMode="gray">
          <a:xfrm>
            <a:off x="161986" y="6312670"/>
            <a:ext cx="11725484"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lang="x-none" sz="2400">
                <a:solidFill>
                  <a:schemeClr val="tx1"/>
                </a:solidFill>
                <a:latin typeface="Arial" charset="0"/>
              </a:defRPr>
            </a:lvl1pPr>
            <a:lvl2pPr marL="1031875" defTabSz="895350">
              <a:defRPr lang="x-none" sz="2400">
                <a:solidFill>
                  <a:schemeClr val="tx1"/>
                </a:solidFill>
                <a:latin typeface="Arial" charset="0"/>
              </a:defRPr>
            </a:lvl2pPr>
            <a:lvl3pPr marL="1217613" defTabSz="895350">
              <a:defRPr lang="x-none" sz="2400">
                <a:solidFill>
                  <a:schemeClr val="tx1"/>
                </a:solidFill>
                <a:latin typeface="Arial" charset="0"/>
              </a:defRPr>
            </a:lvl3pPr>
            <a:lvl4pPr marL="1404938" defTabSz="895350">
              <a:defRPr lang="x-none" sz="2400">
                <a:solidFill>
                  <a:schemeClr val="tx1"/>
                </a:solidFill>
                <a:latin typeface="Arial" charset="0"/>
              </a:defRPr>
            </a:lvl4pPr>
            <a:lvl5pPr marL="1792288" defTabSz="895350">
              <a:defRPr lang="x-none" sz="2400">
                <a:solidFill>
                  <a:schemeClr val="tx1"/>
                </a:solidFill>
                <a:latin typeface="Arial" charset="0"/>
              </a:defRPr>
            </a:lvl5pPr>
            <a:lvl6pPr marL="2249488" defTabSz="895350" fontAlgn="base">
              <a:spcBef>
                <a:spcPct val="0"/>
              </a:spcBef>
              <a:spcAft>
                <a:spcPct val="0"/>
              </a:spcAft>
              <a:defRPr lang="x-none" sz="2400">
                <a:solidFill>
                  <a:schemeClr val="tx1"/>
                </a:solidFill>
                <a:latin typeface="Arial" charset="0"/>
              </a:defRPr>
            </a:lvl6pPr>
            <a:lvl7pPr marL="2706688" defTabSz="895350" fontAlgn="base">
              <a:spcBef>
                <a:spcPct val="0"/>
              </a:spcBef>
              <a:spcAft>
                <a:spcPct val="0"/>
              </a:spcAft>
              <a:defRPr lang="x-none" sz="2400">
                <a:solidFill>
                  <a:schemeClr val="tx1"/>
                </a:solidFill>
                <a:latin typeface="Arial" charset="0"/>
              </a:defRPr>
            </a:lvl7pPr>
            <a:lvl8pPr marL="3163888" defTabSz="895350" fontAlgn="base">
              <a:spcBef>
                <a:spcPct val="0"/>
              </a:spcBef>
              <a:spcAft>
                <a:spcPct val="0"/>
              </a:spcAft>
              <a:defRPr lang="x-none" sz="2400">
                <a:solidFill>
                  <a:schemeClr val="tx1"/>
                </a:solidFill>
                <a:latin typeface="Arial" charset="0"/>
              </a:defRPr>
            </a:lvl8pPr>
            <a:lvl9pPr marL="3621088" defTabSz="895350" fontAlgn="base">
              <a:spcBef>
                <a:spcPct val="0"/>
              </a:spcBef>
              <a:spcAft>
                <a:spcPct val="0"/>
              </a:spcAft>
              <a:defRPr lang="x-none" sz="2400">
                <a:solidFill>
                  <a:schemeClr val="tx1"/>
                </a:solidFill>
                <a:latin typeface="Arial" charset="0"/>
              </a:defRPr>
            </a:lvl9pPr>
          </a:lstStyle>
          <a:p>
            <a:pPr marL="85725" indent="-85725">
              <a:defRPr lang="x-none"/>
            </a:pPr>
            <a:r>
              <a:rPr lang="x-none" sz="800" baseline="0" dirty="0">
                <a:solidFill>
                  <a:schemeClr val="tx1"/>
                </a:solidFill>
                <a:latin typeface="+mn-lt"/>
                <a:ea typeface="+mn-ea"/>
              </a:rPr>
              <a:t>1 Footnote</a:t>
            </a:r>
          </a:p>
        </p:txBody>
      </p:sp>
      <p:sp>
        <p:nvSpPr>
          <p:cNvPr id="14" name="5. Source" hidden="1"/>
          <p:cNvSpPr>
            <a:spLocks noChangeArrowheads="1"/>
          </p:cNvSpPr>
          <p:nvPr/>
        </p:nvSpPr>
        <p:spPr bwMode="gray">
          <a:xfrm>
            <a:off x="161986" y="6485426"/>
            <a:ext cx="11725484"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490538" indent="-490538" defTabSz="895350">
              <a:tabLst>
                <a:tab pos="612775" algn="l"/>
              </a:tabLst>
            </a:pPr>
            <a:r>
              <a:rPr lang="x-none" sz="800" baseline="0" dirty="0">
                <a:solidFill>
                  <a:schemeClr val="tx1"/>
                </a:solidFill>
                <a:latin typeface="+mn-lt"/>
                <a:ea typeface="+mn-ea"/>
              </a:rPr>
              <a:t>SOURCE : Source</a:t>
            </a:r>
            <a:endParaRPr lang="en-US" sz="800" baseline="0" dirty="0">
              <a:solidFill>
                <a:schemeClr val="tx1"/>
              </a:solidFill>
              <a:latin typeface="+mn-lt"/>
              <a:ea typeface="+mn-ea"/>
            </a:endParaRPr>
          </a:p>
        </p:txBody>
      </p:sp>
      <p:sp>
        <p:nvSpPr>
          <p:cNvPr id="3" name="Text Placeholder 2"/>
          <p:cNvSpPr>
            <a:spLocks noGrp="1"/>
          </p:cNvSpPr>
          <p:nvPr>
            <p:ph type="body" idx="1"/>
          </p:nvPr>
        </p:nvSpPr>
        <p:spPr bwMode="gray">
          <a:xfrm>
            <a:off x="1976208" y="1991016"/>
            <a:ext cx="5853024" cy="1256112"/>
          </a:xfrm>
          <a:prstGeom prst="rect">
            <a:avLst/>
          </a:prstGeom>
        </p:spPr>
        <p:txBody>
          <a:bodyPr vert="horz" lIns="0" tIns="0" rIns="0" bIns="0" rtlCol="0">
            <a:spAutoFit/>
          </a:bodyPr>
          <a:lstStyle/>
          <a:p>
            <a:pPr lvl="0" latinLnBrk="0"/>
            <a:r>
              <a:rPr lang="en-US" dirty="0"/>
              <a:t>Edit Master text styles</a:t>
            </a:r>
          </a:p>
          <a:p>
            <a:pPr lvl="1" latinLnBrk="0"/>
            <a:r>
              <a:rPr lang="en-US" dirty="0"/>
              <a:t>Second level</a:t>
            </a:r>
          </a:p>
          <a:p>
            <a:pPr lvl="2" latinLnBrk="0"/>
            <a:r>
              <a:rPr lang="en-US" dirty="0"/>
              <a:t>Third level</a:t>
            </a:r>
          </a:p>
          <a:p>
            <a:pPr lvl="3" latinLnBrk="0"/>
            <a:r>
              <a:rPr lang="en-US" dirty="0"/>
              <a:t>Fourth level</a:t>
            </a:r>
          </a:p>
          <a:p>
            <a:pPr lvl="4" latinLnBrk="0"/>
            <a:r>
              <a:rPr lang="en-US" dirty="0"/>
              <a:t>Fifth level</a:t>
            </a:r>
            <a:endParaRPr lang="x-none" dirty="0"/>
          </a:p>
        </p:txBody>
      </p:sp>
      <p:grpSp>
        <p:nvGrpSpPr>
          <p:cNvPr id="15" name="ACET" hidden="1"/>
          <p:cNvGrpSpPr>
            <a:grpSpLocks/>
          </p:cNvGrpSpPr>
          <p:nvPr/>
        </p:nvGrpSpPr>
        <p:grpSpPr bwMode="gray">
          <a:xfrm>
            <a:off x="1976207" y="1291400"/>
            <a:ext cx="5801189" cy="510219"/>
            <a:chOff x="915" y="715"/>
            <a:chExt cx="2686" cy="315"/>
          </a:xfrm>
        </p:grpSpPr>
        <p:cxnSp>
          <p:nvCxnSpPr>
            <p:cNvPr id="16" name="AutoShape 249"/>
            <p:cNvCxnSpPr>
              <a:cxnSpLocks noChangeShapeType="1"/>
              <a:stCxn id="18" idx="4"/>
              <a:endCxn id="18" idx="6"/>
            </p:cNvCxnSpPr>
            <p:nvPr/>
          </p:nvCxnSpPr>
          <p:spPr bwMode="gray">
            <a:xfrm>
              <a:off x="915" y="1030"/>
              <a:ext cx="2686" cy="0"/>
            </a:xfrm>
            <a:prstGeom prst="straightConnector1">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AutoShape 250"/>
            <p:cNvSpPr>
              <a:spLocks noChangeArrowheads="1"/>
            </p:cNvSpPr>
            <p:nvPr/>
          </p:nvSpPr>
          <p:spPr bwMode="gray">
            <a:xfrm>
              <a:off x="915" y="715"/>
              <a:ext cx="2686" cy="315"/>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x-none" sz="1600" b="1" baseline="0" dirty="0">
                  <a:solidFill>
                    <a:srgbClr val="000000"/>
                  </a:solidFill>
                  <a:latin typeface="+mn-lt"/>
                  <a:ea typeface="+mn-ea"/>
                </a:rPr>
                <a:t>Title</a:t>
              </a:r>
            </a:p>
            <a:p>
              <a:r>
                <a:rPr lang="x-none" sz="1600" baseline="0" dirty="0">
                  <a:solidFill>
                    <a:srgbClr val="808080"/>
                  </a:solidFill>
                  <a:latin typeface="+mn-lt"/>
                  <a:ea typeface="+mn-ea"/>
                </a:rPr>
                <a:t>Unit of measure</a:t>
              </a:r>
            </a:p>
          </p:txBody>
        </p:sp>
      </p:grpSp>
      <p:grpSp>
        <p:nvGrpSpPr>
          <p:cNvPr id="17" name="Sticker" hidden="1"/>
          <p:cNvGrpSpPr/>
          <p:nvPr/>
        </p:nvGrpSpPr>
        <p:grpSpPr bwMode="gray">
          <a:xfrm>
            <a:off x="11243500" y="291555"/>
            <a:ext cx="643971" cy="153874"/>
            <a:chOff x="8267440" y="285750"/>
            <a:chExt cx="473335" cy="150811"/>
          </a:xfrm>
        </p:grpSpPr>
        <p:sp>
          <p:nvSpPr>
            <p:cNvPr id="20" name="StickerRectangle"/>
            <p:cNvSpPr>
              <a:spLocks noChangeArrowheads="1"/>
            </p:cNvSpPr>
            <p:nvPr/>
          </p:nvSpPr>
          <p:spPr bwMode="gray">
            <a:xfrm>
              <a:off x="8442348" y="285750"/>
              <a:ext cx="298427" cy="147809"/>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5350">
                <a:buClr>
                  <a:srgbClr val="002960"/>
                </a:buClr>
              </a:pPr>
              <a:r>
                <a:rPr lang="x-none" sz="800" baseline="0" dirty="0">
                  <a:solidFill>
                    <a:schemeClr val="accent6"/>
                  </a:solidFill>
                  <a:latin typeface="+mn-lt"/>
                  <a:ea typeface="+mn-ea"/>
                </a:rPr>
                <a:t>STICKER</a:t>
              </a:r>
            </a:p>
          </p:txBody>
        </p:sp>
        <p:cxnSp>
          <p:nvCxnSpPr>
            <p:cNvPr id="21" name="AutoShape 31"/>
            <p:cNvCxnSpPr>
              <a:cxnSpLocks noChangeShapeType="1"/>
              <a:stCxn id="20" idx="2"/>
              <a:endCxn id="20" idx="4"/>
            </p:cNvCxnSpPr>
            <p:nvPr/>
          </p:nvCxnSpPr>
          <p:spPr bwMode="gray">
            <a:xfrm>
              <a:off x="8267440" y="285750"/>
              <a:ext cx="0" cy="150811"/>
            </a:xfrm>
            <a:prstGeom prst="straightConnector1">
              <a:avLst/>
            </a:prstGeom>
            <a:noFill/>
            <a:ln w="9525">
              <a:solidFill>
                <a:schemeClr val="accent6"/>
              </a:solidFill>
              <a:round/>
              <a:headEnd/>
              <a:tailEnd/>
            </a:ln>
            <a:extLst>
              <a:ext uri="{909E8E84-426E-40DD-AFC4-6F175D3DCCD1}">
                <a14:hiddenFill xmlns:a14="http://schemas.microsoft.com/office/drawing/2010/main">
                  <a:noFill/>
                </a14:hiddenFill>
              </a:ext>
            </a:extLst>
          </p:spPr>
        </p:cxnSp>
        <p:cxnSp>
          <p:nvCxnSpPr>
            <p:cNvPr id="22" name="AutoShape 32"/>
            <p:cNvCxnSpPr>
              <a:cxnSpLocks noChangeShapeType="1"/>
              <a:stCxn id="20" idx="4"/>
              <a:endCxn id="20" idx="6"/>
            </p:cNvCxnSpPr>
            <p:nvPr/>
          </p:nvCxnSpPr>
          <p:spPr bwMode="gray">
            <a:xfrm>
              <a:off x="8267440" y="436561"/>
              <a:ext cx="473335" cy="0"/>
            </a:xfrm>
            <a:prstGeom prst="straightConnector1">
              <a:avLst/>
            </a:prstGeom>
            <a:noFill/>
            <a:ln w="25400">
              <a:solidFill>
                <a:schemeClr val="accent6"/>
              </a:solidFill>
              <a:round/>
              <a:headEnd/>
              <a:tailEnd/>
            </a:ln>
            <a:extLst>
              <a:ext uri="{909E8E84-426E-40DD-AFC4-6F175D3DCCD1}">
                <a14:hiddenFill xmlns:a14="http://schemas.microsoft.com/office/drawing/2010/main">
                  <a:noFill/>
                </a14:hiddenFill>
              </a:ext>
            </a:extLst>
          </p:spPr>
        </p:cxnSp>
      </p:grpSp>
      <p:grpSp>
        <p:nvGrpSpPr>
          <p:cNvPr id="26" name="LegendBoxes" hidden="1"/>
          <p:cNvGrpSpPr/>
          <p:nvPr/>
        </p:nvGrpSpPr>
        <p:grpSpPr bwMode="gray">
          <a:xfrm>
            <a:off x="10848393" y="285076"/>
            <a:ext cx="919441" cy="1013976"/>
            <a:chOff x="7835905" y="279400"/>
            <a:chExt cx="675813" cy="993791"/>
          </a:xfrm>
        </p:grpSpPr>
        <p:sp>
          <p:nvSpPr>
            <p:cNvPr id="27" name="RectangleLegend1"/>
            <p:cNvSpPr>
              <a:spLocks noChangeArrowheads="1"/>
            </p:cNvSpPr>
            <p:nvPr/>
          </p:nvSpPr>
          <p:spPr bwMode="gray">
            <a:xfrm>
              <a:off x="7835905" y="290513"/>
              <a:ext cx="165100" cy="160338"/>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632" baseline="0" dirty="0">
                <a:latin typeface="+mn-lt"/>
                <a:ea typeface="+mn-ea"/>
              </a:endParaRPr>
            </a:p>
          </p:txBody>
        </p:sp>
        <p:sp>
          <p:nvSpPr>
            <p:cNvPr id="28" name="RectangleLegend2"/>
            <p:cNvSpPr>
              <a:spLocks noChangeArrowheads="1"/>
            </p:cNvSpPr>
            <p:nvPr/>
          </p:nvSpPr>
          <p:spPr bwMode="gray">
            <a:xfrm>
              <a:off x="7835905" y="560388"/>
              <a:ext cx="165100" cy="160338"/>
            </a:xfrm>
            <a:prstGeom prst="rect">
              <a:avLst/>
            </a:prstGeom>
            <a:solidFill>
              <a:schemeClr val="accent2"/>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632" baseline="0" dirty="0">
                <a:latin typeface="+mn-lt"/>
                <a:ea typeface="+mn-ea"/>
              </a:endParaRPr>
            </a:p>
          </p:txBody>
        </p:sp>
        <p:sp>
          <p:nvSpPr>
            <p:cNvPr id="29" name="RectangleLegend3"/>
            <p:cNvSpPr>
              <a:spLocks noChangeArrowheads="1"/>
            </p:cNvSpPr>
            <p:nvPr/>
          </p:nvSpPr>
          <p:spPr bwMode="gray">
            <a:xfrm>
              <a:off x="7835905" y="831851"/>
              <a:ext cx="165100" cy="160338"/>
            </a:xfrm>
            <a:prstGeom prst="rect">
              <a:avLst/>
            </a:prstGeom>
            <a:solidFill>
              <a:schemeClr val="accent3"/>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632" baseline="0" dirty="0">
                <a:latin typeface="+mn-lt"/>
                <a:ea typeface="+mn-ea"/>
              </a:endParaRPr>
            </a:p>
          </p:txBody>
        </p:sp>
        <p:sp>
          <p:nvSpPr>
            <p:cNvPr id="30" name="RectangleLegend4"/>
            <p:cNvSpPr>
              <a:spLocks noChangeArrowheads="1"/>
            </p:cNvSpPr>
            <p:nvPr/>
          </p:nvSpPr>
          <p:spPr bwMode="gray">
            <a:xfrm>
              <a:off x="7835905" y="1103313"/>
              <a:ext cx="165100" cy="160338"/>
            </a:xfrm>
            <a:prstGeom prst="rect">
              <a:avLst/>
            </a:prstGeom>
            <a:solidFill>
              <a:schemeClr val="accent4"/>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632" baseline="0" dirty="0">
                <a:latin typeface="+mn-lt"/>
                <a:ea typeface="+mn-ea"/>
              </a:endParaRPr>
            </a:p>
          </p:txBody>
        </p:sp>
        <p:sp>
          <p:nvSpPr>
            <p:cNvPr id="31" name="Legend1"/>
            <p:cNvSpPr>
              <a:spLocks noChangeArrowheads="1"/>
            </p:cNvSpPr>
            <p:nvPr/>
          </p:nvSpPr>
          <p:spPr bwMode="gray">
            <a:xfrm>
              <a:off x="8089905" y="279400"/>
              <a:ext cx="421813"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x-none" sz="1200" baseline="0" dirty="0">
                  <a:latin typeface="+mn-lt"/>
                  <a:ea typeface="+mn-ea"/>
                </a:rPr>
                <a:t>Legend</a:t>
              </a:r>
            </a:p>
          </p:txBody>
        </p:sp>
        <p:sp>
          <p:nvSpPr>
            <p:cNvPr id="32" name="Legend2"/>
            <p:cNvSpPr>
              <a:spLocks noChangeArrowheads="1"/>
            </p:cNvSpPr>
            <p:nvPr/>
          </p:nvSpPr>
          <p:spPr bwMode="gray">
            <a:xfrm>
              <a:off x="8089905" y="549275"/>
              <a:ext cx="421813"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x-none" sz="1200" baseline="0" dirty="0">
                  <a:latin typeface="+mn-lt"/>
                  <a:ea typeface="+mn-ea"/>
                </a:rPr>
                <a:t>Legend</a:t>
              </a:r>
            </a:p>
          </p:txBody>
        </p:sp>
        <p:sp>
          <p:nvSpPr>
            <p:cNvPr id="33" name="Legend3"/>
            <p:cNvSpPr>
              <a:spLocks noChangeArrowheads="1"/>
            </p:cNvSpPr>
            <p:nvPr/>
          </p:nvSpPr>
          <p:spPr bwMode="gray">
            <a:xfrm>
              <a:off x="8089905" y="820738"/>
              <a:ext cx="421813"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x-none" sz="1200" baseline="0" dirty="0">
                  <a:latin typeface="+mn-lt"/>
                  <a:ea typeface="+mn-ea"/>
                </a:rPr>
                <a:t>Legend</a:t>
              </a:r>
            </a:p>
          </p:txBody>
        </p:sp>
        <p:sp>
          <p:nvSpPr>
            <p:cNvPr id="34" name="Legend4"/>
            <p:cNvSpPr>
              <a:spLocks noChangeArrowheads="1"/>
            </p:cNvSpPr>
            <p:nvPr/>
          </p:nvSpPr>
          <p:spPr bwMode="gray">
            <a:xfrm>
              <a:off x="8089905" y="1092201"/>
              <a:ext cx="421813"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x-none" sz="1200" baseline="0" dirty="0">
                  <a:latin typeface="+mn-lt"/>
                  <a:ea typeface="+mn-ea"/>
                </a:rPr>
                <a:t>Legend</a:t>
              </a:r>
            </a:p>
          </p:txBody>
        </p:sp>
      </p:grpSp>
      <p:grpSp>
        <p:nvGrpSpPr>
          <p:cNvPr id="35" name="LegendLines" hidden="1"/>
          <p:cNvGrpSpPr/>
          <p:nvPr/>
        </p:nvGrpSpPr>
        <p:grpSpPr bwMode="gray">
          <a:xfrm>
            <a:off x="10429613" y="285075"/>
            <a:ext cx="1338440" cy="741860"/>
            <a:chOff x="7540629" y="279400"/>
            <a:chExt cx="983788" cy="727091"/>
          </a:xfrm>
        </p:grpSpPr>
        <p:sp>
          <p:nvSpPr>
            <p:cNvPr id="36" name="LineLegend1"/>
            <p:cNvSpPr>
              <a:spLocks noChangeShapeType="1"/>
            </p:cNvSpPr>
            <p:nvPr/>
          </p:nvSpPr>
          <p:spPr bwMode="gray">
            <a:xfrm>
              <a:off x="7540629" y="369888"/>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x-none" sz="1632" baseline="0" dirty="0">
                <a:latin typeface="+mn-lt"/>
                <a:ea typeface="+mn-ea"/>
              </a:endParaRPr>
            </a:p>
          </p:txBody>
        </p:sp>
        <p:sp>
          <p:nvSpPr>
            <p:cNvPr id="37" name="LineLegend2"/>
            <p:cNvSpPr>
              <a:spLocks noChangeShapeType="1"/>
            </p:cNvSpPr>
            <p:nvPr/>
          </p:nvSpPr>
          <p:spPr bwMode="gray">
            <a:xfrm>
              <a:off x="7540629" y="638175"/>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x-none" sz="1632" baseline="0" dirty="0">
                <a:latin typeface="+mn-lt"/>
                <a:ea typeface="+mn-ea"/>
              </a:endParaRPr>
            </a:p>
          </p:txBody>
        </p:sp>
        <p:sp>
          <p:nvSpPr>
            <p:cNvPr id="38" name="LineLegend3"/>
            <p:cNvSpPr>
              <a:spLocks noChangeShapeType="1"/>
            </p:cNvSpPr>
            <p:nvPr/>
          </p:nvSpPr>
          <p:spPr bwMode="gray">
            <a:xfrm>
              <a:off x="7540629" y="915988"/>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x-none" sz="1632" baseline="0" dirty="0">
                <a:latin typeface="+mn-lt"/>
                <a:ea typeface="+mn-ea"/>
              </a:endParaRPr>
            </a:p>
          </p:txBody>
        </p:sp>
        <p:sp>
          <p:nvSpPr>
            <p:cNvPr id="39" name="Legend1"/>
            <p:cNvSpPr>
              <a:spLocks noChangeArrowheads="1"/>
            </p:cNvSpPr>
            <p:nvPr/>
          </p:nvSpPr>
          <p:spPr bwMode="gray">
            <a:xfrm>
              <a:off x="8102604" y="279400"/>
              <a:ext cx="421813"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x-none" sz="1200" baseline="0" dirty="0">
                  <a:latin typeface="+mn-lt"/>
                  <a:ea typeface="+mn-ea"/>
                </a:rPr>
                <a:t>Legend</a:t>
              </a:r>
            </a:p>
          </p:txBody>
        </p:sp>
        <p:sp>
          <p:nvSpPr>
            <p:cNvPr id="40" name="Legend2"/>
            <p:cNvSpPr>
              <a:spLocks noChangeArrowheads="1"/>
            </p:cNvSpPr>
            <p:nvPr/>
          </p:nvSpPr>
          <p:spPr bwMode="gray">
            <a:xfrm>
              <a:off x="8102604" y="546100"/>
              <a:ext cx="421813"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x-none" sz="1200" baseline="0" dirty="0">
                  <a:latin typeface="+mn-lt"/>
                  <a:ea typeface="+mn-ea"/>
                </a:rPr>
                <a:t>Legend</a:t>
              </a:r>
            </a:p>
          </p:txBody>
        </p:sp>
        <p:sp>
          <p:nvSpPr>
            <p:cNvPr id="41" name="Legend3"/>
            <p:cNvSpPr>
              <a:spLocks noChangeArrowheads="1"/>
            </p:cNvSpPr>
            <p:nvPr/>
          </p:nvSpPr>
          <p:spPr bwMode="gray">
            <a:xfrm>
              <a:off x="8102604" y="825501"/>
              <a:ext cx="421813"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x-none" sz="1200" baseline="0" dirty="0">
                  <a:latin typeface="+mn-lt"/>
                  <a:ea typeface="+mn-ea"/>
                </a:rPr>
                <a:t>Legend</a:t>
              </a:r>
            </a:p>
          </p:txBody>
        </p:sp>
      </p:grpSp>
      <p:grpSp>
        <p:nvGrpSpPr>
          <p:cNvPr id="42" name="LegendMoons" hidden="1"/>
          <p:cNvGrpSpPr/>
          <p:nvPr/>
        </p:nvGrpSpPr>
        <p:grpSpPr bwMode="gray">
          <a:xfrm>
            <a:off x="10757683" y="255920"/>
            <a:ext cx="1010152" cy="1333054"/>
            <a:chOff x="7769225" y="250825"/>
            <a:chExt cx="742488" cy="1306516"/>
          </a:xfrm>
        </p:grpSpPr>
        <p:grpSp>
          <p:nvGrpSpPr>
            <p:cNvPr id="43" name="MoonLegend1"/>
            <p:cNvGrpSpPr>
              <a:grpSpLocks noChangeAspect="1"/>
            </p:cNvGrpSpPr>
            <p:nvPr>
              <p:custDataLst>
                <p:tags r:id="rId10"/>
              </p:custDataLst>
            </p:nvPr>
          </p:nvGrpSpPr>
          <p:grpSpPr bwMode="gray">
            <a:xfrm>
              <a:off x="7769225" y="250825"/>
              <a:ext cx="209550" cy="209551"/>
              <a:chOff x="4533" y="183"/>
              <a:chExt cx="144" cy="144"/>
            </a:xfrm>
          </p:grpSpPr>
          <p:sp>
            <p:nvSpPr>
              <p:cNvPr id="61" name="Oval 38"/>
              <p:cNvSpPr>
                <a:spLocks noChangeAspect="1" noChangeArrowheads="1"/>
              </p:cNvSpPr>
              <p:nvPr>
                <p:custDataLst>
                  <p:tags r:id="rId23"/>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632" baseline="0" dirty="0">
                  <a:latin typeface="+mn-lt"/>
                  <a:ea typeface="+mn-ea"/>
                </a:endParaRPr>
              </a:p>
            </p:txBody>
          </p:sp>
          <p:sp>
            <p:nvSpPr>
              <p:cNvPr id="62" name="Arc 39"/>
              <p:cNvSpPr>
                <a:spLocks noChangeAspect="1"/>
              </p:cNvSpPr>
              <p:nvPr>
                <p:custDataLst>
                  <p:tags r:id="rId24"/>
                </p:custDataLst>
              </p:nvPr>
            </p:nvSpPr>
            <p:spPr bwMode="gray">
              <a:xfrm>
                <a:off x="4533" y="183"/>
                <a:ext cx="144" cy="144"/>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632" baseline="0" dirty="0">
                  <a:latin typeface="+mn-lt"/>
                  <a:ea typeface="+mn-ea"/>
                </a:endParaRPr>
              </a:p>
            </p:txBody>
          </p:sp>
        </p:grpSp>
        <p:grpSp>
          <p:nvGrpSpPr>
            <p:cNvPr id="44" name="MoonLegend2"/>
            <p:cNvGrpSpPr>
              <a:grpSpLocks noChangeAspect="1"/>
            </p:cNvGrpSpPr>
            <p:nvPr>
              <p:custDataLst>
                <p:tags r:id="rId11"/>
              </p:custDataLst>
            </p:nvPr>
          </p:nvGrpSpPr>
          <p:grpSpPr bwMode="gray">
            <a:xfrm>
              <a:off x="7769225" y="525066"/>
              <a:ext cx="209550" cy="209551"/>
              <a:chOff x="1694" y="2044"/>
              <a:chExt cx="160" cy="160"/>
            </a:xfrm>
          </p:grpSpPr>
          <p:sp>
            <p:nvSpPr>
              <p:cNvPr id="59" name="Oval 41"/>
              <p:cNvSpPr>
                <a:spLocks noChangeAspect="1" noChangeArrowheads="1"/>
              </p:cNvSpPr>
              <p:nvPr>
                <p:custDataLst>
                  <p:tags r:id="rId21"/>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632" baseline="0" dirty="0">
                  <a:latin typeface="+mn-lt"/>
                  <a:ea typeface="+mn-ea"/>
                </a:endParaRPr>
              </a:p>
            </p:txBody>
          </p:sp>
          <p:sp>
            <p:nvSpPr>
              <p:cNvPr id="60" name="Arc 42"/>
              <p:cNvSpPr>
                <a:spLocks noChangeAspect="1"/>
              </p:cNvSpPr>
              <p:nvPr>
                <p:custDataLst>
                  <p:tags r:id="rId22"/>
                </p:custDataLst>
              </p:nvPr>
            </p:nvSpPr>
            <p:spPr bwMode="gray">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632" baseline="0" dirty="0">
                  <a:latin typeface="+mn-lt"/>
                  <a:ea typeface="+mn-ea"/>
                </a:endParaRPr>
              </a:p>
            </p:txBody>
          </p:sp>
        </p:grpSp>
        <p:grpSp>
          <p:nvGrpSpPr>
            <p:cNvPr id="45" name="MoonLegend4"/>
            <p:cNvGrpSpPr>
              <a:grpSpLocks noChangeAspect="1"/>
            </p:cNvGrpSpPr>
            <p:nvPr>
              <p:custDataLst>
                <p:tags r:id="rId12"/>
              </p:custDataLst>
            </p:nvPr>
          </p:nvGrpSpPr>
          <p:grpSpPr bwMode="gray">
            <a:xfrm>
              <a:off x="7769225" y="1073548"/>
              <a:ext cx="209550" cy="209551"/>
              <a:chOff x="4495" y="1198"/>
              <a:chExt cx="160" cy="160"/>
            </a:xfrm>
          </p:grpSpPr>
          <p:sp>
            <p:nvSpPr>
              <p:cNvPr id="57" name="Oval 47"/>
              <p:cNvSpPr>
                <a:spLocks noChangeAspect="1" noChangeArrowheads="1"/>
              </p:cNvSpPr>
              <p:nvPr>
                <p:custDataLst>
                  <p:tags r:id="rId19"/>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632" baseline="0" dirty="0">
                  <a:latin typeface="+mn-lt"/>
                  <a:ea typeface="+mn-ea"/>
                </a:endParaRPr>
              </a:p>
            </p:txBody>
          </p:sp>
          <p:sp>
            <p:nvSpPr>
              <p:cNvPr id="58" name="Arc 48"/>
              <p:cNvSpPr>
                <a:spLocks noChangeAspect="1"/>
              </p:cNvSpPr>
              <p:nvPr>
                <p:custDataLst>
                  <p:tags r:id="rId20"/>
                </p:custDataLst>
              </p:nvPr>
            </p:nvSpPr>
            <p:spPr bwMode="gray">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632" baseline="0" dirty="0">
                  <a:latin typeface="+mn-lt"/>
                  <a:ea typeface="+mn-ea"/>
                </a:endParaRPr>
              </a:p>
            </p:txBody>
          </p:sp>
        </p:grpSp>
        <p:grpSp>
          <p:nvGrpSpPr>
            <p:cNvPr id="46" name="MoonLegend5"/>
            <p:cNvGrpSpPr>
              <a:grpSpLocks noChangeAspect="1"/>
            </p:cNvGrpSpPr>
            <p:nvPr>
              <p:custDataLst>
                <p:tags r:id="rId13"/>
              </p:custDataLst>
            </p:nvPr>
          </p:nvGrpSpPr>
          <p:grpSpPr bwMode="gray">
            <a:xfrm>
              <a:off x="7769225" y="1347790"/>
              <a:ext cx="209550" cy="209551"/>
              <a:chOff x="4495" y="1440"/>
              <a:chExt cx="160" cy="160"/>
            </a:xfrm>
          </p:grpSpPr>
          <p:sp>
            <p:nvSpPr>
              <p:cNvPr id="55" name="Oval 50"/>
              <p:cNvSpPr>
                <a:spLocks noChangeAspect="1" noChangeArrowheads="1"/>
              </p:cNvSpPr>
              <p:nvPr>
                <p:custDataLst>
                  <p:tags r:id="rId17"/>
                </p:custDataLst>
              </p:nvPr>
            </p:nvSpPr>
            <p:spPr bwMode="gray">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632" baseline="0" dirty="0">
                  <a:latin typeface="+mn-lt"/>
                  <a:ea typeface="+mn-ea"/>
                </a:endParaRPr>
              </a:p>
            </p:txBody>
          </p:sp>
          <p:sp>
            <p:nvSpPr>
              <p:cNvPr id="56" name="Oval 51"/>
              <p:cNvSpPr>
                <a:spLocks noChangeAspect="1" noChangeArrowheads="1"/>
              </p:cNvSpPr>
              <p:nvPr>
                <p:custDataLst>
                  <p:tags r:id="rId18"/>
                </p:custDataLst>
              </p:nvPr>
            </p:nvSpPr>
            <p:spPr bwMode="gray">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632" baseline="0" dirty="0">
                  <a:latin typeface="+mn-lt"/>
                  <a:ea typeface="+mn-ea"/>
                </a:endParaRPr>
              </a:p>
            </p:txBody>
          </p:sp>
        </p:grpSp>
        <p:grpSp>
          <p:nvGrpSpPr>
            <p:cNvPr id="47" name="MoonLegend3"/>
            <p:cNvGrpSpPr>
              <a:grpSpLocks noChangeAspect="1"/>
            </p:cNvGrpSpPr>
            <p:nvPr>
              <p:custDataLst>
                <p:tags r:id="rId14"/>
              </p:custDataLst>
            </p:nvPr>
          </p:nvGrpSpPr>
          <p:grpSpPr bwMode="gray">
            <a:xfrm>
              <a:off x="7769225" y="799307"/>
              <a:ext cx="209550" cy="209551"/>
              <a:chOff x="4495" y="1198"/>
              <a:chExt cx="160" cy="160"/>
            </a:xfrm>
          </p:grpSpPr>
          <p:sp>
            <p:nvSpPr>
              <p:cNvPr id="53" name="Oval 47"/>
              <p:cNvSpPr>
                <a:spLocks noChangeAspect="1" noChangeArrowheads="1"/>
              </p:cNvSpPr>
              <p:nvPr>
                <p:custDataLst>
                  <p:tags r:id="rId15"/>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632" baseline="0" dirty="0">
                  <a:latin typeface="+mn-lt"/>
                  <a:ea typeface="+mn-ea"/>
                </a:endParaRPr>
              </a:p>
            </p:txBody>
          </p:sp>
          <p:sp>
            <p:nvSpPr>
              <p:cNvPr id="54" name="Arc 48"/>
              <p:cNvSpPr>
                <a:spLocks noChangeAspect="1"/>
              </p:cNvSpPr>
              <p:nvPr>
                <p:custDataLst>
                  <p:tags r:id="rId16"/>
                </p:custDataLst>
              </p:nvPr>
            </p:nvSpPr>
            <p:spPr bwMode="gray">
              <a:xfrm>
                <a:off x="4495" y="1198"/>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632" baseline="0" dirty="0">
                  <a:latin typeface="+mn-lt"/>
                  <a:ea typeface="+mn-ea"/>
                </a:endParaRPr>
              </a:p>
            </p:txBody>
          </p:sp>
        </p:grpSp>
        <p:sp>
          <p:nvSpPr>
            <p:cNvPr id="48" name="Legend1"/>
            <p:cNvSpPr>
              <a:spLocks noChangeArrowheads="1"/>
            </p:cNvSpPr>
            <p:nvPr/>
          </p:nvSpPr>
          <p:spPr bwMode="gray">
            <a:xfrm>
              <a:off x="8089900" y="263525"/>
              <a:ext cx="421813"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x-none" sz="1200" baseline="0" dirty="0">
                  <a:latin typeface="+mn-lt"/>
                  <a:ea typeface="+mn-ea"/>
                </a:rPr>
                <a:t>Legend</a:t>
              </a:r>
            </a:p>
          </p:txBody>
        </p:sp>
        <p:sp>
          <p:nvSpPr>
            <p:cNvPr id="49" name="Legend2"/>
            <p:cNvSpPr>
              <a:spLocks noChangeArrowheads="1"/>
            </p:cNvSpPr>
            <p:nvPr/>
          </p:nvSpPr>
          <p:spPr bwMode="gray">
            <a:xfrm>
              <a:off x="8089900" y="538163"/>
              <a:ext cx="421813"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x-none" sz="1200" baseline="0" dirty="0">
                  <a:latin typeface="+mn-lt"/>
                  <a:ea typeface="+mn-ea"/>
                </a:rPr>
                <a:t>Legend</a:t>
              </a:r>
            </a:p>
          </p:txBody>
        </p:sp>
        <p:sp>
          <p:nvSpPr>
            <p:cNvPr id="50" name="Legend3"/>
            <p:cNvSpPr>
              <a:spLocks noChangeArrowheads="1"/>
            </p:cNvSpPr>
            <p:nvPr/>
          </p:nvSpPr>
          <p:spPr bwMode="gray">
            <a:xfrm>
              <a:off x="8089900" y="812802"/>
              <a:ext cx="421813"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x-none" sz="1200" baseline="0" dirty="0">
                  <a:latin typeface="+mn-lt"/>
                  <a:ea typeface="+mn-ea"/>
                </a:rPr>
                <a:t>Legend</a:t>
              </a:r>
            </a:p>
          </p:txBody>
        </p:sp>
        <p:sp>
          <p:nvSpPr>
            <p:cNvPr id="51" name="Legend4"/>
            <p:cNvSpPr>
              <a:spLocks noChangeArrowheads="1"/>
            </p:cNvSpPr>
            <p:nvPr/>
          </p:nvSpPr>
          <p:spPr bwMode="gray">
            <a:xfrm>
              <a:off x="8089900" y="1084265"/>
              <a:ext cx="421813"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x-none" sz="1200" baseline="0" dirty="0">
                  <a:latin typeface="+mn-lt"/>
                  <a:ea typeface="+mn-ea"/>
                </a:rPr>
                <a:t>Legend</a:t>
              </a:r>
            </a:p>
          </p:txBody>
        </p:sp>
        <p:sp>
          <p:nvSpPr>
            <p:cNvPr id="52" name="Legend5"/>
            <p:cNvSpPr>
              <a:spLocks noChangeArrowheads="1"/>
            </p:cNvSpPr>
            <p:nvPr/>
          </p:nvSpPr>
          <p:spPr bwMode="gray">
            <a:xfrm>
              <a:off x="8089900" y="1360490"/>
              <a:ext cx="421813"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x-none" sz="1200" baseline="0" dirty="0">
                  <a:latin typeface="+mn-lt"/>
                  <a:ea typeface="+mn-ea"/>
                </a:rPr>
                <a:t>Legend</a:t>
              </a:r>
            </a:p>
          </p:txBody>
        </p:sp>
      </p:grpSp>
      <p:sp>
        <p:nvSpPr>
          <p:cNvPr id="4" name="Footer Placeholder 3"/>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pic>
        <p:nvPicPr>
          <p:cNvPr id="64" name="Picture 63"/>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0" y="6266696"/>
            <a:ext cx="613458" cy="591304"/>
          </a:xfrm>
          <a:prstGeom prst="rect">
            <a:avLst/>
          </a:prstGeom>
        </p:spPr>
      </p:pic>
    </p:spTree>
    <p:extLst>
      <p:ext uri="{BB962C8B-B14F-4D97-AF65-F5344CB8AC3E}">
        <p14:creationId xmlns:p14="http://schemas.microsoft.com/office/powerpoint/2010/main" val="3260234933"/>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3" r:id="rId3"/>
    <p:sldLayoutId id="2147483754" r:id="rId4"/>
    <p:sldLayoutId id="2147483752" r:id="rId5"/>
  </p:sldLayoutIdLst>
  <p:hf hdr="0"/>
  <p:txStyles>
    <p:titleStyle>
      <a:lvl1pPr algn="l" defTabSz="895350" rtl="0" eaLnBrk="1" fontAlgn="base" hangingPunct="1">
        <a:spcBef>
          <a:spcPct val="0"/>
        </a:spcBef>
        <a:spcAft>
          <a:spcPct val="0"/>
        </a:spcAft>
        <a:tabLst>
          <a:tab pos="269875" algn="l"/>
        </a:tabLst>
        <a:defRPr lang="x-none" sz="2000" b="0" baseline="0">
          <a:solidFill>
            <a:schemeClr val="tx2"/>
          </a:solidFill>
          <a:latin typeface="+mj-lt"/>
          <a:ea typeface="+mj-ea"/>
          <a:cs typeface="+mj-cs"/>
        </a:defRPr>
      </a:lvl1pPr>
      <a:lvl2pPr algn="l" defTabSz="895350" rtl="0" eaLnBrk="1" fontAlgn="base" hangingPunct="1">
        <a:spcBef>
          <a:spcPct val="0"/>
        </a:spcBef>
        <a:spcAft>
          <a:spcPct val="0"/>
        </a:spcAft>
        <a:defRPr lang="x-none" sz="1900" b="1">
          <a:solidFill>
            <a:schemeClr val="tx2"/>
          </a:solidFill>
          <a:latin typeface="Arial" charset="0"/>
        </a:defRPr>
      </a:lvl2pPr>
      <a:lvl3pPr algn="l" defTabSz="895350" rtl="0" eaLnBrk="1" fontAlgn="base" hangingPunct="1">
        <a:spcBef>
          <a:spcPct val="0"/>
        </a:spcBef>
        <a:spcAft>
          <a:spcPct val="0"/>
        </a:spcAft>
        <a:defRPr lang="x-none" sz="1900" b="1">
          <a:solidFill>
            <a:schemeClr val="tx2"/>
          </a:solidFill>
          <a:latin typeface="Arial" charset="0"/>
        </a:defRPr>
      </a:lvl3pPr>
      <a:lvl4pPr algn="l" defTabSz="895350" rtl="0" eaLnBrk="1" fontAlgn="base" hangingPunct="1">
        <a:spcBef>
          <a:spcPct val="0"/>
        </a:spcBef>
        <a:spcAft>
          <a:spcPct val="0"/>
        </a:spcAft>
        <a:defRPr lang="x-none" sz="1900" b="1">
          <a:solidFill>
            <a:schemeClr val="tx2"/>
          </a:solidFill>
          <a:latin typeface="Arial" charset="0"/>
        </a:defRPr>
      </a:lvl4pPr>
      <a:lvl5pPr algn="l" defTabSz="895350" rtl="0" eaLnBrk="1" fontAlgn="base" hangingPunct="1">
        <a:spcBef>
          <a:spcPct val="0"/>
        </a:spcBef>
        <a:spcAft>
          <a:spcPct val="0"/>
        </a:spcAft>
        <a:defRPr lang="x-none" sz="1900" b="1">
          <a:solidFill>
            <a:schemeClr val="tx2"/>
          </a:solidFill>
          <a:latin typeface="Arial" charset="0"/>
        </a:defRPr>
      </a:lvl5pPr>
      <a:lvl6pPr marL="457200" algn="l" defTabSz="895350" rtl="0" eaLnBrk="1" fontAlgn="base" hangingPunct="1">
        <a:spcBef>
          <a:spcPct val="0"/>
        </a:spcBef>
        <a:spcAft>
          <a:spcPct val="0"/>
        </a:spcAft>
        <a:defRPr lang="x-none" sz="1900" b="1">
          <a:solidFill>
            <a:schemeClr val="tx2"/>
          </a:solidFill>
          <a:latin typeface="Arial" charset="0"/>
        </a:defRPr>
      </a:lvl6pPr>
      <a:lvl7pPr marL="914400" algn="l" defTabSz="895350" rtl="0" eaLnBrk="1" fontAlgn="base" hangingPunct="1">
        <a:spcBef>
          <a:spcPct val="0"/>
        </a:spcBef>
        <a:spcAft>
          <a:spcPct val="0"/>
        </a:spcAft>
        <a:defRPr lang="x-none" sz="1900" b="1">
          <a:solidFill>
            <a:schemeClr val="tx2"/>
          </a:solidFill>
          <a:latin typeface="Arial" charset="0"/>
        </a:defRPr>
      </a:lvl7pPr>
      <a:lvl8pPr marL="1371600" algn="l" defTabSz="895350" rtl="0" eaLnBrk="1" fontAlgn="base" hangingPunct="1">
        <a:spcBef>
          <a:spcPct val="0"/>
        </a:spcBef>
        <a:spcAft>
          <a:spcPct val="0"/>
        </a:spcAft>
        <a:defRPr lang="x-none" sz="1900" b="1">
          <a:solidFill>
            <a:schemeClr val="tx2"/>
          </a:solidFill>
          <a:latin typeface="Arial" charset="0"/>
        </a:defRPr>
      </a:lvl8pPr>
      <a:lvl9pPr marL="1828800" algn="l" defTabSz="895350" rtl="0" eaLnBrk="1" fontAlgn="base" hangingPunct="1">
        <a:spcBef>
          <a:spcPct val="0"/>
        </a:spcBef>
        <a:spcAft>
          <a:spcPct val="0"/>
        </a:spcAft>
        <a:defRPr lang="x-none" sz="1900" b="1">
          <a:solidFill>
            <a:schemeClr val="tx2"/>
          </a:solidFill>
          <a:latin typeface="Arial" charset="0"/>
        </a:defRPr>
      </a:lvl9pPr>
    </p:titleStyle>
    <p:bodyStyle>
      <a:lvl1pPr marL="0" indent="0" algn="l" defTabSz="895350" rtl="0" eaLnBrk="1" fontAlgn="base" hangingPunct="1">
        <a:spcBef>
          <a:spcPct val="0"/>
        </a:spcBef>
        <a:spcAft>
          <a:spcPct val="0"/>
        </a:spcAft>
        <a:buClr>
          <a:schemeClr val="tx2"/>
        </a:buClr>
        <a:buSzPct val="100000"/>
        <a:defRPr lang="x-none"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panose="020B0604020202020204" pitchFamily="34" charset="0"/>
        <a:buChar char="•"/>
        <a:defRPr lang="x-none"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lang="x-none"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00000"/>
        <a:buFont typeface="Arial" panose="020B0604020202020204" pitchFamily="34" charset="0"/>
        <a:buChar char="•"/>
        <a:defRPr lang="x-none"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lang="x-none"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lang="x-none"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lang="x-none"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lang="x-none"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lang="x-none" sz="1600" baseline="0">
          <a:solidFill>
            <a:schemeClr val="tx1"/>
          </a:solidFill>
          <a:latin typeface="+mn-lt"/>
        </a:defRPr>
      </a:lvl9pPr>
    </p:bodyStyle>
    <p:otherStyle>
      <a:defPPr>
        <a:defRPr lang="x-none"/>
      </a:defPPr>
      <a:lvl1pPr marL="0" algn="l" defTabSz="914400" rtl="0" eaLnBrk="1" latinLnBrk="0" hangingPunct="1">
        <a:defRPr lang="x-none" sz="1800" kern="1200">
          <a:solidFill>
            <a:schemeClr val="tx1"/>
          </a:solidFill>
          <a:latin typeface="+mn-lt"/>
          <a:ea typeface="+mn-ea"/>
          <a:cs typeface="+mn-cs"/>
        </a:defRPr>
      </a:lvl1pPr>
      <a:lvl2pPr marL="457200" algn="l" defTabSz="914400" rtl="0" eaLnBrk="1" latinLnBrk="0" hangingPunct="1">
        <a:defRPr lang="x-none" sz="1800" kern="1200">
          <a:solidFill>
            <a:schemeClr val="tx1"/>
          </a:solidFill>
          <a:latin typeface="+mn-lt"/>
          <a:ea typeface="+mn-ea"/>
          <a:cs typeface="+mn-cs"/>
        </a:defRPr>
      </a:lvl2pPr>
      <a:lvl3pPr marL="914400" algn="l" defTabSz="914400" rtl="0" eaLnBrk="1" latinLnBrk="0" hangingPunct="1">
        <a:defRPr lang="x-none" sz="1800" kern="1200">
          <a:solidFill>
            <a:schemeClr val="tx1"/>
          </a:solidFill>
          <a:latin typeface="+mn-lt"/>
          <a:ea typeface="+mn-ea"/>
          <a:cs typeface="+mn-cs"/>
        </a:defRPr>
      </a:lvl3pPr>
      <a:lvl4pPr marL="1371600" algn="l" defTabSz="914400" rtl="0" eaLnBrk="1" latinLnBrk="0" hangingPunct="1">
        <a:defRPr lang="x-none" sz="1800" kern="1200">
          <a:solidFill>
            <a:schemeClr val="tx1"/>
          </a:solidFill>
          <a:latin typeface="+mn-lt"/>
          <a:ea typeface="+mn-ea"/>
          <a:cs typeface="+mn-cs"/>
        </a:defRPr>
      </a:lvl4pPr>
      <a:lvl5pPr marL="1828800" algn="l" defTabSz="914400" rtl="0" eaLnBrk="1" latinLnBrk="0" hangingPunct="1">
        <a:defRPr lang="x-none" sz="1800" kern="1200">
          <a:solidFill>
            <a:schemeClr val="tx1"/>
          </a:solidFill>
          <a:latin typeface="+mn-lt"/>
          <a:ea typeface="+mn-ea"/>
          <a:cs typeface="+mn-cs"/>
        </a:defRPr>
      </a:lvl5pPr>
      <a:lvl6pPr marL="2286000" algn="l" defTabSz="914400" rtl="0" eaLnBrk="1" latinLnBrk="0" hangingPunct="1">
        <a:defRPr lang="x-none" sz="1800" kern="1200">
          <a:solidFill>
            <a:schemeClr val="tx1"/>
          </a:solidFill>
          <a:latin typeface="+mn-lt"/>
          <a:ea typeface="+mn-ea"/>
          <a:cs typeface="+mn-cs"/>
        </a:defRPr>
      </a:lvl6pPr>
      <a:lvl7pPr marL="2743200" algn="l" defTabSz="914400" rtl="0" eaLnBrk="1" latinLnBrk="0" hangingPunct="1">
        <a:defRPr lang="x-none" sz="1800" kern="1200">
          <a:solidFill>
            <a:schemeClr val="tx1"/>
          </a:solidFill>
          <a:latin typeface="+mn-lt"/>
          <a:ea typeface="+mn-ea"/>
          <a:cs typeface="+mn-cs"/>
        </a:defRPr>
      </a:lvl7pPr>
      <a:lvl8pPr marL="3200400" algn="l" defTabSz="914400" rtl="0" eaLnBrk="1" latinLnBrk="0" hangingPunct="1">
        <a:defRPr lang="x-none" sz="1800" kern="1200">
          <a:solidFill>
            <a:schemeClr val="tx1"/>
          </a:solidFill>
          <a:latin typeface="+mn-lt"/>
          <a:ea typeface="+mn-ea"/>
          <a:cs typeface="+mn-cs"/>
        </a:defRPr>
      </a:lvl8pPr>
      <a:lvl9pPr marL="3657600" algn="l" defTabSz="914400" rtl="0" eaLnBrk="1" latinLnBrk="0" hangingPunct="1">
        <a:defRPr lang="x-none"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944828"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944828"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317242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7B679B-8145-4C6B-B035-79E9230DCB1E}" type="slidenum">
              <a:rPr lang="en-US" smtClean="0"/>
              <a:t>‹#›</a:t>
            </a:fld>
            <a:endParaRPr lang="en-US" dirty="0"/>
          </a:p>
        </p:txBody>
      </p:sp>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0" y="6266696"/>
            <a:ext cx="613458" cy="591304"/>
          </a:xfrm>
          <a:prstGeom prst="rect">
            <a:avLst/>
          </a:prstGeom>
        </p:spPr>
      </p:pic>
    </p:spTree>
    <p:extLst>
      <p:ext uri="{BB962C8B-B14F-4D97-AF65-F5344CB8AC3E}">
        <p14:creationId xmlns:p14="http://schemas.microsoft.com/office/powerpoint/2010/main" val="8050714"/>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80" r:id="rId1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944828"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944828"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317242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7B679B-8145-4C6B-B035-79E9230DCB1E}" type="slidenum">
              <a:rPr lang="en-US" smtClean="0"/>
              <a:t>‹#›</a:t>
            </a:fld>
            <a:endParaRPr lang="en-US" dirty="0"/>
          </a:p>
        </p:txBody>
      </p:sp>
      <p:pic>
        <p:nvPicPr>
          <p:cNvPr id="7" name="Picture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0" y="6266696"/>
            <a:ext cx="613458" cy="591304"/>
          </a:xfrm>
          <a:prstGeom prst="rect">
            <a:avLst/>
          </a:prstGeom>
        </p:spPr>
      </p:pic>
    </p:spTree>
    <p:extLst>
      <p:ext uri="{BB962C8B-B14F-4D97-AF65-F5344CB8AC3E}">
        <p14:creationId xmlns:p14="http://schemas.microsoft.com/office/powerpoint/2010/main" val="2764063993"/>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8" Type="http://schemas.openxmlformats.org/officeDocument/2006/relationships/tags" Target="../tags/tag49.xml"/><Relationship Id="rId13" Type="http://schemas.openxmlformats.org/officeDocument/2006/relationships/oleObject" Target="../embeddings/oleObject7.bin"/><Relationship Id="rId3" Type="http://schemas.openxmlformats.org/officeDocument/2006/relationships/tags" Target="../tags/tag44.xml"/><Relationship Id="rId7" Type="http://schemas.openxmlformats.org/officeDocument/2006/relationships/tags" Target="../tags/tag48.xml"/><Relationship Id="rId12" Type="http://schemas.openxmlformats.org/officeDocument/2006/relationships/notesSlide" Target="../notesSlides/notesSlide1.xml"/><Relationship Id="rId2" Type="http://schemas.openxmlformats.org/officeDocument/2006/relationships/tags" Target="../tags/tag43.xml"/><Relationship Id="rId1" Type="http://schemas.openxmlformats.org/officeDocument/2006/relationships/vmlDrawing" Target="../drawings/vmlDrawing7.vml"/><Relationship Id="rId6" Type="http://schemas.openxmlformats.org/officeDocument/2006/relationships/tags" Target="../tags/tag47.xml"/><Relationship Id="rId11" Type="http://schemas.openxmlformats.org/officeDocument/2006/relationships/slideLayout" Target="../slideLayouts/slideLayout5.xml"/><Relationship Id="rId5" Type="http://schemas.openxmlformats.org/officeDocument/2006/relationships/tags" Target="../tags/tag46.xml"/><Relationship Id="rId10" Type="http://schemas.openxmlformats.org/officeDocument/2006/relationships/tags" Target="../tags/tag51.xml"/><Relationship Id="rId4" Type="http://schemas.openxmlformats.org/officeDocument/2006/relationships/tags" Target="../tags/tag45.xml"/><Relationship Id="rId9" Type="http://schemas.openxmlformats.org/officeDocument/2006/relationships/tags" Target="../tags/tag50.xml"/><Relationship Id="rId14" Type="http://schemas.openxmlformats.org/officeDocument/2006/relationships/image" Target="../media/image7.emf"/></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jpeg"/><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flipH="1" flipV="1">
            <a:off x="-415637" y="548892"/>
            <a:ext cx="193963" cy="134599"/>
          </a:xfrm>
        </p:spPr>
        <p:txBody>
          <a:bodyPr/>
          <a:lstStyle/>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68553" y="136733"/>
            <a:ext cx="5347986" cy="5154851"/>
          </a:xfrm>
          <a:prstGeom prst="rect">
            <a:avLst/>
          </a:prstGeom>
        </p:spPr>
      </p:pic>
      <p:sp>
        <p:nvSpPr>
          <p:cNvPr id="6" name="TextBox 5"/>
          <p:cNvSpPr txBox="1"/>
          <p:nvPr/>
        </p:nvSpPr>
        <p:spPr>
          <a:xfrm>
            <a:off x="161987" y="5624959"/>
            <a:ext cx="11725484" cy="584775"/>
          </a:xfrm>
          <a:prstGeom prst="rect">
            <a:avLst/>
          </a:prstGeom>
          <a:noFill/>
        </p:spPr>
        <p:txBody>
          <a:bodyPr wrap="square" rtlCol="0">
            <a:spAutoFit/>
          </a:bodyPr>
          <a:lstStyle/>
          <a:p>
            <a:r>
              <a:rPr lang="en-US" sz="1600" b="1" dirty="0">
                <a:solidFill>
                  <a:srgbClr val="0E299A"/>
                </a:solidFill>
              </a:rPr>
              <a:t>California’s Vision for College Affordability											</a:t>
            </a:r>
            <a:r>
              <a:rPr lang="en-US" sz="1600" dirty="0">
                <a:solidFill>
                  <a:srgbClr val="0E299A"/>
                </a:solidFill>
              </a:rPr>
              <a:t> 	 Lande Ajose, Ph.D. </a:t>
            </a:r>
          </a:p>
          <a:p>
            <a:r>
              <a:rPr lang="en-US" sz="1600" dirty="0">
                <a:solidFill>
                  <a:srgbClr val="0E299A"/>
                </a:solidFill>
              </a:rPr>
              <a:t>CA College Affordability Summit| November 2019					    Senior Policy Advisor to Gov. Gavin Newsom</a:t>
            </a:r>
          </a:p>
        </p:txBody>
      </p:sp>
    </p:spTree>
    <p:extLst>
      <p:ext uri="{BB962C8B-B14F-4D97-AF65-F5344CB8AC3E}">
        <p14:creationId xmlns:p14="http://schemas.microsoft.com/office/powerpoint/2010/main" val="636752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3B53F-2D53-461C-B88C-97E0CD233E7C}"/>
              </a:ext>
            </a:extLst>
          </p:cNvPr>
          <p:cNvSpPr>
            <a:spLocks noGrp="1"/>
          </p:cNvSpPr>
          <p:nvPr>
            <p:ph type="title"/>
          </p:nvPr>
        </p:nvSpPr>
        <p:spPr>
          <a:xfrm>
            <a:off x="839788" y="365126"/>
            <a:ext cx="10515600" cy="1053644"/>
          </a:xfrm>
        </p:spPr>
        <p:txBody>
          <a:bodyPr>
            <a:normAutofit/>
          </a:bodyPr>
          <a:lstStyle/>
          <a:p>
            <a:r>
              <a:rPr lang="en-US" sz="3600" b="1" dirty="0">
                <a:solidFill>
                  <a:srgbClr val="0E299A"/>
                </a:solidFill>
                <a:latin typeface="Century Gothic" panose="020B0502020202020204" pitchFamily="34" charset="0"/>
              </a:rPr>
              <a:t>Removing Eligibility Barriers</a:t>
            </a:r>
          </a:p>
        </p:txBody>
      </p:sp>
      <p:sp>
        <p:nvSpPr>
          <p:cNvPr id="4" name="Content Placeholder 3"/>
          <p:cNvSpPr>
            <a:spLocks noGrp="1"/>
          </p:cNvSpPr>
          <p:nvPr>
            <p:ph type="body" idx="1"/>
          </p:nvPr>
        </p:nvSpPr>
        <p:spPr/>
        <p:txBody>
          <a:bodyPr>
            <a:normAutofit/>
          </a:bodyPr>
          <a:lstStyle/>
          <a:p>
            <a:pPr algn="ctr"/>
            <a:r>
              <a:rPr lang="en-US" sz="1800" dirty="0">
                <a:latin typeface="Century Gothic" panose="020B0502020202020204" pitchFamily="34" charset="0"/>
              </a:rPr>
              <a:t>PROBLEM</a:t>
            </a:r>
          </a:p>
          <a:p>
            <a:pPr algn="ctr"/>
            <a:endParaRPr lang="en-US" dirty="0"/>
          </a:p>
        </p:txBody>
      </p:sp>
      <p:sp>
        <p:nvSpPr>
          <p:cNvPr id="5" name="Content Placeholder 4"/>
          <p:cNvSpPr>
            <a:spLocks noGrp="1"/>
          </p:cNvSpPr>
          <p:nvPr>
            <p:ph sz="half" idx="2"/>
          </p:nvPr>
        </p:nvSpPr>
        <p:spPr>
          <a:xfrm>
            <a:off x="839788" y="2194548"/>
            <a:ext cx="5182394" cy="4161802"/>
          </a:xfrm>
        </p:spPr>
        <p:txBody>
          <a:bodyPr>
            <a:normAutofit/>
          </a:bodyPr>
          <a:lstStyle/>
          <a:p>
            <a:pPr marL="0" indent="0">
              <a:buNone/>
            </a:pPr>
            <a:r>
              <a:rPr lang="en-US" sz="1800" b="1" dirty="0">
                <a:latin typeface="Century Gothic" panose="020B0502020202020204" pitchFamily="34" charset="0"/>
              </a:rPr>
              <a:t>Too many low-income students, with significant financial need, are ineligible to receive a Cal Grant under current provisions:</a:t>
            </a:r>
          </a:p>
          <a:p>
            <a:pPr marL="274320" indent="-274320">
              <a:lnSpc>
                <a:spcPct val="100000"/>
              </a:lnSpc>
              <a:spcBef>
                <a:spcPct val="20000"/>
              </a:spcBef>
              <a:buClr>
                <a:srgbClr val="F49100"/>
              </a:buClr>
              <a:buSzPct val="95000"/>
              <a:buFont typeface="Wingdings 2"/>
              <a:buChar char=""/>
              <a:defRPr/>
            </a:pPr>
            <a:r>
              <a:rPr lang="en-US" sz="1800" dirty="0">
                <a:solidFill>
                  <a:prstClr val="black"/>
                </a:solidFill>
                <a:latin typeface="Century Gothic" panose="020B0502020202020204" pitchFamily="34" charset="0"/>
              </a:rPr>
              <a:t>High School Entitlement is guaranteed for one year after HS graduation</a:t>
            </a:r>
          </a:p>
          <a:p>
            <a:pPr marL="274320" indent="-274320">
              <a:lnSpc>
                <a:spcPct val="100000"/>
              </a:lnSpc>
              <a:spcBef>
                <a:spcPct val="20000"/>
              </a:spcBef>
              <a:buClr>
                <a:srgbClr val="F49100"/>
              </a:buClr>
              <a:buSzPct val="95000"/>
              <a:buFont typeface="Wingdings 2"/>
              <a:buChar char=""/>
              <a:defRPr/>
            </a:pPr>
            <a:r>
              <a:rPr lang="en-US" sz="1800" dirty="0">
                <a:solidFill>
                  <a:prstClr val="black"/>
                </a:solidFill>
                <a:latin typeface="Century Gothic" panose="020B0502020202020204" pitchFamily="34" charset="0"/>
              </a:rPr>
              <a:t>Transfer Entitlement must be claimed before age 28</a:t>
            </a:r>
          </a:p>
          <a:p>
            <a:pPr marL="274320" indent="-274320">
              <a:lnSpc>
                <a:spcPct val="100000"/>
              </a:lnSpc>
              <a:spcBef>
                <a:spcPct val="20000"/>
              </a:spcBef>
              <a:buClr>
                <a:srgbClr val="F49100"/>
              </a:buClr>
              <a:buSzPct val="95000"/>
              <a:buFont typeface="Wingdings 2"/>
              <a:buChar char=""/>
              <a:defRPr/>
            </a:pPr>
            <a:r>
              <a:rPr lang="en-US" sz="1800" dirty="0">
                <a:solidFill>
                  <a:prstClr val="black"/>
                </a:solidFill>
                <a:latin typeface="Century Gothic" panose="020B0502020202020204" pitchFamily="34" charset="0"/>
              </a:rPr>
              <a:t>Three distinct GPA requirements:</a:t>
            </a:r>
          </a:p>
          <a:p>
            <a:pPr lvl="1"/>
            <a:r>
              <a:rPr lang="en-US" sz="1800" dirty="0">
                <a:latin typeface="Century Gothic" panose="020B0502020202020204" pitchFamily="34" charset="0"/>
              </a:rPr>
              <a:t>3.0 HS GPA for HS Entitlement Cal Grant A</a:t>
            </a:r>
          </a:p>
          <a:p>
            <a:pPr lvl="1"/>
            <a:r>
              <a:rPr lang="en-US" sz="1800" dirty="0">
                <a:latin typeface="Century Gothic" panose="020B0502020202020204" pitchFamily="34" charset="0"/>
              </a:rPr>
              <a:t>2.0 HS GPA for HS Entitlement Cal Grant B</a:t>
            </a:r>
          </a:p>
          <a:p>
            <a:pPr lvl="1"/>
            <a:r>
              <a:rPr lang="en-US" sz="1800" dirty="0">
                <a:latin typeface="Century Gothic" panose="020B0502020202020204" pitchFamily="34" charset="0"/>
              </a:rPr>
              <a:t>2.4 CCC GPA for Transfer Entitlement</a:t>
            </a:r>
          </a:p>
          <a:p>
            <a:endParaRPr lang="en-US" dirty="0"/>
          </a:p>
        </p:txBody>
      </p:sp>
      <p:sp>
        <p:nvSpPr>
          <p:cNvPr id="6" name="Text Placeholder 5"/>
          <p:cNvSpPr>
            <a:spLocks noGrp="1"/>
          </p:cNvSpPr>
          <p:nvPr>
            <p:ph type="body" sz="quarter" idx="3"/>
          </p:nvPr>
        </p:nvSpPr>
        <p:spPr>
          <a:xfrm>
            <a:off x="6276974" y="1681163"/>
            <a:ext cx="5078413" cy="823912"/>
          </a:xfrm>
        </p:spPr>
        <p:txBody>
          <a:bodyPr>
            <a:normAutofit/>
          </a:bodyPr>
          <a:lstStyle/>
          <a:p>
            <a:pPr lvl="0" algn="ctr">
              <a:lnSpc>
                <a:spcPct val="100000"/>
              </a:lnSpc>
              <a:spcBef>
                <a:spcPct val="20000"/>
              </a:spcBef>
              <a:buClr>
                <a:srgbClr val="F49100"/>
              </a:buClr>
              <a:buSzPct val="95000"/>
              <a:defRPr/>
            </a:pPr>
            <a:r>
              <a:rPr lang="en-US" sz="1800" dirty="0">
                <a:solidFill>
                  <a:prstClr val="black"/>
                </a:solidFill>
                <a:latin typeface="Century Gothic" panose="020B0502020202020204" pitchFamily="34" charset="0"/>
              </a:rPr>
              <a:t>Potential SOLUTION</a:t>
            </a:r>
          </a:p>
          <a:p>
            <a:endParaRPr lang="en-US" dirty="0"/>
          </a:p>
        </p:txBody>
      </p:sp>
      <p:sp>
        <p:nvSpPr>
          <p:cNvPr id="7" name="Content Placeholder 6"/>
          <p:cNvSpPr>
            <a:spLocks noGrp="1"/>
          </p:cNvSpPr>
          <p:nvPr>
            <p:ph sz="quarter" idx="4"/>
          </p:nvPr>
        </p:nvSpPr>
        <p:spPr>
          <a:xfrm>
            <a:off x="6301581" y="2194548"/>
            <a:ext cx="4585494" cy="4061760"/>
          </a:xfrm>
        </p:spPr>
        <p:txBody>
          <a:bodyPr>
            <a:normAutofit/>
          </a:bodyPr>
          <a:lstStyle/>
          <a:p>
            <a:pPr marL="0" indent="0">
              <a:lnSpc>
                <a:spcPct val="100000"/>
              </a:lnSpc>
              <a:spcBef>
                <a:spcPct val="20000"/>
              </a:spcBef>
              <a:buClr>
                <a:srgbClr val="F49100"/>
              </a:buClr>
              <a:buSzPct val="95000"/>
              <a:buNone/>
              <a:defRPr/>
            </a:pPr>
            <a:r>
              <a:rPr lang="en-US" sz="1800" b="1" dirty="0">
                <a:solidFill>
                  <a:prstClr val="black"/>
                </a:solidFill>
                <a:latin typeface="Century Gothic" panose="020B0502020202020204" pitchFamily="34" charset="0"/>
              </a:rPr>
              <a:t>Eliminate eligibility requirements for Cal Grant based on:</a:t>
            </a:r>
          </a:p>
          <a:p>
            <a:pPr marL="0" indent="0">
              <a:lnSpc>
                <a:spcPct val="100000"/>
              </a:lnSpc>
              <a:spcBef>
                <a:spcPct val="20000"/>
              </a:spcBef>
              <a:buClr>
                <a:srgbClr val="F49100"/>
              </a:buClr>
              <a:buSzPct val="95000"/>
              <a:buNone/>
              <a:defRPr/>
            </a:pPr>
            <a:endParaRPr lang="en-US" sz="1800" b="1" dirty="0">
              <a:solidFill>
                <a:prstClr val="black"/>
              </a:solidFill>
              <a:latin typeface="Century Gothic" panose="020B0502020202020204" pitchFamily="34" charset="0"/>
            </a:endParaRPr>
          </a:p>
          <a:p>
            <a:pPr marL="274320" indent="-274320">
              <a:lnSpc>
                <a:spcPct val="100000"/>
              </a:lnSpc>
              <a:spcBef>
                <a:spcPct val="20000"/>
              </a:spcBef>
              <a:buClr>
                <a:srgbClr val="F49100"/>
              </a:buClr>
              <a:buSzPct val="95000"/>
              <a:buFont typeface="Wingdings 2"/>
              <a:buChar char=""/>
              <a:defRPr/>
            </a:pPr>
            <a:r>
              <a:rPr lang="en-US" sz="1800" dirty="0">
                <a:solidFill>
                  <a:prstClr val="black"/>
                </a:solidFill>
                <a:latin typeface="Century Gothic" panose="020B0502020202020204" pitchFamily="34" charset="0"/>
              </a:rPr>
              <a:t>Time since HS graduation</a:t>
            </a:r>
          </a:p>
          <a:p>
            <a:pPr marL="274320" indent="-274320">
              <a:lnSpc>
                <a:spcPct val="100000"/>
              </a:lnSpc>
              <a:spcBef>
                <a:spcPct val="20000"/>
              </a:spcBef>
              <a:buClr>
                <a:srgbClr val="F49100"/>
              </a:buClr>
              <a:buSzPct val="95000"/>
              <a:buFont typeface="Wingdings 2"/>
              <a:buChar char=""/>
              <a:defRPr/>
            </a:pPr>
            <a:r>
              <a:rPr lang="en-US" sz="1800" dirty="0">
                <a:solidFill>
                  <a:prstClr val="black"/>
                </a:solidFill>
                <a:latin typeface="Century Gothic" panose="020B0502020202020204" pitchFamily="34" charset="0"/>
              </a:rPr>
              <a:t>Age</a:t>
            </a:r>
          </a:p>
          <a:p>
            <a:pPr marL="274320" indent="-274320">
              <a:lnSpc>
                <a:spcPct val="100000"/>
              </a:lnSpc>
              <a:spcBef>
                <a:spcPct val="20000"/>
              </a:spcBef>
              <a:buClr>
                <a:srgbClr val="F49100"/>
              </a:buClr>
              <a:buSzPct val="95000"/>
              <a:buFont typeface="Wingdings 2"/>
              <a:buChar char=""/>
              <a:defRPr/>
            </a:pPr>
            <a:r>
              <a:rPr lang="en-US" sz="1800" dirty="0">
                <a:solidFill>
                  <a:prstClr val="black"/>
                </a:solidFill>
                <a:latin typeface="Century Gothic" panose="020B0502020202020204" pitchFamily="34" charset="0"/>
              </a:rPr>
              <a:t>GPA minimum</a:t>
            </a:r>
          </a:p>
          <a:p>
            <a:endParaRPr lang="en-US" dirty="0"/>
          </a:p>
        </p:txBody>
      </p:sp>
      <p:sp>
        <p:nvSpPr>
          <p:cNvPr id="8" name="Footer Placeholder 7"/>
          <p:cNvSpPr>
            <a:spLocks noGrp="1"/>
          </p:cNvSpPr>
          <p:nvPr>
            <p:ph type="ftr" sz="quarter" idx="11"/>
          </p:nvPr>
        </p:nvSpPr>
        <p:spPr/>
        <p:txBody>
          <a:bodyPr/>
          <a:lstStyle/>
          <a:p>
            <a:endParaRPr lang="en-US" dirty="0"/>
          </a:p>
        </p:txBody>
      </p:sp>
      <p:sp>
        <p:nvSpPr>
          <p:cNvPr id="3" name="Content Placeholder 2">
            <a:extLst>
              <a:ext uri="{FF2B5EF4-FFF2-40B4-BE49-F238E27FC236}">
                <a16:creationId xmlns:a16="http://schemas.microsoft.com/office/drawing/2014/main" id="{1DABF262-77B2-48B4-B67B-08EDFA1E824D}"/>
              </a:ext>
            </a:extLst>
          </p:cNvPr>
          <p:cNvSpPr txBox="1">
            <a:spLocks/>
          </p:cNvSpPr>
          <p:nvPr/>
        </p:nvSpPr>
        <p:spPr>
          <a:xfrm>
            <a:off x="1962150" y="2020660"/>
            <a:ext cx="8229600" cy="3733799"/>
          </a:xfrm>
          <a:prstGeom prst="rect">
            <a:avLst/>
          </a:prstGeom>
        </p:spPr>
        <p:txBody>
          <a:bodyPr>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endParaRPr lang="en-US" sz="2000" dirty="0"/>
          </a:p>
          <a:p>
            <a:pPr marL="0" indent="0">
              <a:buNone/>
            </a:pPr>
            <a:endParaRPr lang="en-US" sz="2000" dirty="0"/>
          </a:p>
        </p:txBody>
      </p:sp>
      <p:sp>
        <p:nvSpPr>
          <p:cNvPr id="10" name="Slide Number Placeholder 9"/>
          <p:cNvSpPr>
            <a:spLocks noGrp="1"/>
          </p:cNvSpPr>
          <p:nvPr>
            <p:ph type="sldNum" sz="quarter" idx="12"/>
          </p:nvPr>
        </p:nvSpPr>
        <p:spPr/>
        <p:txBody>
          <a:bodyPr/>
          <a:lstStyle/>
          <a:p>
            <a:fld id="{577B679B-8145-4C6B-B035-79E9230DCB1E}" type="slidenum">
              <a:rPr lang="en-US" smtClean="0"/>
              <a:t>10</a:t>
            </a:fld>
            <a:endParaRPr lang="en-US"/>
          </a:p>
        </p:txBody>
      </p:sp>
      <p:sp>
        <p:nvSpPr>
          <p:cNvPr id="11" name="Date Placeholder 10"/>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2916433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5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500"/>
                                        <p:tgtEl>
                                          <p:spTgt spid="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xEl>
                                              <p:pRg st="3" end="3"/>
                                            </p:txEl>
                                          </p:spTgt>
                                        </p:tgtEl>
                                        <p:attrNameLst>
                                          <p:attrName>style.visibility</p:attrName>
                                        </p:attrNameLst>
                                      </p:cBhvr>
                                      <p:to>
                                        <p:strVal val="visible"/>
                                      </p:to>
                                    </p:set>
                                    <p:animEffect transition="in" filter="fade">
                                      <p:cBhvr>
                                        <p:cTn id="20" dur="500"/>
                                        <p:tgtEl>
                                          <p:spTgt spid="7">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Effect transition="in" filter="fade">
                                      <p:cBhvr>
                                        <p:cTn id="25"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3B53F-2D53-461C-B88C-97E0CD233E7C}"/>
              </a:ext>
            </a:extLst>
          </p:cNvPr>
          <p:cNvSpPr>
            <a:spLocks noGrp="1"/>
          </p:cNvSpPr>
          <p:nvPr>
            <p:ph type="title"/>
          </p:nvPr>
        </p:nvSpPr>
        <p:spPr>
          <a:xfrm>
            <a:off x="619125" y="365127"/>
            <a:ext cx="9421416" cy="1062022"/>
          </a:xfrm>
        </p:spPr>
        <p:txBody>
          <a:bodyPr>
            <a:normAutofit/>
          </a:bodyPr>
          <a:lstStyle/>
          <a:p>
            <a:pPr algn="l"/>
            <a:r>
              <a:rPr lang="en-US" sz="3600" b="1" dirty="0">
                <a:solidFill>
                  <a:srgbClr val="0E299A"/>
                </a:solidFill>
                <a:latin typeface="Century Gothic" panose="020B0502020202020204" pitchFamily="34" charset="0"/>
              </a:rPr>
              <a:t>Estimating Student Financial Need</a:t>
            </a:r>
          </a:p>
        </p:txBody>
      </p:sp>
      <p:sp>
        <p:nvSpPr>
          <p:cNvPr id="6" name="Text Placeholder 5"/>
          <p:cNvSpPr>
            <a:spLocks noGrp="1"/>
          </p:cNvSpPr>
          <p:nvPr>
            <p:ph type="body" idx="1"/>
          </p:nvPr>
        </p:nvSpPr>
        <p:spPr>
          <a:xfrm>
            <a:off x="820342" y="1348178"/>
            <a:ext cx="3868340" cy="823912"/>
          </a:xfrm>
        </p:spPr>
        <p:txBody>
          <a:bodyPr>
            <a:normAutofit/>
          </a:bodyPr>
          <a:lstStyle/>
          <a:p>
            <a:pPr algn="ctr"/>
            <a:r>
              <a:rPr lang="en-US" sz="1800" dirty="0">
                <a:latin typeface="Century Gothic" panose="020B0502020202020204" pitchFamily="34" charset="0"/>
              </a:rPr>
              <a:t>PROBLEM</a:t>
            </a:r>
          </a:p>
        </p:txBody>
      </p:sp>
      <p:sp>
        <p:nvSpPr>
          <p:cNvPr id="7" name="Content Placeholder 6"/>
          <p:cNvSpPr>
            <a:spLocks noGrp="1"/>
          </p:cNvSpPr>
          <p:nvPr>
            <p:ph sz="half" idx="2"/>
          </p:nvPr>
        </p:nvSpPr>
        <p:spPr>
          <a:xfrm>
            <a:off x="820341" y="2424931"/>
            <a:ext cx="4313633" cy="3793682"/>
          </a:xfrm>
        </p:spPr>
        <p:txBody>
          <a:bodyPr>
            <a:normAutofit/>
          </a:bodyPr>
          <a:lstStyle/>
          <a:p>
            <a:pPr marL="0" indent="0">
              <a:lnSpc>
                <a:spcPct val="100000"/>
              </a:lnSpc>
              <a:spcBef>
                <a:spcPct val="20000"/>
              </a:spcBef>
              <a:buClr>
                <a:srgbClr val="F49100"/>
              </a:buClr>
              <a:buSzPct val="95000"/>
              <a:buNone/>
              <a:defRPr/>
            </a:pPr>
            <a:r>
              <a:rPr lang="en-US" sz="1800" b="1" dirty="0">
                <a:solidFill>
                  <a:prstClr val="black"/>
                </a:solidFill>
                <a:latin typeface="Century Gothic" panose="020B0502020202020204" pitchFamily="34" charset="0"/>
              </a:rPr>
              <a:t>Student need is currently calculated using fixed income and asset ceilings that do not:</a:t>
            </a:r>
          </a:p>
          <a:p>
            <a:pPr marL="0" indent="0">
              <a:lnSpc>
                <a:spcPct val="100000"/>
              </a:lnSpc>
              <a:spcBef>
                <a:spcPct val="20000"/>
              </a:spcBef>
              <a:buClr>
                <a:srgbClr val="F49100"/>
              </a:buClr>
              <a:buSzPct val="95000"/>
              <a:buNone/>
              <a:defRPr/>
            </a:pPr>
            <a:endParaRPr lang="en-US" sz="1800" dirty="0">
              <a:solidFill>
                <a:prstClr val="black"/>
              </a:solidFill>
              <a:latin typeface="Century Gothic" panose="020B0502020202020204" pitchFamily="34" charset="0"/>
            </a:endParaRPr>
          </a:p>
          <a:p>
            <a:pPr marL="274320" indent="-274320">
              <a:lnSpc>
                <a:spcPct val="100000"/>
              </a:lnSpc>
              <a:spcBef>
                <a:spcPct val="20000"/>
              </a:spcBef>
              <a:buClr>
                <a:srgbClr val="F49100"/>
              </a:buClr>
              <a:buSzPct val="95000"/>
              <a:buFont typeface="Wingdings 2"/>
              <a:buChar char=""/>
              <a:defRPr/>
            </a:pPr>
            <a:r>
              <a:rPr lang="en-US" sz="1800" dirty="0">
                <a:solidFill>
                  <a:prstClr val="black"/>
                </a:solidFill>
                <a:latin typeface="Century Gothic" panose="020B0502020202020204" pitchFamily="34" charset="0"/>
              </a:rPr>
              <a:t>Take into account the high cost of living in California</a:t>
            </a:r>
          </a:p>
          <a:p>
            <a:pPr marL="274320" indent="-274320">
              <a:lnSpc>
                <a:spcPct val="100000"/>
              </a:lnSpc>
              <a:spcBef>
                <a:spcPct val="20000"/>
              </a:spcBef>
              <a:buClr>
                <a:srgbClr val="F49100"/>
              </a:buClr>
              <a:buSzPct val="95000"/>
              <a:buFont typeface="Wingdings 2"/>
              <a:buChar char=""/>
              <a:defRPr/>
            </a:pPr>
            <a:r>
              <a:rPr lang="en-US" sz="1800" dirty="0">
                <a:solidFill>
                  <a:prstClr val="black"/>
                </a:solidFill>
                <a:latin typeface="Century Gothic" panose="020B0502020202020204" pitchFamily="34" charset="0"/>
              </a:rPr>
              <a:t>Reflect a student/family’s actual ability to pay for college</a:t>
            </a:r>
          </a:p>
          <a:p>
            <a:endParaRPr lang="en-US" dirty="0"/>
          </a:p>
        </p:txBody>
      </p:sp>
      <p:sp>
        <p:nvSpPr>
          <p:cNvPr id="8" name="Text Placeholder 7"/>
          <p:cNvSpPr>
            <a:spLocks noGrp="1"/>
          </p:cNvSpPr>
          <p:nvPr>
            <p:ph type="body" sz="quarter" idx="3"/>
          </p:nvPr>
        </p:nvSpPr>
        <p:spPr>
          <a:xfrm>
            <a:off x="6163271" y="1348178"/>
            <a:ext cx="4533304" cy="823912"/>
          </a:xfrm>
        </p:spPr>
        <p:txBody>
          <a:bodyPr>
            <a:normAutofit/>
          </a:bodyPr>
          <a:lstStyle/>
          <a:p>
            <a:pPr algn="ctr"/>
            <a:r>
              <a:rPr lang="en-US" sz="1800" dirty="0">
                <a:solidFill>
                  <a:prstClr val="black"/>
                </a:solidFill>
                <a:latin typeface="Century Gothic" panose="020B0502020202020204" pitchFamily="34" charset="0"/>
              </a:rPr>
              <a:t>Potential SOLUTION</a:t>
            </a:r>
            <a:endParaRPr lang="en-US" sz="1800" dirty="0">
              <a:latin typeface="Century Gothic" panose="020B0502020202020204" pitchFamily="34" charset="0"/>
            </a:endParaRPr>
          </a:p>
        </p:txBody>
      </p:sp>
      <p:sp>
        <p:nvSpPr>
          <p:cNvPr id="9" name="Content Placeholder 8"/>
          <p:cNvSpPr>
            <a:spLocks noGrp="1"/>
          </p:cNvSpPr>
          <p:nvPr>
            <p:ph sz="quarter" idx="4"/>
          </p:nvPr>
        </p:nvSpPr>
        <p:spPr>
          <a:xfrm>
            <a:off x="6153151" y="2395981"/>
            <a:ext cx="4467224" cy="3793682"/>
          </a:xfrm>
        </p:spPr>
        <p:txBody>
          <a:bodyPr>
            <a:normAutofit/>
          </a:bodyPr>
          <a:lstStyle/>
          <a:p>
            <a:pPr marL="0" indent="0">
              <a:lnSpc>
                <a:spcPct val="110000"/>
              </a:lnSpc>
              <a:spcBef>
                <a:spcPct val="20000"/>
              </a:spcBef>
              <a:buClr>
                <a:srgbClr val="F49100"/>
              </a:buClr>
              <a:buSzPct val="95000"/>
              <a:buNone/>
              <a:defRPr/>
            </a:pPr>
            <a:r>
              <a:rPr lang="en-US" sz="1800" b="1" dirty="0">
                <a:solidFill>
                  <a:prstClr val="black"/>
                </a:solidFill>
                <a:latin typeface="Century Gothic" panose="020B0502020202020204" pitchFamily="34" charset="0"/>
              </a:rPr>
              <a:t>Base student financial need for Cal Grant on Expected Family Contribution (EFC), in two stages:</a:t>
            </a:r>
          </a:p>
          <a:p>
            <a:pPr marL="0" indent="0">
              <a:lnSpc>
                <a:spcPct val="110000"/>
              </a:lnSpc>
              <a:spcBef>
                <a:spcPct val="20000"/>
              </a:spcBef>
              <a:buClr>
                <a:srgbClr val="F49100"/>
              </a:buClr>
              <a:buSzPct val="95000"/>
              <a:buNone/>
              <a:defRPr/>
            </a:pPr>
            <a:endParaRPr lang="en-US" sz="1800" dirty="0">
              <a:solidFill>
                <a:prstClr val="black"/>
              </a:solidFill>
              <a:latin typeface="Century Gothic" panose="020B0502020202020204" pitchFamily="34" charset="0"/>
            </a:endParaRPr>
          </a:p>
          <a:p>
            <a:pPr marL="274320" indent="-274320">
              <a:lnSpc>
                <a:spcPct val="110000"/>
              </a:lnSpc>
              <a:spcBef>
                <a:spcPct val="20000"/>
              </a:spcBef>
              <a:buClr>
                <a:srgbClr val="F49100"/>
              </a:buClr>
              <a:buSzPct val="95000"/>
              <a:buFont typeface="Wingdings 2"/>
              <a:buChar char=""/>
              <a:defRPr/>
            </a:pPr>
            <a:r>
              <a:rPr lang="en-US" sz="1800" dirty="0">
                <a:solidFill>
                  <a:prstClr val="black"/>
                </a:solidFill>
                <a:latin typeface="Century Gothic" panose="020B0502020202020204" pitchFamily="34" charset="0"/>
              </a:rPr>
              <a:t>First, use the current EFC as determined by the FAFSA</a:t>
            </a:r>
          </a:p>
          <a:p>
            <a:pPr marL="274320" indent="-274320">
              <a:lnSpc>
                <a:spcPct val="110000"/>
              </a:lnSpc>
              <a:spcBef>
                <a:spcPct val="20000"/>
              </a:spcBef>
              <a:buClr>
                <a:srgbClr val="F49100"/>
              </a:buClr>
              <a:buSzPct val="95000"/>
              <a:buFont typeface="Wingdings 2"/>
              <a:buChar char=""/>
              <a:defRPr/>
            </a:pPr>
            <a:r>
              <a:rPr lang="en-US" sz="1800" dirty="0">
                <a:solidFill>
                  <a:prstClr val="black"/>
                </a:solidFill>
                <a:latin typeface="Century Gothic" panose="020B0502020202020204" pitchFamily="34" charset="0"/>
              </a:rPr>
              <a:t>Ultimately, develop and implement an adjusted EFC formula, broken down (if possible) by region</a:t>
            </a:r>
          </a:p>
          <a:p>
            <a:endParaRPr lang="en-US" dirty="0"/>
          </a:p>
        </p:txBody>
      </p:sp>
      <p:sp>
        <p:nvSpPr>
          <p:cNvPr id="10" name="Footer Placeholder 9"/>
          <p:cNvSpPr>
            <a:spLocks noGrp="1"/>
          </p:cNvSpPr>
          <p:nvPr>
            <p:ph type="ftr" sz="quarter" idx="11"/>
          </p:nvPr>
        </p:nvSpPr>
        <p:spPr/>
        <p:txBody>
          <a:bodyPr/>
          <a:lstStyle/>
          <a:p>
            <a:endParaRPr lang="en-US" dirty="0"/>
          </a:p>
        </p:txBody>
      </p:sp>
      <p:sp>
        <p:nvSpPr>
          <p:cNvPr id="3" name="Content Placeholder 2">
            <a:extLst>
              <a:ext uri="{FF2B5EF4-FFF2-40B4-BE49-F238E27FC236}">
                <a16:creationId xmlns:a16="http://schemas.microsoft.com/office/drawing/2014/main" id="{1DABF262-77B2-48B4-B67B-08EDFA1E824D}"/>
              </a:ext>
            </a:extLst>
          </p:cNvPr>
          <p:cNvSpPr txBox="1">
            <a:spLocks/>
          </p:cNvSpPr>
          <p:nvPr/>
        </p:nvSpPr>
        <p:spPr>
          <a:xfrm>
            <a:off x="1962150" y="2020660"/>
            <a:ext cx="8229600" cy="3733799"/>
          </a:xfrm>
          <a:prstGeom prst="rect">
            <a:avLst/>
          </a:prstGeom>
        </p:spPr>
        <p:txBody>
          <a:bodyPr>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defTabSz="914400">
              <a:buClr>
                <a:srgbClr val="F49100"/>
              </a:buClr>
              <a:defRPr/>
            </a:pPr>
            <a:endParaRPr lang="en-US" sz="1600" dirty="0">
              <a:solidFill>
                <a:prstClr val="black"/>
              </a:solidFill>
              <a:latin typeface="Constantia"/>
            </a:endParaRPr>
          </a:p>
          <a:p>
            <a:pPr marL="0" indent="0" defTabSz="914400">
              <a:buClr>
                <a:srgbClr val="F49100"/>
              </a:buClr>
              <a:buNone/>
              <a:defRPr/>
            </a:pPr>
            <a:endParaRPr lang="en-US" sz="2000" dirty="0">
              <a:solidFill>
                <a:prstClr val="black"/>
              </a:solidFill>
              <a:latin typeface="Constantia"/>
            </a:endParaRPr>
          </a:p>
          <a:p>
            <a:pPr marL="0" indent="0" defTabSz="914400">
              <a:buClr>
                <a:srgbClr val="F49100"/>
              </a:buClr>
              <a:buNone/>
              <a:defRPr/>
            </a:pPr>
            <a:endParaRPr lang="en-US" sz="2000" dirty="0">
              <a:solidFill>
                <a:prstClr val="black"/>
              </a:solidFill>
              <a:latin typeface="Constantia"/>
            </a:endParaRPr>
          </a:p>
        </p:txBody>
      </p:sp>
      <p:sp>
        <p:nvSpPr>
          <p:cNvPr id="4" name="Slide Number Placeholder 3"/>
          <p:cNvSpPr>
            <a:spLocks noGrp="1"/>
          </p:cNvSpPr>
          <p:nvPr>
            <p:ph type="sldNum" sz="quarter" idx="12"/>
          </p:nvPr>
        </p:nvSpPr>
        <p:spPr/>
        <p:txBody>
          <a:bodyPr/>
          <a:lstStyle/>
          <a:p>
            <a:fld id="{577B679B-8145-4C6B-B035-79E9230DCB1E}" type="slidenum">
              <a:rPr lang="en-US" smtClean="0"/>
              <a:t>11</a:t>
            </a:fld>
            <a:endParaRPr lang="en-US"/>
          </a:p>
        </p:txBody>
      </p:sp>
      <p:sp>
        <p:nvSpPr>
          <p:cNvPr id="5" name="Date Placeholder 4"/>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3587320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fade">
                                      <p:cBhvr>
                                        <p:cTn id="15" dur="500"/>
                                        <p:tgtEl>
                                          <p:spTgt spid="9">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xEl>
                                              <p:pRg st="3" end="3"/>
                                            </p:txEl>
                                          </p:spTgt>
                                        </p:tgtEl>
                                        <p:attrNameLst>
                                          <p:attrName>style.visibility</p:attrName>
                                        </p:attrNameLst>
                                      </p:cBhvr>
                                      <p:to>
                                        <p:strVal val="visible"/>
                                      </p:to>
                                    </p:set>
                                    <p:animEffect transition="in" filter="fade">
                                      <p:cBhvr>
                                        <p:cTn id="20"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3B53F-2D53-461C-B88C-97E0CD233E7C}"/>
              </a:ext>
            </a:extLst>
          </p:cNvPr>
          <p:cNvSpPr>
            <a:spLocks noGrp="1"/>
          </p:cNvSpPr>
          <p:nvPr>
            <p:ph type="title"/>
          </p:nvPr>
        </p:nvSpPr>
        <p:spPr>
          <a:xfrm>
            <a:off x="619125" y="319527"/>
            <a:ext cx="10048875" cy="1143000"/>
          </a:xfrm>
        </p:spPr>
        <p:txBody>
          <a:bodyPr>
            <a:normAutofit/>
          </a:bodyPr>
          <a:lstStyle/>
          <a:p>
            <a:pPr algn="l"/>
            <a:r>
              <a:rPr lang="en-US" sz="3600" dirty="0">
                <a:solidFill>
                  <a:srgbClr val="0E299A"/>
                </a:solidFill>
                <a:latin typeface="Century Gothic" panose="020B0502020202020204" pitchFamily="34" charset="0"/>
              </a:rPr>
              <a:t>Focusing on Total Cost of Attendance</a:t>
            </a:r>
          </a:p>
        </p:txBody>
      </p:sp>
      <p:sp>
        <p:nvSpPr>
          <p:cNvPr id="3" name="Content Placeholder 2">
            <a:extLst>
              <a:ext uri="{FF2B5EF4-FFF2-40B4-BE49-F238E27FC236}">
                <a16:creationId xmlns:a16="http://schemas.microsoft.com/office/drawing/2014/main" id="{1DABF262-77B2-48B4-B67B-08EDFA1E824D}"/>
              </a:ext>
            </a:extLst>
          </p:cNvPr>
          <p:cNvSpPr txBox="1">
            <a:spLocks/>
          </p:cNvSpPr>
          <p:nvPr/>
        </p:nvSpPr>
        <p:spPr>
          <a:xfrm>
            <a:off x="742950" y="1462527"/>
            <a:ext cx="9772650" cy="4733174"/>
          </a:xfrm>
          <a:prstGeom prst="rect">
            <a:avLst/>
          </a:prstGeom>
        </p:spPr>
        <p:txBody>
          <a:bodyPr>
            <a:normAutofit fontScale="925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defTabSz="914400">
              <a:buClr>
                <a:srgbClr val="F49100"/>
              </a:buClr>
              <a:defRPr/>
            </a:pPr>
            <a:endParaRPr lang="en-US" sz="2100" dirty="0">
              <a:solidFill>
                <a:prstClr val="black"/>
              </a:solidFill>
              <a:latin typeface="Century Gothic" panose="020B0502020202020204" pitchFamily="34" charset="0"/>
            </a:endParaRPr>
          </a:p>
          <a:p>
            <a:pPr marL="0" indent="0" defTabSz="914400">
              <a:buClr>
                <a:srgbClr val="F49100"/>
              </a:buClr>
              <a:buNone/>
              <a:defRPr/>
            </a:pPr>
            <a:r>
              <a:rPr lang="en-US" sz="2100" b="1" dirty="0">
                <a:solidFill>
                  <a:prstClr val="black"/>
                </a:solidFill>
                <a:latin typeface="Century Gothic" panose="020B0502020202020204" pitchFamily="34" charset="0"/>
              </a:rPr>
              <a:t>PROBLEM</a:t>
            </a:r>
          </a:p>
          <a:p>
            <a:pPr marL="0" indent="0" defTabSz="914400">
              <a:buClr>
                <a:srgbClr val="F49100"/>
              </a:buClr>
              <a:buNone/>
              <a:defRPr/>
            </a:pPr>
            <a:r>
              <a:rPr lang="en-US" sz="2100" dirty="0">
                <a:solidFill>
                  <a:prstClr val="black"/>
                </a:solidFill>
                <a:latin typeface="Century Gothic" panose="020B0502020202020204" pitchFamily="34" charset="0"/>
              </a:rPr>
              <a:t>Cal Grant award amounts are primarily based around tuition and fees, including the 100% system-wide guarantee at UC and CSU. </a:t>
            </a:r>
          </a:p>
          <a:p>
            <a:pPr defTabSz="914400">
              <a:buClr>
                <a:srgbClr val="F49100"/>
              </a:buClr>
              <a:defRPr/>
            </a:pPr>
            <a:endParaRPr lang="en-US" sz="2100" dirty="0">
              <a:solidFill>
                <a:prstClr val="black"/>
              </a:solidFill>
              <a:latin typeface="Century Gothic" panose="020B0502020202020204" pitchFamily="34" charset="0"/>
            </a:endParaRPr>
          </a:p>
          <a:p>
            <a:pPr marL="0" indent="0" defTabSz="914400">
              <a:buClr>
                <a:srgbClr val="F49100"/>
              </a:buClr>
              <a:buNone/>
              <a:defRPr/>
            </a:pPr>
            <a:r>
              <a:rPr lang="en-US" sz="2100" b="1" dirty="0">
                <a:solidFill>
                  <a:prstClr val="black"/>
                </a:solidFill>
                <a:latin typeface="Century Gothic" panose="020B0502020202020204" pitchFamily="34" charset="0"/>
              </a:rPr>
              <a:t>Potential SOLUTION</a:t>
            </a:r>
          </a:p>
          <a:p>
            <a:pPr marL="0" indent="0" defTabSz="914400">
              <a:buClr>
                <a:srgbClr val="F49100"/>
              </a:buClr>
              <a:buNone/>
              <a:defRPr/>
            </a:pPr>
            <a:r>
              <a:rPr lang="en-US" sz="2100" dirty="0">
                <a:solidFill>
                  <a:prstClr val="black"/>
                </a:solidFill>
                <a:latin typeface="Century Gothic" panose="020B0502020202020204" pitchFamily="34" charset="0"/>
              </a:rPr>
              <a:t>Refocus the Cal Grant model towards TCA, using a formula that limits a student’s out-of-pocket cost:</a:t>
            </a:r>
          </a:p>
          <a:p>
            <a:pPr marL="0" indent="0" defTabSz="914400">
              <a:buClr>
                <a:srgbClr val="F49100"/>
              </a:buClr>
              <a:buNone/>
              <a:defRPr/>
            </a:pPr>
            <a:endParaRPr lang="en-US" sz="2100" dirty="0">
              <a:solidFill>
                <a:prstClr val="black"/>
              </a:solidFill>
              <a:latin typeface="Century Gothic" panose="020B0502020202020204" pitchFamily="34" charset="0"/>
            </a:endParaRPr>
          </a:p>
          <a:p>
            <a:pPr defTabSz="914400">
              <a:buClr>
                <a:srgbClr val="F49100"/>
              </a:buClr>
              <a:defRPr/>
            </a:pPr>
            <a:r>
              <a:rPr lang="en-US" sz="2100" dirty="0">
                <a:solidFill>
                  <a:prstClr val="black"/>
                </a:solidFill>
                <a:latin typeface="Century Gothic" panose="020B0502020202020204" pitchFamily="34" charset="0"/>
              </a:rPr>
              <a:t>Determine what a reasonable “self-help” expectation might be, which could be comprised of any combination of work income or loan dollars</a:t>
            </a:r>
          </a:p>
          <a:p>
            <a:pPr defTabSz="914400">
              <a:buClr>
                <a:srgbClr val="F49100"/>
              </a:buClr>
              <a:defRPr/>
            </a:pPr>
            <a:r>
              <a:rPr lang="en-US" sz="2100" dirty="0">
                <a:solidFill>
                  <a:prstClr val="black"/>
                </a:solidFill>
                <a:latin typeface="Century Gothic" panose="020B0502020202020204" pitchFamily="34" charset="0"/>
              </a:rPr>
              <a:t>Subtract the adjusted parents’ contribution, the student expectation, and federal grant aid from TCA</a:t>
            </a:r>
          </a:p>
          <a:p>
            <a:pPr defTabSz="914400">
              <a:buClr>
                <a:srgbClr val="F49100"/>
              </a:buClr>
              <a:defRPr/>
            </a:pPr>
            <a:r>
              <a:rPr lang="en-US" sz="2100" dirty="0">
                <a:solidFill>
                  <a:prstClr val="black"/>
                </a:solidFill>
                <a:latin typeface="Century Gothic" panose="020B0502020202020204" pitchFamily="34" charset="0"/>
              </a:rPr>
              <a:t>The remainder could be covered by a new Cal Grant Affordability Guarantee </a:t>
            </a:r>
          </a:p>
          <a:p>
            <a:pPr marL="0" indent="0" defTabSz="914400">
              <a:buClr>
                <a:srgbClr val="F49100"/>
              </a:buClr>
              <a:buNone/>
              <a:defRPr/>
            </a:pPr>
            <a:endParaRPr lang="en-US" sz="2000" dirty="0">
              <a:solidFill>
                <a:prstClr val="black"/>
              </a:solidFill>
              <a:latin typeface="Constantia"/>
            </a:endParaRPr>
          </a:p>
          <a:p>
            <a:pPr marL="0" indent="0" defTabSz="914400">
              <a:buClr>
                <a:srgbClr val="F49100"/>
              </a:buClr>
              <a:buNone/>
              <a:defRPr/>
            </a:pPr>
            <a:endParaRPr lang="en-US" sz="2000" dirty="0">
              <a:solidFill>
                <a:prstClr val="black"/>
              </a:solidFill>
              <a:latin typeface="Constantia"/>
            </a:endParaRPr>
          </a:p>
        </p:txBody>
      </p:sp>
    </p:spTree>
    <p:extLst>
      <p:ext uri="{BB962C8B-B14F-4D97-AF65-F5344CB8AC3E}">
        <p14:creationId xmlns:p14="http://schemas.microsoft.com/office/powerpoint/2010/main" val="302539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fade">
                                      <p:cBhvr>
                                        <p:cTn id="13" dur="500"/>
                                        <p:tgtEl>
                                          <p:spTgt spid="3">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8" end="8"/>
                                            </p:txEl>
                                          </p:spTgt>
                                        </p:tgtEl>
                                        <p:attrNameLst>
                                          <p:attrName>style.visibility</p:attrName>
                                        </p:attrNameLst>
                                      </p:cBhvr>
                                      <p:to>
                                        <p:strVal val="visible"/>
                                      </p:to>
                                    </p:set>
                                    <p:animEffect transition="in" filter="fade">
                                      <p:cBhvr>
                                        <p:cTn id="16" dur="500"/>
                                        <p:tgtEl>
                                          <p:spTgt spid="3">
                                            <p:txEl>
                                              <p:pRg st="8" end="8"/>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animEffect transition="in" filter="fade">
                                      <p:cBhvr>
                                        <p:cTn id="19"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0E299A"/>
                </a:solidFill>
                <a:latin typeface="Century Gothic" panose="020B0502020202020204" pitchFamily="34" charset="0"/>
                <a:ea typeface="Verdana" panose="020B0604030504040204" pitchFamily="34" charset="0"/>
                <a:cs typeface="Verdana" panose="020B0604030504040204" pitchFamily="34" charset="0"/>
              </a:rPr>
              <a:t>Legislative Policy Proposals</a:t>
            </a:r>
          </a:p>
        </p:txBody>
      </p:sp>
      <p:sp>
        <p:nvSpPr>
          <p:cNvPr id="3" name="Text Placeholder 2"/>
          <p:cNvSpPr>
            <a:spLocks noGrp="1"/>
          </p:cNvSpPr>
          <p:nvPr>
            <p:ph type="body" idx="1"/>
          </p:nvPr>
        </p:nvSpPr>
        <p:spPr>
          <a:xfrm>
            <a:off x="839788" y="1509714"/>
            <a:ext cx="5157787" cy="823912"/>
          </a:xfrm>
        </p:spPr>
        <p:txBody>
          <a:bodyPr>
            <a:normAutofit/>
          </a:bodyPr>
          <a:lstStyle/>
          <a:p>
            <a:r>
              <a:rPr lang="en-US" sz="1800" dirty="0">
                <a:latin typeface="Century Gothic" panose="020B0502020202020204" pitchFamily="34" charset="0"/>
              </a:rPr>
              <a:t>Cal Grant Reform Act </a:t>
            </a:r>
          </a:p>
          <a:p>
            <a:r>
              <a:rPr lang="en-US" sz="1800" dirty="0">
                <a:latin typeface="Century Gothic" panose="020B0502020202020204" pitchFamily="34" charset="0"/>
              </a:rPr>
              <a:t>(AB 1314 – Medina)</a:t>
            </a:r>
          </a:p>
        </p:txBody>
      </p:sp>
      <p:sp>
        <p:nvSpPr>
          <p:cNvPr id="4" name="Content Placeholder 3"/>
          <p:cNvSpPr>
            <a:spLocks noGrp="1"/>
          </p:cNvSpPr>
          <p:nvPr>
            <p:ph sz="half" idx="2"/>
          </p:nvPr>
        </p:nvSpPr>
        <p:spPr>
          <a:xfrm>
            <a:off x="839787" y="2357439"/>
            <a:ext cx="5157787" cy="3827462"/>
          </a:xfrm>
        </p:spPr>
        <p:txBody>
          <a:bodyPr>
            <a:normAutofit fontScale="92500" lnSpcReduction="10000"/>
          </a:bodyPr>
          <a:lstStyle/>
          <a:p>
            <a:pPr>
              <a:spcBef>
                <a:spcPct val="20000"/>
              </a:spcBef>
              <a:buClr>
                <a:srgbClr val="F49100"/>
              </a:buClr>
              <a:buSzPct val="95000"/>
              <a:defRPr/>
            </a:pPr>
            <a:r>
              <a:rPr lang="en-US" sz="1900" dirty="0">
                <a:solidFill>
                  <a:prstClr val="black"/>
                </a:solidFill>
                <a:latin typeface="Century Gothic" panose="020B0502020202020204" pitchFamily="34" charset="0"/>
              </a:rPr>
              <a:t>Consolidates the Cal Grant A, B, and C Programs into one Cal Grant Program </a:t>
            </a:r>
          </a:p>
          <a:p>
            <a:pPr>
              <a:spcBef>
                <a:spcPct val="20000"/>
              </a:spcBef>
              <a:buClr>
                <a:srgbClr val="F49100"/>
              </a:buClr>
              <a:buSzPct val="95000"/>
              <a:defRPr/>
            </a:pPr>
            <a:r>
              <a:rPr lang="en-US" sz="1900" dirty="0">
                <a:solidFill>
                  <a:prstClr val="black"/>
                </a:solidFill>
                <a:latin typeface="Century Gothic" panose="020B0502020202020204" pitchFamily="34" charset="0"/>
              </a:rPr>
              <a:t>Consolidates the Middle Class Scholarship into the one Cal Grant Program</a:t>
            </a:r>
          </a:p>
          <a:p>
            <a:pPr>
              <a:spcBef>
                <a:spcPct val="20000"/>
              </a:spcBef>
              <a:buClr>
                <a:srgbClr val="F49100"/>
              </a:buClr>
              <a:buSzPct val="95000"/>
              <a:defRPr/>
            </a:pPr>
            <a:r>
              <a:rPr lang="en-US" sz="1900" dirty="0">
                <a:solidFill>
                  <a:prstClr val="black"/>
                </a:solidFill>
                <a:latin typeface="Century Gothic" panose="020B0502020202020204" pitchFamily="34" charset="0"/>
              </a:rPr>
              <a:t>Authorizes the use of Cal Grant awards during summer terms and/or sessions</a:t>
            </a:r>
          </a:p>
          <a:p>
            <a:pPr>
              <a:spcBef>
                <a:spcPct val="20000"/>
              </a:spcBef>
              <a:buClr>
                <a:srgbClr val="F49100"/>
              </a:buClr>
              <a:buSzPct val="95000"/>
              <a:defRPr/>
            </a:pPr>
            <a:r>
              <a:rPr lang="en-US" sz="1900" dirty="0">
                <a:solidFill>
                  <a:prstClr val="black"/>
                </a:solidFill>
                <a:latin typeface="Century Gothic" panose="020B0502020202020204" pitchFamily="34" charset="0"/>
              </a:rPr>
              <a:t>Removes all of the following barriers for determining eligibility with regard to: </a:t>
            </a:r>
          </a:p>
          <a:p>
            <a:pPr marL="800100" lvl="2" indent="-342900">
              <a:spcBef>
                <a:spcPct val="20000"/>
              </a:spcBef>
              <a:buClr>
                <a:srgbClr val="F49100"/>
              </a:buClr>
              <a:buSzPct val="95000"/>
              <a:defRPr/>
            </a:pPr>
            <a:r>
              <a:rPr lang="en-US" sz="1500" dirty="0">
                <a:solidFill>
                  <a:prstClr val="black"/>
                </a:solidFill>
                <a:latin typeface="Century Gothic" panose="020B0502020202020204" pitchFamily="34" charset="0"/>
              </a:rPr>
              <a:t>Age; </a:t>
            </a:r>
          </a:p>
          <a:p>
            <a:pPr marL="800100" lvl="2" indent="-342900">
              <a:spcBef>
                <a:spcPct val="20000"/>
              </a:spcBef>
              <a:buClr>
                <a:srgbClr val="F49100"/>
              </a:buClr>
              <a:buSzPct val="95000"/>
              <a:defRPr/>
            </a:pPr>
            <a:r>
              <a:rPr lang="en-US" sz="1500" dirty="0">
                <a:solidFill>
                  <a:prstClr val="black"/>
                </a:solidFill>
                <a:latin typeface="Century Gothic" panose="020B0502020202020204" pitchFamily="34" charset="0"/>
              </a:rPr>
              <a:t>Years out of high school; </a:t>
            </a:r>
          </a:p>
          <a:p>
            <a:pPr marL="800100" lvl="2" indent="-342900">
              <a:spcBef>
                <a:spcPct val="20000"/>
              </a:spcBef>
              <a:buClr>
                <a:srgbClr val="F49100"/>
              </a:buClr>
              <a:buSzPct val="95000"/>
              <a:defRPr/>
            </a:pPr>
            <a:r>
              <a:rPr lang="en-US" sz="1500" dirty="0">
                <a:solidFill>
                  <a:prstClr val="black"/>
                </a:solidFill>
                <a:latin typeface="Century Gothic" panose="020B0502020202020204" pitchFamily="34" charset="0"/>
              </a:rPr>
              <a:t>Grade Point Average (GPA); </a:t>
            </a:r>
          </a:p>
          <a:p>
            <a:pPr marL="800100" lvl="2" indent="-342900">
              <a:spcBef>
                <a:spcPct val="20000"/>
              </a:spcBef>
              <a:buClr>
                <a:srgbClr val="F49100"/>
              </a:buClr>
              <a:buSzPct val="95000"/>
              <a:defRPr/>
            </a:pPr>
            <a:r>
              <a:rPr lang="en-US" sz="1500" dirty="0">
                <a:solidFill>
                  <a:prstClr val="black"/>
                </a:solidFill>
                <a:latin typeface="Century Gothic" panose="020B0502020202020204" pitchFamily="34" charset="0"/>
              </a:rPr>
              <a:t>AB 540 status</a:t>
            </a:r>
          </a:p>
          <a:p>
            <a:pPr marL="800100" lvl="2" indent="-342900">
              <a:spcBef>
                <a:spcPct val="20000"/>
              </a:spcBef>
              <a:buClr>
                <a:srgbClr val="F49100"/>
              </a:buClr>
              <a:buSzPct val="95000"/>
              <a:defRPr/>
            </a:pPr>
            <a:endParaRPr lang="en-US" sz="1500" dirty="0">
              <a:solidFill>
                <a:prstClr val="black"/>
              </a:solidFill>
              <a:latin typeface="Century Gothic" panose="020B0502020202020204" pitchFamily="34" charset="0"/>
            </a:endParaRPr>
          </a:p>
          <a:p>
            <a:pPr marL="0" lvl="1" indent="0">
              <a:spcBef>
                <a:spcPct val="20000"/>
              </a:spcBef>
              <a:buClr>
                <a:srgbClr val="F49100"/>
              </a:buClr>
              <a:buSzPct val="95000"/>
              <a:buNone/>
              <a:defRPr/>
            </a:pPr>
            <a:r>
              <a:rPr lang="en-US" sz="1700" i="1" dirty="0">
                <a:latin typeface="Century Gothic" panose="020B0502020202020204" pitchFamily="34" charset="0"/>
              </a:rPr>
              <a:t>Based on a funding formula for student need, using family income and total cost of attendance to determine the award amounts for students</a:t>
            </a:r>
            <a:endParaRPr lang="en-US" sz="1700" i="1" dirty="0">
              <a:solidFill>
                <a:prstClr val="black"/>
              </a:solidFill>
              <a:latin typeface="Century Gothic" panose="020B0502020202020204" pitchFamily="34" charset="0"/>
            </a:endParaRPr>
          </a:p>
        </p:txBody>
      </p:sp>
      <p:sp>
        <p:nvSpPr>
          <p:cNvPr id="5" name="Text Placeholder 4"/>
          <p:cNvSpPr>
            <a:spLocks noGrp="1"/>
          </p:cNvSpPr>
          <p:nvPr>
            <p:ph type="body" sz="quarter" idx="3"/>
          </p:nvPr>
        </p:nvSpPr>
        <p:spPr>
          <a:xfrm>
            <a:off x="6172200" y="1509714"/>
            <a:ext cx="5183188" cy="823912"/>
          </a:xfrm>
        </p:spPr>
        <p:txBody>
          <a:bodyPr>
            <a:normAutofit/>
          </a:bodyPr>
          <a:lstStyle/>
          <a:p>
            <a:r>
              <a:rPr lang="en-US" sz="1800" dirty="0">
                <a:latin typeface="Century Gothic" panose="020B0502020202020204" pitchFamily="34" charset="0"/>
              </a:rPr>
              <a:t>CA Community College Financial Aid </a:t>
            </a:r>
          </a:p>
          <a:p>
            <a:r>
              <a:rPr lang="en-US" sz="1800" dirty="0">
                <a:latin typeface="Century Gothic" panose="020B0502020202020204" pitchFamily="34" charset="0"/>
              </a:rPr>
              <a:t>Program (SB 291 – Leyva)</a:t>
            </a:r>
          </a:p>
        </p:txBody>
      </p:sp>
      <p:sp>
        <p:nvSpPr>
          <p:cNvPr id="6" name="Content Placeholder 5"/>
          <p:cNvSpPr>
            <a:spLocks noGrp="1"/>
          </p:cNvSpPr>
          <p:nvPr>
            <p:ph sz="quarter" idx="4"/>
          </p:nvPr>
        </p:nvSpPr>
        <p:spPr>
          <a:xfrm>
            <a:off x="6172200" y="2333626"/>
            <a:ext cx="5183188" cy="3832224"/>
          </a:xfrm>
        </p:spPr>
        <p:txBody>
          <a:bodyPr>
            <a:noAutofit/>
          </a:bodyPr>
          <a:lstStyle/>
          <a:p>
            <a:pPr>
              <a:spcBef>
                <a:spcPct val="20000"/>
              </a:spcBef>
              <a:buClr>
                <a:srgbClr val="F49100"/>
              </a:buClr>
              <a:buSzPct val="95000"/>
              <a:defRPr/>
            </a:pPr>
            <a:r>
              <a:rPr lang="en-US" sz="1800" dirty="0">
                <a:solidFill>
                  <a:prstClr val="black"/>
                </a:solidFill>
                <a:latin typeface="Century Gothic" panose="020B0502020202020204" pitchFamily="34" charset="0"/>
              </a:rPr>
              <a:t>Requires each eligible community college to calculate the award amount by subtracting the “expected family contribution,” “reasonable student contribution,” and “gift aid received by the student,” from the “cost of attendance” for each term in an academic year for each eligible at that college.</a:t>
            </a:r>
          </a:p>
          <a:p>
            <a:pPr>
              <a:spcBef>
                <a:spcPct val="20000"/>
              </a:spcBef>
              <a:buClr>
                <a:srgbClr val="F49100"/>
              </a:buClr>
              <a:buSzPct val="95000"/>
              <a:defRPr/>
            </a:pPr>
            <a:r>
              <a:rPr lang="en-US" sz="1800" dirty="0">
                <a:solidFill>
                  <a:prstClr val="black"/>
                </a:solidFill>
                <a:latin typeface="Century Gothic" panose="020B0502020202020204" pitchFamily="34" charset="0"/>
              </a:rPr>
              <a:t>Declares the Legislature’s intent to appropriate monies for the program from future Budget Acts with the appropriation specifying the percentage of the sum from to be awarded to each eligible student for that academic year. </a:t>
            </a:r>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577B679B-8145-4C6B-B035-79E9230DCB1E}" type="slidenum">
              <a:rPr lang="en-US" smtClean="0"/>
              <a:t>13</a:t>
            </a:fld>
            <a:endParaRPr lang="en-US"/>
          </a:p>
        </p:txBody>
      </p:sp>
      <p:sp>
        <p:nvSpPr>
          <p:cNvPr id="9" name="Date Placeholder 8"/>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3354758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wipe(down)">
                                      <p:cBhvr>
                                        <p:cTn id="23" dur="500"/>
                                        <p:tgtEl>
                                          <p:spTgt spid="4">
                                            <p:txEl>
                                              <p:pRg st="4" end="4"/>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wipe(down)">
                                      <p:cBhvr>
                                        <p:cTn id="26" dur="500"/>
                                        <p:tgtEl>
                                          <p:spTgt spid="4">
                                            <p:txEl>
                                              <p:pRg st="5" end="5"/>
                                            </p:txEl>
                                          </p:spTgt>
                                        </p:tgtEl>
                                      </p:cBhvr>
                                    </p:animEffect>
                                  </p:childTnLst>
                                </p:cTn>
                              </p:par>
                              <p:par>
                                <p:cTn id="27" presetID="22" presetClass="entr" presetSubtype="4" fill="hold" nodeType="with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Effect transition="in" filter="wipe(down)">
                                      <p:cBhvr>
                                        <p:cTn id="29" dur="500"/>
                                        <p:tgtEl>
                                          <p:spTgt spid="4">
                                            <p:txEl>
                                              <p:pRg st="6" end="6"/>
                                            </p:txEl>
                                          </p:spTgt>
                                        </p:tgtEl>
                                      </p:cBhvr>
                                    </p:animEffect>
                                  </p:childTnLst>
                                </p:cTn>
                              </p:par>
                              <p:par>
                                <p:cTn id="30" presetID="22" presetClass="entr" presetSubtype="4" fill="hold" nodeType="with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wipe(down)">
                                      <p:cBhvr>
                                        <p:cTn id="32" dur="500"/>
                                        <p:tgtEl>
                                          <p:spTgt spid="4">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z="3600" b="1" dirty="0">
                <a:solidFill>
                  <a:srgbClr val="0E299A"/>
                </a:solidFill>
                <a:latin typeface="Century Gothic" panose="020B0502020202020204" pitchFamily="34" charset="0"/>
                <a:ea typeface="Verdana" panose="020B0604030504040204" pitchFamily="34" charset="0"/>
                <a:cs typeface="Verdana" panose="020B0604030504040204" pitchFamily="34" charset="0"/>
              </a:rPr>
              <a:t>The California College Promise – “Free” Community College</a:t>
            </a:r>
          </a:p>
        </p:txBody>
      </p:sp>
      <p:sp>
        <p:nvSpPr>
          <p:cNvPr id="11" name="Content Placeholder 10"/>
          <p:cNvSpPr>
            <a:spLocks noGrp="1"/>
          </p:cNvSpPr>
          <p:nvPr>
            <p:ph sz="half" idx="1"/>
          </p:nvPr>
        </p:nvSpPr>
        <p:spPr>
          <a:xfrm>
            <a:off x="838200" y="1825625"/>
            <a:ext cx="10204048" cy="4351338"/>
          </a:xfrm>
        </p:spPr>
        <p:txBody>
          <a:bodyPr>
            <a:normAutofit/>
          </a:bodyPr>
          <a:lstStyle/>
          <a:p>
            <a:pPr marL="274320" indent="-274320">
              <a:spcBef>
                <a:spcPct val="20000"/>
              </a:spcBef>
              <a:spcAft>
                <a:spcPts val="600"/>
              </a:spcAft>
              <a:buClr>
                <a:srgbClr val="F49100"/>
              </a:buClr>
              <a:buSzPct val="95000"/>
              <a:buFont typeface="Wingdings 2"/>
              <a:buChar char=""/>
              <a:defRPr/>
            </a:pPr>
            <a:r>
              <a:rPr lang="en-US" sz="1900" dirty="0">
                <a:solidFill>
                  <a:prstClr val="black"/>
                </a:solidFill>
                <a:latin typeface="Century Gothic" panose="020B0502020202020204" pitchFamily="34" charset="0"/>
              </a:rPr>
              <a:t>Waives enrollment fees for all first-time, full-time community college students</a:t>
            </a:r>
          </a:p>
          <a:p>
            <a:pPr marL="274320" indent="-274320">
              <a:spcBef>
                <a:spcPct val="20000"/>
              </a:spcBef>
              <a:spcAft>
                <a:spcPts val="600"/>
              </a:spcAft>
              <a:buClr>
                <a:srgbClr val="F49100"/>
              </a:buClr>
              <a:buSzPct val="95000"/>
              <a:buFont typeface="Wingdings 2"/>
              <a:buChar char=""/>
              <a:defRPr/>
            </a:pPr>
            <a:r>
              <a:rPr lang="en-US" sz="1900" dirty="0">
                <a:solidFill>
                  <a:prstClr val="black"/>
                </a:solidFill>
                <a:latin typeface="Century Gothic" panose="020B0502020202020204" pitchFamily="34" charset="0"/>
              </a:rPr>
              <a:t>Full time is defined as 12 units</a:t>
            </a:r>
          </a:p>
          <a:p>
            <a:pPr marL="274320" indent="-274320">
              <a:spcBef>
                <a:spcPct val="20000"/>
              </a:spcBef>
              <a:spcAft>
                <a:spcPts val="600"/>
              </a:spcAft>
              <a:buClr>
                <a:srgbClr val="F49100"/>
              </a:buClr>
              <a:buSzPct val="95000"/>
              <a:buFont typeface="Wingdings 2"/>
              <a:buChar char=""/>
              <a:defRPr/>
            </a:pPr>
            <a:r>
              <a:rPr lang="en-US" sz="1900" dirty="0">
                <a:solidFill>
                  <a:prstClr val="black"/>
                </a:solidFill>
                <a:latin typeface="Century Gothic" panose="020B0502020202020204" pitchFamily="34" charset="0"/>
              </a:rPr>
              <a:t>Expanded in 2019-2020 to include second year students</a:t>
            </a:r>
          </a:p>
          <a:p>
            <a:pPr marL="274320" indent="-274320">
              <a:spcBef>
                <a:spcPct val="20000"/>
              </a:spcBef>
              <a:spcAft>
                <a:spcPts val="600"/>
              </a:spcAft>
              <a:buClr>
                <a:srgbClr val="F49100"/>
              </a:buClr>
              <a:buSzPct val="95000"/>
              <a:buFont typeface="Wingdings 2"/>
              <a:buChar char=""/>
              <a:defRPr/>
            </a:pPr>
            <a:r>
              <a:rPr lang="en-US" sz="1900" dirty="0">
                <a:solidFill>
                  <a:prstClr val="black"/>
                </a:solidFill>
                <a:latin typeface="Century Gothic" panose="020B0502020202020204" pitchFamily="34" charset="0"/>
              </a:rPr>
              <a:t>Estimated cost in 2019-2020 is $88M</a:t>
            </a:r>
          </a:p>
          <a:p>
            <a:pPr marL="274320" indent="-274320">
              <a:spcBef>
                <a:spcPct val="20000"/>
              </a:spcBef>
              <a:spcAft>
                <a:spcPts val="600"/>
              </a:spcAft>
              <a:buClr>
                <a:srgbClr val="F49100"/>
              </a:buClr>
              <a:buSzPct val="95000"/>
              <a:buFont typeface="Wingdings 2"/>
              <a:buChar char=""/>
              <a:defRPr/>
            </a:pPr>
            <a:r>
              <a:rPr lang="en-US" sz="1900" dirty="0">
                <a:solidFill>
                  <a:prstClr val="black"/>
                </a:solidFill>
                <a:latin typeface="Century Gothic" panose="020B0502020202020204" pitchFamily="34" charset="0"/>
              </a:rPr>
              <a:t>Colleges have discretion in how they choose to use resources:</a:t>
            </a:r>
          </a:p>
          <a:p>
            <a:pPr marL="731520" lvl="1" indent="-274320">
              <a:spcBef>
                <a:spcPct val="20000"/>
              </a:spcBef>
              <a:spcAft>
                <a:spcPts val="600"/>
              </a:spcAft>
              <a:buClr>
                <a:srgbClr val="F49100"/>
              </a:buClr>
              <a:buSzPct val="95000"/>
              <a:buFont typeface="Wingdings 2"/>
              <a:buChar char=""/>
              <a:defRPr/>
            </a:pPr>
            <a:r>
              <a:rPr lang="en-US" sz="1400" dirty="0">
                <a:latin typeface="Century Gothic" panose="020B0502020202020204" pitchFamily="34" charset="0"/>
              </a:rPr>
              <a:t>Instead of covering fees, colleges can use resources to invest in student success strategies such as advising, tutoring, textbook vouchers, or childcare facilities</a:t>
            </a:r>
            <a:endParaRPr lang="en-US" sz="1400" dirty="0">
              <a:solidFill>
                <a:prstClr val="black"/>
              </a:solidFill>
              <a:latin typeface="Century Gothic" panose="020B0502020202020204" pitchFamily="34" charset="0"/>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77B679B-8145-4C6B-B035-79E9230DCB1E}" type="slidenum">
              <a:rPr lang="en-US" smtClean="0"/>
              <a:t>14</a:t>
            </a:fld>
            <a:endParaRPr lang="en-US"/>
          </a:p>
        </p:txBody>
      </p:sp>
    </p:spTree>
    <p:extLst>
      <p:ext uri="{BB962C8B-B14F-4D97-AF65-F5344CB8AC3E}">
        <p14:creationId xmlns:p14="http://schemas.microsoft.com/office/powerpoint/2010/main" val="7103599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04E8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586" y="696912"/>
            <a:ext cx="10944828" cy="5464175"/>
          </a:xfrm>
        </p:spPr>
        <p:txBody>
          <a:bodyPr>
            <a:noAutofit/>
          </a:bodyPr>
          <a:lstStyle/>
          <a:p>
            <a:pPr algn="ctr"/>
            <a:r>
              <a:rPr lang="en-US" sz="8800" b="1" dirty="0">
                <a:solidFill>
                  <a:schemeClr val="bg1"/>
                </a:solidFill>
                <a:latin typeface="+mn-lt"/>
              </a:rPr>
              <a:t>WHY DOES THIS MATTER?</a:t>
            </a:r>
            <a:endParaRPr lang="en-US" sz="8800" dirty="0">
              <a:solidFill>
                <a:schemeClr val="bg1"/>
              </a:solidFill>
              <a:latin typeface="+mn-lt"/>
            </a:endParaRPr>
          </a:p>
        </p:txBody>
      </p:sp>
    </p:spTree>
    <p:extLst>
      <p:ext uri="{BB962C8B-B14F-4D97-AF65-F5344CB8AC3E}">
        <p14:creationId xmlns:p14="http://schemas.microsoft.com/office/powerpoint/2010/main" val="27462987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F78D281-C45C-42DD-A701-BE3AA8ECC9F8}"/>
              </a:ext>
            </a:extLst>
          </p:cNvPr>
          <p:cNvSpPr/>
          <p:nvPr/>
        </p:nvSpPr>
        <p:spPr>
          <a:xfrm>
            <a:off x="-1" y="175225"/>
            <a:ext cx="12192000" cy="1169543"/>
          </a:xfrm>
          <a:prstGeom prst="rect">
            <a:avLst/>
          </a:prstGeom>
          <a:solidFill>
            <a:srgbClr val="204E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61101" y="136525"/>
            <a:ext cx="12548138" cy="1325563"/>
          </a:xfrm>
        </p:spPr>
        <p:txBody>
          <a:bodyPr>
            <a:noAutofit/>
          </a:bodyPr>
          <a:lstStyle/>
          <a:p>
            <a:r>
              <a:rPr lang="en-US" sz="3800" b="1" dirty="0">
                <a:solidFill>
                  <a:schemeClr val="bg1"/>
                </a:solidFill>
                <a:latin typeface="Calibri" panose="020F0502020204030204" pitchFamily="34" charset="0"/>
                <a:cs typeface="Calibri" panose="020F0502020204030204" pitchFamily="34" charset="0"/>
              </a:rPr>
              <a:t>JOB GROWTH LIMITED TO LOW-SKILL &amp; HIGH-SKILL JOBS</a:t>
            </a:r>
          </a:p>
        </p:txBody>
      </p:sp>
      <p:sp>
        <p:nvSpPr>
          <p:cNvPr id="3" name="Content Placeholder 2"/>
          <p:cNvSpPr>
            <a:spLocks noGrp="1"/>
          </p:cNvSpPr>
          <p:nvPr>
            <p:ph idx="1"/>
          </p:nvPr>
        </p:nvSpPr>
        <p:spPr>
          <a:xfrm>
            <a:off x="838200" y="1572243"/>
            <a:ext cx="10944828" cy="4351338"/>
          </a:xfrm>
        </p:spPr>
        <p:txBody>
          <a:bodyPr/>
          <a:lstStyle/>
          <a:p>
            <a:pPr marL="0" indent="0">
              <a:buNone/>
            </a:pPr>
            <a:r>
              <a:rPr lang="en-US" dirty="0"/>
              <a:t>Changes in Employment by Percentile, 1990-2005</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7B679B-8145-4C6B-B035-79E9230DCB1E}" type="slidenum">
              <a:rPr lang="en-US" smtClean="0"/>
              <a:t>16</a:t>
            </a:fld>
            <a:endParaRPr lang="en-US"/>
          </a:p>
        </p:txBody>
      </p:sp>
      <p:pic>
        <p:nvPicPr>
          <p:cNvPr id="8" name="Content Placeholder 3">
            <a:extLst>
              <a:ext uri="{FF2B5EF4-FFF2-40B4-BE49-F238E27FC236}">
                <a16:creationId xmlns:a16="http://schemas.microsoft.com/office/drawing/2014/main" id="{1B24A9D7-B0BA-A14C-8332-C8C775549256}"/>
              </a:ext>
            </a:extLst>
          </p:cNvPr>
          <p:cNvPicPr>
            <a:picLocks noChangeAspect="1"/>
          </p:cNvPicPr>
          <p:nvPr/>
        </p:nvPicPr>
        <p:blipFill rotWithShape="1">
          <a:blip r:embed="rId3">
            <a:extLst>
              <a:ext uri="{28A0092B-C50C-407E-A947-70E740481C1C}">
                <a14:useLocalDpi xmlns:a14="http://schemas.microsoft.com/office/drawing/2010/main" val="0"/>
              </a:ext>
            </a:extLst>
          </a:blip>
          <a:srcRect t="20027" b="5147"/>
          <a:stretch/>
        </p:blipFill>
        <p:spPr>
          <a:xfrm>
            <a:off x="1581302" y="2123457"/>
            <a:ext cx="9029395" cy="4027599"/>
          </a:xfrm>
          <a:prstGeom prst="rect">
            <a:avLst/>
          </a:prstGeom>
        </p:spPr>
      </p:pic>
      <p:cxnSp>
        <p:nvCxnSpPr>
          <p:cNvPr id="12" name="Straight Connector 11"/>
          <p:cNvCxnSpPr/>
          <p:nvPr/>
        </p:nvCxnSpPr>
        <p:spPr>
          <a:xfrm>
            <a:off x="3073526" y="3747912"/>
            <a:ext cx="7123288" cy="11289"/>
          </a:xfrm>
          <a:prstGeom prst="line">
            <a:avLst/>
          </a:prstGeom>
          <a:ln w="2857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799517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0E299A"/>
                </a:solidFill>
                <a:latin typeface="Century Gothic" panose="020B0502020202020204" pitchFamily="34" charset="0"/>
              </a:rPr>
              <a:t>Wages are decoupled from productivity</a:t>
            </a:r>
          </a:p>
        </p:txBody>
      </p:sp>
      <p:graphicFrame>
        <p:nvGraphicFramePr>
          <p:cNvPr id="7" name="Content Placeholder 6">
            <a:extLst>
              <a:ext uri="{FF2B5EF4-FFF2-40B4-BE49-F238E27FC236}">
                <a16:creationId xmlns:a16="http://schemas.microsoft.com/office/drawing/2014/main" id="{B28399B3-D4D5-2D46-BBDE-DD1022F68CEB}"/>
              </a:ext>
            </a:extLst>
          </p:cNvPr>
          <p:cNvGraphicFramePr>
            <a:graphicFrameLocks noGrp="1"/>
          </p:cNvGraphicFramePr>
          <p:nvPr>
            <p:ph idx="1"/>
            <p:extLst/>
          </p:nvPr>
        </p:nvGraphicFramePr>
        <p:xfrm>
          <a:off x="838200" y="1825625"/>
          <a:ext cx="10944225" cy="4351338"/>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p:cNvCxnSpPr/>
          <p:nvPr/>
        </p:nvCxnSpPr>
        <p:spPr>
          <a:xfrm flipV="1">
            <a:off x="5204178" y="1825625"/>
            <a:ext cx="0" cy="3954286"/>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743358AD-B886-42B0-A73F-6FD083501491}"/>
              </a:ext>
            </a:extLst>
          </p:cNvPr>
          <p:cNvSpPr/>
          <p:nvPr/>
        </p:nvSpPr>
        <p:spPr>
          <a:xfrm>
            <a:off x="0" y="195190"/>
            <a:ext cx="12192000" cy="1169543"/>
          </a:xfrm>
          <a:prstGeom prst="rect">
            <a:avLst/>
          </a:prstGeom>
          <a:solidFill>
            <a:srgbClr val="204E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A933EBEF-3DBF-4443-A30A-AB7CE5F3D9BF}"/>
              </a:ext>
            </a:extLst>
          </p:cNvPr>
          <p:cNvSpPr txBox="1">
            <a:spLocks/>
          </p:cNvSpPr>
          <p:nvPr/>
        </p:nvSpPr>
        <p:spPr>
          <a:xfrm>
            <a:off x="1971250" y="146229"/>
            <a:ext cx="8249499"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800" b="1" dirty="0">
                <a:solidFill>
                  <a:schemeClr val="bg1"/>
                </a:solidFill>
                <a:latin typeface="Calibri" panose="020F0502020204030204" pitchFamily="34" charset="0"/>
                <a:cs typeface="Calibri" panose="020F0502020204030204" pitchFamily="34" charset="0"/>
              </a:rPr>
              <a:t>WAGES DOUBLED FROM PRODUCTIVITY</a:t>
            </a:r>
          </a:p>
        </p:txBody>
      </p:sp>
    </p:spTree>
    <p:extLst>
      <p:ext uri="{BB962C8B-B14F-4D97-AF65-F5344CB8AC3E}">
        <p14:creationId xmlns:p14="http://schemas.microsoft.com/office/powerpoint/2010/main" val="39008968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0E299A"/>
                </a:solidFill>
                <a:latin typeface="Century Gothic" panose="020B0502020202020204" pitchFamily="34" charset="0"/>
              </a:rPr>
              <a:t>Most skilled workforce ever</a:t>
            </a:r>
          </a:p>
        </p:txBody>
      </p:sp>
      <p:graphicFrame>
        <p:nvGraphicFramePr>
          <p:cNvPr id="7" name="Content Placeholder 3">
            <a:extLst>
              <a:ext uri="{FF2B5EF4-FFF2-40B4-BE49-F238E27FC236}">
                <a16:creationId xmlns:a16="http://schemas.microsoft.com/office/drawing/2014/main" id="{5CF156C7-CAA5-544D-A15E-D4A629C7B0E7}"/>
              </a:ext>
            </a:extLst>
          </p:cNvPr>
          <p:cNvGraphicFramePr>
            <a:graphicFrameLocks/>
          </p:cNvGraphicFramePr>
          <p:nvPr>
            <p:extLst/>
          </p:nvPr>
        </p:nvGraphicFramePr>
        <p:xfrm>
          <a:off x="838200" y="2161528"/>
          <a:ext cx="10515600" cy="3914775"/>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a:extLst>
              <a:ext uri="{FF2B5EF4-FFF2-40B4-BE49-F238E27FC236}">
                <a16:creationId xmlns:a16="http://schemas.microsoft.com/office/drawing/2014/main" id="{18E8B8B8-61B1-4942-9080-A61893D067A3}"/>
              </a:ext>
            </a:extLst>
          </p:cNvPr>
          <p:cNvSpPr/>
          <p:nvPr/>
        </p:nvSpPr>
        <p:spPr>
          <a:xfrm>
            <a:off x="0" y="195190"/>
            <a:ext cx="12192000" cy="1169543"/>
          </a:xfrm>
          <a:prstGeom prst="rect">
            <a:avLst/>
          </a:prstGeom>
          <a:solidFill>
            <a:srgbClr val="204E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AFA434B7-E4B8-4578-BEF9-6894F7DDE676}"/>
              </a:ext>
            </a:extLst>
          </p:cNvPr>
          <p:cNvSpPr txBox="1">
            <a:spLocks/>
          </p:cNvSpPr>
          <p:nvPr/>
        </p:nvSpPr>
        <p:spPr>
          <a:xfrm>
            <a:off x="2836206" y="117179"/>
            <a:ext cx="6948815"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800" b="1" dirty="0">
                <a:solidFill>
                  <a:schemeClr val="bg1"/>
                </a:solidFill>
                <a:latin typeface="Calibri" panose="020F0502020204030204" pitchFamily="34" charset="0"/>
                <a:cs typeface="Calibri" panose="020F0502020204030204" pitchFamily="34" charset="0"/>
              </a:rPr>
              <a:t>MOST SKILLED WORKFORCE EVER</a:t>
            </a:r>
          </a:p>
        </p:txBody>
      </p:sp>
    </p:spTree>
    <p:extLst>
      <p:ext uri="{BB962C8B-B14F-4D97-AF65-F5344CB8AC3E}">
        <p14:creationId xmlns:p14="http://schemas.microsoft.com/office/powerpoint/2010/main" val="16935458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204E8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586" y="696912"/>
            <a:ext cx="10944828" cy="5464175"/>
          </a:xfrm>
        </p:spPr>
        <p:txBody>
          <a:bodyPr>
            <a:noAutofit/>
          </a:bodyPr>
          <a:lstStyle/>
          <a:p>
            <a:pPr algn="ctr"/>
            <a:r>
              <a:rPr lang="en-US" sz="8800" b="1" dirty="0">
                <a:solidFill>
                  <a:schemeClr val="bg1"/>
                </a:solidFill>
                <a:latin typeface="+mn-lt"/>
              </a:rPr>
              <a:t>WHO MAKES LESS THAN $15 IN CALIFORNIA?</a:t>
            </a:r>
            <a:endParaRPr lang="en-US" sz="8800" dirty="0">
              <a:solidFill>
                <a:schemeClr val="bg1"/>
              </a:solidFill>
              <a:latin typeface="+mn-lt"/>
            </a:endParaRPr>
          </a:p>
        </p:txBody>
      </p:sp>
    </p:spTree>
    <p:extLst>
      <p:ext uri="{BB962C8B-B14F-4D97-AF65-F5344CB8AC3E}">
        <p14:creationId xmlns:p14="http://schemas.microsoft.com/office/powerpoint/2010/main" val="2880351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554EA6EE-1C30-419F-BB20-5D2E5940DD86}"/>
              </a:ext>
            </a:extLst>
          </p:cNvPr>
          <p:cNvGraphicFramePr>
            <a:graphicFrameLocks noChangeAspect="1"/>
          </p:cNvGraphicFramePr>
          <p:nvPr>
            <p:custDataLst>
              <p:tags r:id="rId2"/>
            </p:custDataLst>
            <p:ext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spid="_x0000_s9243" name="think-cell Slide" r:id="rId13" imgW="473" imgH="473" progId="TCLayout.ActiveDocument.1">
                  <p:embed/>
                </p:oleObj>
              </mc:Choice>
              <mc:Fallback>
                <p:oleObj name="think-cell Slide" r:id="rId13" imgW="473" imgH="473" progId="TCLayout.ActiveDocument.1">
                  <p:embed/>
                  <p:pic>
                    <p:nvPicPr>
                      <p:cNvPr id="8" name="Object 7" hidden="1">
                        <a:extLst>
                          <a:ext uri="{FF2B5EF4-FFF2-40B4-BE49-F238E27FC236}">
                            <a16:creationId xmlns:a16="http://schemas.microsoft.com/office/drawing/2014/main" id="{554EA6EE-1C30-419F-BB20-5D2E5940DD86}"/>
                          </a:ext>
                        </a:extLst>
                      </p:cNvPr>
                      <p:cNvPicPr/>
                      <p:nvPr/>
                    </p:nvPicPr>
                    <p:blipFill>
                      <a:blip r:embed="rId14"/>
                      <a:stretch>
                        <a:fillRect/>
                      </a:stretch>
                    </p:blipFill>
                    <p:spPr>
                      <a:xfrm>
                        <a:off x="1525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74EA53D1-9292-48DD-AD35-378F81029E2E}"/>
              </a:ext>
            </a:extLst>
          </p:cNvPr>
          <p:cNvSpPr/>
          <p:nvPr>
            <p:custDataLst>
              <p:tags r:id="rId3"/>
            </p:custDataLst>
          </p:nvPr>
        </p:nvSpPr>
        <p:spPr>
          <a:xfrm>
            <a:off x="1524000" y="0"/>
            <a:ext cx="158750"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914400" fontAlgn="base">
              <a:spcBef>
                <a:spcPct val="0"/>
              </a:spcBef>
              <a:spcAft>
                <a:spcPct val="0"/>
              </a:spcAft>
            </a:pPr>
            <a:endParaRPr lang="en-US" sz="2000" dirty="0">
              <a:solidFill>
                <a:srgbClr val="000000"/>
              </a:solidFill>
              <a:latin typeface="Century Gothic" panose="020B0502020202020204" pitchFamily="34" charset="0"/>
              <a:sym typeface="Century Gothic" panose="020B0502020202020204" pitchFamily="34" charset="0"/>
            </a:endParaRPr>
          </a:p>
        </p:txBody>
      </p:sp>
      <p:sp>
        <p:nvSpPr>
          <p:cNvPr id="2" name="Title 1">
            <a:extLst>
              <a:ext uri="{FF2B5EF4-FFF2-40B4-BE49-F238E27FC236}">
                <a16:creationId xmlns:a16="http://schemas.microsoft.com/office/drawing/2014/main" id="{BBD8F644-55C0-44FF-A6A9-1A1A113AA835}"/>
              </a:ext>
            </a:extLst>
          </p:cNvPr>
          <p:cNvSpPr>
            <a:spLocks noGrp="1"/>
          </p:cNvSpPr>
          <p:nvPr>
            <p:ph type="title"/>
          </p:nvPr>
        </p:nvSpPr>
        <p:spPr bwMode="auto">
          <a:xfrm>
            <a:off x="603315" y="234864"/>
            <a:ext cx="9836289" cy="314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a:solidFill>
                  <a:schemeClr val="tx2"/>
                </a:solidFill>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nchorCtr="0">
            <a:spAutoFit/>
          </a:bodyPr>
          <a:lstStyle/>
          <a:p>
            <a:r>
              <a:rPr lang="en-US" dirty="0"/>
              <a:t>The Newsom Administration’s Vision</a:t>
            </a:r>
          </a:p>
        </p:txBody>
      </p:sp>
      <p:grpSp>
        <p:nvGrpSpPr>
          <p:cNvPr id="10" name="Group 9">
            <a:extLst>
              <a:ext uri="{FF2B5EF4-FFF2-40B4-BE49-F238E27FC236}">
                <a16:creationId xmlns:a16="http://schemas.microsoft.com/office/drawing/2014/main" id="{D89EFE18-E862-4C7B-8176-16D836388DB1}"/>
              </a:ext>
            </a:extLst>
          </p:cNvPr>
          <p:cNvGrpSpPr/>
          <p:nvPr/>
        </p:nvGrpSpPr>
        <p:grpSpPr>
          <a:xfrm>
            <a:off x="603315" y="743795"/>
            <a:ext cx="10963374" cy="5496837"/>
            <a:chOff x="121490" y="834614"/>
            <a:chExt cx="8825030" cy="5496837"/>
          </a:xfrm>
        </p:grpSpPr>
        <p:sp>
          <p:nvSpPr>
            <p:cNvPr id="33" name="Freeform 39">
              <a:extLst>
                <a:ext uri="{FF2B5EF4-FFF2-40B4-BE49-F238E27FC236}">
                  <a16:creationId xmlns:a16="http://schemas.microsoft.com/office/drawing/2014/main" id="{57D728F2-7422-4ACB-A4C8-7F4BAA551A33}"/>
                </a:ext>
              </a:extLst>
            </p:cNvPr>
            <p:cNvSpPr>
              <a:spLocks/>
            </p:cNvSpPr>
            <p:nvPr>
              <p:custDataLst>
                <p:tags r:id="rId4"/>
              </p:custDataLst>
            </p:nvPr>
          </p:nvSpPr>
          <p:spPr bwMode="gray">
            <a:xfrm>
              <a:off x="3685558" y="1430820"/>
              <a:ext cx="2324345" cy="4613179"/>
            </a:xfrm>
            <a:custGeom>
              <a:avLst/>
              <a:gdLst>
                <a:gd name="T0" fmla="*/ 42 w 388"/>
                <a:gd name="T1" fmla="*/ 350 h 703"/>
                <a:gd name="T2" fmla="*/ 30 w 388"/>
                <a:gd name="T3" fmla="*/ 374 h 703"/>
                <a:gd name="T4" fmla="*/ 42 w 388"/>
                <a:gd name="T5" fmla="*/ 390 h 703"/>
                <a:gd name="T6" fmla="*/ 52 w 388"/>
                <a:gd name="T7" fmla="*/ 410 h 703"/>
                <a:gd name="T8" fmla="*/ 68 w 388"/>
                <a:gd name="T9" fmla="*/ 436 h 703"/>
                <a:gd name="T10" fmla="*/ 70 w 388"/>
                <a:gd name="T11" fmla="*/ 468 h 703"/>
                <a:gd name="T12" fmla="*/ 76 w 388"/>
                <a:gd name="T13" fmla="*/ 518 h 703"/>
                <a:gd name="T14" fmla="*/ 121 w 388"/>
                <a:gd name="T15" fmla="*/ 522 h 703"/>
                <a:gd name="T16" fmla="*/ 131 w 388"/>
                <a:gd name="T17" fmla="*/ 542 h 703"/>
                <a:gd name="T18" fmla="*/ 167 w 388"/>
                <a:gd name="T19" fmla="*/ 556 h 703"/>
                <a:gd name="T20" fmla="*/ 177 w 388"/>
                <a:gd name="T21" fmla="*/ 576 h 703"/>
                <a:gd name="T22" fmla="*/ 189 w 388"/>
                <a:gd name="T23" fmla="*/ 582 h 703"/>
                <a:gd name="T24" fmla="*/ 195 w 388"/>
                <a:gd name="T25" fmla="*/ 589 h 703"/>
                <a:gd name="T26" fmla="*/ 211 w 388"/>
                <a:gd name="T27" fmla="*/ 617 h 703"/>
                <a:gd name="T28" fmla="*/ 215 w 388"/>
                <a:gd name="T29" fmla="*/ 647 h 703"/>
                <a:gd name="T30" fmla="*/ 223 w 388"/>
                <a:gd name="T31" fmla="*/ 667 h 703"/>
                <a:gd name="T32" fmla="*/ 241 w 388"/>
                <a:gd name="T33" fmla="*/ 669 h 703"/>
                <a:gd name="T34" fmla="*/ 265 w 388"/>
                <a:gd name="T35" fmla="*/ 669 h 703"/>
                <a:gd name="T36" fmla="*/ 279 w 388"/>
                <a:gd name="T37" fmla="*/ 671 h 703"/>
                <a:gd name="T38" fmla="*/ 289 w 388"/>
                <a:gd name="T39" fmla="*/ 677 h 703"/>
                <a:gd name="T40" fmla="*/ 318 w 388"/>
                <a:gd name="T41" fmla="*/ 681 h 703"/>
                <a:gd name="T42" fmla="*/ 334 w 388"/>
                <a:gd name="T43" fmla="*/ 699 h 703"/>
                <a:gd name="T44" fmla="*/ 339 w 388"/>
                <a:gd name="T45" fmla="*/ 688 h 703"/>
                <a:gd name="T46" fmla="*/ 353 w 388"/>
                <a:gd name="T47" fmla="*/ 688 h 703"/>
                <a:gd name="T48" fmla="*/ 354 w 388"/>
                <a:gd name="T49" fmla="*/ 679 h 703"/>
                <a:gd name="T50" fmla="*/ 347 w 388"/>
                <a:gd name="T51" fmla="*/ 662 h 703"/>
                <a:gd name="T52" fmla="*/ 361 w 388"/>
                <a:gd name="T53" fmla="*/ 640 h 703"/>
                <a:gd name="T54" fmla="*/ 368 w 388"/>
                <a:gd name="T55" fmla="*/ 615 h 703"/>
                <a:gd name="T56" fmla="*/ 388 w 388"/>
                <a:gd name="T57" fmla="*/ 595 h 703"/>
                <a:gd name="T58" fmla="*/ 377 w 388"/>
                <a:gd name="T59" fmla="*/ 588 h 703"/>
                <a:gd name="T60" fmla="*/ 373 w 388"/>
                <a:gd name="T61" fmla="*/ 566 h 703"/>
                <a:gd name="T62" fmla="*/ 363 w 388"/>
                <a:gd name="T63" fmla="*/ 546 h 703"/>
                <a:gd name="T64" fmla="*/ 171 w 388"/>
                <a:gd name="T65" fmla="*/ 239 h 703"/>
                <a:gd name="T66" fmla="*/ 223 w 388"/>
                <a:gd name="T67" fmla="*/ 60 h 703"/>
                <a:gd name="T68" fmla="*/ 27 w 388"/>
                <a:gd name="T69" fmla="*/ 0 h 703"/>
                <a:gd name="T70" fmla="*/ 22 w 388"/>
                <a:gd name="T71" fmla="*/ 54 h 703"/>
                <a:gd name="T72" fmla="*/ 2 w 388"/>
                <a:gd name="T73" fmla="*/ 129 h 703"/>
                <a:gd name="T74" fmla="*/ 2 w 388"/>
                <a:gd name="T75" fmla="*/ 207 h 703"/>
                <a:gd name="T76" fmla="*/ 18 w 388"/>
                <a:gd name="T77" fmla="*/ 261 h 703"/>
                <a:gd name="T78" fmla="*/ 42 w 388"/>
                <a:gd name="T79" fmla="*/ 293 h 703"/>
                <a:gd name="T80" fmla="*/ 32 w 388"/>
                <a:gd name="T81" fmla="*/ 333 h 703"/>
                <a:gd name="T82" fmla="*/ 42 w 388"/>
                <a:gd name="T83" fmla="*/ 350 h 70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88" h="703">
                  <a:moveTo>
                    <a:pt x="42" y="350"/>
                  </a:moveTo>
                  <a:cubicBezTo>
                    <a:pt x="42" y="360"/>
                    <a:pt x="28" y="364"/>
                    <a:pt x="30" y="374"/>
                  </a:cubicBezTo>
                  <a:cubicBezTo>
                    <a:pt x="30" y="382"/>
                    <a:pt x="40" y="382"/>
                    <a:pt x="42" y="390"/>
                  </a:cubicBezTo>
                  <a:cubicBezTo>
                    <a:pt x="44" y="400"/>
                    <a:pt x="46" y="402"/>
                    <a:pt x="52" y="410"/>
                  </a:cubicBezTo>
                  <a:cubicBezTo>
                    <a:pt x="58" y="420"/>
                    <a:pt x="60" y="428"/>
                    <a:pt x="68" y="436"/>
                  </a:cubicBezTo>
                  <a:cubicBezTo>
                    <a:pt x="74" y="446"/>
                    <a:pt x="72" y="458"/>
                    <a:pt x="70" y="468"/>
                  </a:cubicBezTo>
                  <a:cubicBezTo>
                    <a:pt x="70" y="482"/>
                    <a:pt x="62" y="512"/>
                    <a:pt x="76" y="518"/>
                  </a:cubicBezTo>
                  <a:cubicBezTo>
                    <a:pt x="88" y="526"/>
                    <a:pt x="109" y="514"/>
                    <a:pt x="121" y="522"/>
                  </a:cubicBezTo>
                  <a:cubicBezTo>
                    <a:pt x="127" y="526"/>
                    <a:pt x="125" y="536"/>
                    <a:pt x="131" y="542"/>
                  </a:cubicBezTo>
                  <a:cubicBezTo>
                    <a:pt x="141" y="550"/>
                    <a:pt x="159" y="548"/>
                    <a:pt x="167" y="556"/>
                  </a:cubicBezTo>
                  <a:cubicBezTo>
                    <a:pt x="175" y="562"/>
                    <a:pt x="171" y="570"/>
                    <a:pt x="177" y="576"/>
                  </a:cubicBezTo>
                  <a:cubicBezTo>
                    <a:pt x="181" y="578"/>
                    <a:pt x="185" y="578"/>
                    <a:pt x="189" y="582"/>
                  </a:cubicBezTo>
                  <a:cubicBezTo>
                    <a:pt x="191" y="583"/>
                    <a:pt x="193" y="587"/>
                    <a:pt x="195" y="589"/>
                  </a:cubicBezTo>
                  <a:cubicBezTo>
                    <a:pt x="201" y="597"/>
                    <a:pt x="209" y="607"/>
                    <a:pt x="211" y="617"/>
                  </a:cubicBezTo>
                  <a:cubicBezTo>
                    <a:pt x="215" y="627"/>
                    <a:pt x="213" y="637"/>
                    <a:pt x="215" y="647"/>
                  </a:cubicBezTo>
                  <a:cubicBezTo>
                    <a:pt x="217" y="651"/>
                    <a:pt x="217" y="663"/>
                    <a:pt x="223" y="667"/>
                  </a:cubicBezTo>
                  <a:cubicBezTo>
                    <a:pt x="225" y="669"/>
                    <a:pt x="237" y="669"/>
                    <a:pt x="241" y="669"/>
                  </a:cubicBezTo>
                  <a:cubicBezTo>
                    <a:pt x="249" y="669"/>
                    <a:pt x="257" y="669"/>
                    <a:pt x="265" y="669"/>
                  </a:cubicBezTo>
                  <a:cubicBezTo>
                    <a:pt x="273" y="669"/>
                    <a:pt x="275" y="669"/>
                    <a:pt x="279" y="671"/>
                  </a:cubicBezTo>
                  <a:cubicBezTo>
                    <a:pt x="283" y="673"/>
                    <a:pt x="285" y="675"/>
                    <a:pt x="289" y="677"/>
                  </a:cubicBezTo>
                  <a:cubicBezTo>
                    <a:pt x="300" y="679"/>
                    <a:pt x="310" y="677"/>
                    <a:pt x="318" y="681"/>
                  </a:cubicBezTo>
                  <a:cubicBezTo>
                    <a:pt x="322" y="681"/>
                    <a:pt x="328" y="703"/>
                    <a:pt x="334" y="699"/>
                  </a:cubicBezTo>
                  <a:cubicBezTo>
                    <a:pt x="338" y="701"/>
                    <a:pt x="336" y="690"/>
                    <a:pt x="339" y="688"/>
                  </a:cubicBezTo>
                  <a:cubicBezTo>
                    <a:pt x="342" y="686"/>
                    <a:pt x="351" y="689"/>
                    <a:pt x="353" y="688"/>
                  </a:cubicBezTo>
                  <a:cubicBezTo>
                    <a:pt x="355" y="687"/>
                    <a:pt x="355" y="683"/>
                    <a:pt x="354" y="679"/>
                  </a:cubicBezTo>
                  <a:cubicBezTo>
                    <a:pt x="354" y="679"/>
                    <a:pt x="353" y="678"/>
                    <a:pt x="347" y="662"/>
                  </a:cubicBezTo>
                  <a:cubicBezTo>
                    <a:pt x="347" y="662"/>
                    <a:pt x="351" y="644"/>
                    <a:pt x="361" y="640"/>
                  </a:cubicBezTo>
                  <a:cubicBezTo>
                    <a:pt x="365" y="612"/>
                    <a:pt x="368" y="615"/>
                    <a:pt x="368" y="615"/>
                  </a:cubicBezTo>
                  <a:cubicBezTo>
                    <a:pt x="388" y="595"/>
                    <a:pt x="388" y="595"/>
                    <a:pt x="388" y="595"/>
                  </a:cubicBezTo>
                  <a:lnTo>
                    <a:pt x="377" y="588"/>
                  </a:lnTo>
                  <a:lnTo>
                    <a:pt x="373" y="566"/>
                  </a:lnTo>
                  <a:lnTo>
                    <a:pt x="363" y="546"/>
                  </a:lnTo>
                  <a:lnTo>
                    <a:pt x="171" y="239"/>
                  </a:lnTo>
                  <a:cubicBezTo>
                    <a:pt x="217" y="62"/>
                    <a:pt x="223" y="60"/>
                    <a:pt x="223" y="60"/>
                  </a:cubicBezTo>
                  <a:lnTo>
                    <a:pt x="27" y="0"/>
                  </a:lnTo>
                  <a:cubicBezTo>
                    <a:pt x="23" y="22"/>
                    <a:pt x="28" y="30"/>
                    <a:pt x="22" y="54"/>
                  </a:cubicBezTo>
                  <a:cubicBezTo>
                    <a:pt x="14" y="82"/>
                    <a:pt x="2" y="103"/>
                    <a:pt x="2" y="129"/>
                  </a:cubicBezTo>
                  <a:cubicBezTo>
                    <a:pt x="0" y="151"/>
                    <a:pt x="0" y="185"/>
                    <a:pt x="2" y="207"/>
                  </a:cubicBezTo>
                  <a:cubicBezTo>
                    <a:pt x="6" y="215"/>
                    <a:pt x="16" y="247"/>
                    <a:pt x="18" y="261"/>
                  </a:cubicBezTo>
                  <a:cubicBezTo>
                    <a:pt x="24" y="279"/>
                    <a:pt x="14" y="297"/>
                    <a:pt x="42" y="293"/>
                  </a:cubicBezTo>
                  <a:cubicBezTo>
                    <a:pt x="38" y="305"/>
                    <a:pt x="34" y="317"/>
                    <a:pt x="32" y="333"/>
                  </a:cubicBezTo>
                  <a:cubicBezTo>
                    <a:pt x="32" y="335"/>
                    <a:pt x="42" y="342"/>
                    <a:pt x="42" y="350"/>
                  </a:cubicBezTo>
                  <a:close/>
                </a:path>
              </a:pathLst>
            </a:custGeom>
            <a:solidFill>
              <a:schemeClr val="accent1">
                <a:alpha val="69000"/>
              </a:schemeClr>
            </a:solidFill>
            <a:ln w="9525" cmpd="sng">
              <a:noFill/>
              <a:round/>
              <a:headEnd/>
              <a:tailEnd/>
            </a:ln>
          </p:spPr>
          <p:txBody>
            <a:bodyPr/>
            <a:lstStyle/>
            <a:p>
              <a:pPr defTabSz="914400" fontAlgn="base">
                <a:spcBef>
                  <a:spcPct val="0"/>
                </a:spcBef>
                <a:spcAft>
                  <a:spcPct val="0"/>
                </a:spcAft>
              </a:pPr>
              <a:endParaRPr lang="en-CA" dirty="0">
                <a:solidFill>
                  <a:srgbClr val="000000"/>
                </a:solidFill>
                <a:latin typeface="Century Gothic" panose="020F0302020204030204"/>
              </a:endParaRPr>
            </a:p>
          </p:txBody>
        </p:sp>
        <p:grpSp>
          <p:nvGrpSpPr>
            <p:cNvPr id="26" name="DoubleChevron3 27">
              <a:extLst>
                <a:ext uri="{FF2B5EF4-FFF2-40B4-BE49-F238E27FC236}">
                  <a16:creationId xmlns:a16="http://schemas.microsoft.com/office/drawing/2014/main" id="{44C59A48-DAF0-4CD8-B337-6711CC9B7CF1}"/>
                </a:ext>
              </a:extLst>
            </p:cNvPr>
            <p:cNvGrpSpPr>
              <a:grpSpLocks noChangeAspect="1"/>
            </p:cNvGrpSpPr>
            <p:nvPr>
              <p:custDataLst>
                <p:tags r:id="rId5"/>
              </p:custDataLst>
            </p:nvPr>
          </p:nvGrpSpPr>
          <p:grpSpPr>
            <a:xfrm>
              <a:off x="4383980" y="3415134"/>
              <a:ext cx="458459" cy="479233"/>
              <a:chOff x="3421205" y="1094522"/>
              <a:chExt cx="485979" cy="508000"/>
            </a:xfrm>
          </p:grpSpPr>
          <p:sp>
            <p:nvSpPr>
              <p:cNvPr id="19" name="Chevron1">
                <a:extLst>
                  <a:ext uri="{FF2B5EF4-FFF2-40B4-BE49-F238E27FC236}">
                    <a16:creationId xmlns:a16="http://schemas.microsoft.com/office/drawing/2014/main" id="{735AC2C1-BA95-4ABE-898A-E7B27B70D430}"/>
                  </a:ext>
                </a:extLst>
              </p:cNvPr>
              <p:cNvSpPr>
                <a:spLocks noChangeAspect="1"/>
              </p:cNvSpPr>
              <p:nvPr/>
            </p:nvSpPr>
            <p:spPr>
              <a:xfrm>
                <a:off x="3421205" y="1145322"/>
                <a:ext cx="269987" cy="406400"/>
              </a:xfrm>
              <a:custGeom>
                <a:avLst/>
                <a:gdLst/>
                <a:ahLst/>
                <a:cxnLst/>
                <a:rect l="0" t="0" r="0" b="0"/>
                <a:pathLst>
                  <a:path w="2984501" h="5080001">
                    <a:moveTo>
                      <a:pt x="0" y="0"/>
                    </a:moveTo>
                    <a:lnTo>
                      <a:pt x="1524000" y="0"/>
                    </a:lnTo>
                    <a:lnTo>
                      <a:pt x="2984500" y="2540000"/>
                    </a:lnTo>
                    <a:lnTo>
                      <a:pt x="1524000" y="5080000"/>
                    </a:lnTo>
                    <a:lnTo>
                      <a:pt x="0" y="5080000"/>
                    </a:lnTo>
                    <a:lnTo>
                      <a:pt x="1460500" y="2540000"/>
                    </a:lnTo>
                    <a:close/>
                  </a:path>
                </a:pathLst>
              </a:custGeom>
              <a:solidFill>
                <a:srgbClr val="F58220"/>
              </a:solidFill>
              <a:ln w="9525" cap="flat" cmpd="sng" algn="ctr">
                <a:noFill/>
                <a:prstDash val="solid"/>
              </a:ln>
              <a:effectLst/>
              <a:extLs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000000"/>
                  </a:solidFill>
                  <a:latin typeface="Century Gothic" panose="020F0302020204030204"/>
                </a:endParaRPr>
              </a:p>
            </p:txBody>
          </p:sp>
          <p:sp>
            <p:nvSpPr>
              <p:cNvPr id="20" name="Chevron2">
                <a:extLst>
                  <a:ext uri="{FF2B5EF4-FFF2-40B4-BE49-F238E27FC236}">
                    <a16:creationId xmlns:a16="http://schemas.microsoft.com/office/drawing/2014/main" id="{C73DE530-FC8B-4886-AF39-B467298CF923}"/>
                  </a:ext>
                </a:extLst>
              </p:cNvPr>
              <p:cNvSpPr>
                <a:spLocks noChangeAspect="1"/>
              </p:cNvSpPr>
              <p:nvPr/>
            </p:nvSpPr>
            <p:spPr>
              <a:xfrm>
                <a:off x="3569700" y="1094522"/>
                <a:ext cx="337484" cy="508000"/>
              </a:xfrm>
              <a:custGeom>
                <a:avLst/>
                <a:gdLst/>
                <a:ahLst/>
                <a:cxnLst/>
                <a:rect l="0" t="0" r="0" b="0"/>
                <a:pathLst>
                  <a:path w="2984501" h="5080001">
                    <a:moveTo>
                      <a:pt x="0" y="0"/>
                    </a:moveTo>
                    <a:lnTo>
                      <a:pt x="1524000" y="0"/>
                    </a:lnTo>
                    <a:lnTo>
                      <a:pt x="2984500" y="2540000"/>
                    </a:lnTo>
                    <a:lnTo>
                      <a:pt x="1524000" y="5080000"/>
                    </a:lnTo>
                    <a:lnTo>
                      <a:pt x="0" y="5080000"/>
                    </a:lnTo>
                    <a:lnTo>
                      <a:pt x="1460500" y="2540000"/>
                    </a:lnTo>
                    <a:close/>
                  </a:path>
                </a:pathLst>
              </a:custGeom>
              <a:solidFill>
                <a:srgbClr val="20367C"/>
              </a:solidFill>
              <a:ln w="9525" cap="flat" cmpd="sng" algn="ctr">
                <a:noFill/>
                <a:prstDash val="solid"/>
              </a:ln>
              <a:effectLst/>
              <a:extLs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000000"/>
                  </a:solidFill>
                  <a:latin typeface="Century Gothic" panose="020F0302020204030204"/>
                </a:endParaRPr>
              </a:p>
            </p:txBody>
          </p:sp>
        </p:grpSp>
        <p:sp>
          <p:nvSpPr>
            <p:cNvPr id="5" name="TextBox 4">
              <a:extLst>
                <a:ext uri="{FF2B5EF4-FFF2-40B4-BE49-F238E27FC236}">
                  <a16:creationId xmlns:a16="http://schemas.microsoft.com/office/drawing/2014/main" id="{BA25A2B9-22B0-4B82-A065-7524F3B447B4}"/>
                </a:ext>
              </a:extLst>
            </p:cNvPr>
            <p:cNvSpPr txBox="1">
              <a:spLocks/>
            </p:cNvSpPr>
            <p:nvPr>
              <p:custDataLst>
                <p:tags r:id="rId6"/>
              </p:custDataLst>
            </p:nvPr>
          </p:nvSpPr>
          <p:spPr>
            <a:xfrm>
              <a:off x="6550440" y="3076074"/>
              <a:ext cx="2083549" cy="1447327"/>
            </a:xfrm>
            <a:prstGeom prst="rect">
              <a:avLst/>
            </a:prstGeom>
            <a:solidFill>
              <a:srgbClr val="009ED3"/>
            </a:solidFill>
            <a:ln>
              <a:noFill/>
            </a:ln>
          </p:spPr>
          <p:txBody>
            <a:bodyPr vert="horz" wrap="square" lIns="76200" tIns="76200" rIns="76200" bIns="76200" rtlCol="0" anchor="ctr">
              <a:noAutofit/>
            </a:bodyPr>
            <a:lstStyle>
              <a:lvl1pPr marL="0" lvl="0" indent="0" defTabSz="895350" eaLnBrk="1" latinLnBrk="0" hangingPunct="1">
                <a:buClr>
                  <a:schemeClr val="tx2"/>
                </a:buClr>
                <a:buSzPct val="100000"/>
                <a:defRPr lang="x-none" sz="1600" baseline="0">
                  <a:latin typeface="+mn-lt"/>
                </a:defRPr>
              </a:lvl1pPr>
              <a:lvl2pPr marL="193675" lvl="1" indent="-192088" defTabSz="895350" eaLnBrk="1" latinLnBrk="0" hangingPunct="1">
                <a:buClr>
                  <a:schemeClr val="tx2"/>
                </a:buClr>
                <a:buSzPct val="125000"/>
                <a:buFont typeface="Arial" panose="020B0604020202020204" pitchFamily="34" charset="0"/>
                <a:buChar char="•"/>
                <a:defRPr lang="x-none" sz="1600" baseline="0">
                  <a:latin typeface="+mn-lt"/>
                </a:defRPr>
              </a:lvl2pPr>
              <a:lvl3pPr marL="457200" lvl="2" indent="-261938" defTabSz="895350" eaLnBrk="1" latinLnBrk="0" hangingPunct="1">
                <a:buClr>
                  <a:schemeClr val="tx2"/>
                </a:buClr>
                <a:buSzPct val="120000"/>
                <a:buFont typeface="Arial" charset="0"/>
                <a:buChar char="–"/>
                <a:defRPr lang="x-none" sz="1600" baseline="0">
                  <a:latin typeface="+mn-lt"/>
                </a:defRPr>
              </a:lvl3pPr>
              <a:lvl4pPr marL="614363" lvl="3" indent="-155575" defTabSz="895350" eaLnBrk="1" latinLnBrk="0" hangingPunct="1">
                <a:buClr>
                  <a:schemeClr val="tx2"/>
                </a:buClr>
                <a:buSzPct val="100000"/>
                <a:buFont typeface="Arial" panose="020B0604020202020204" pitchFamily="34" charset="0"/>
                <a:buChar char="•"/>
                <a:defRPr lang="x-none" sz="1600" baseline="0">
                  <a:latin typeface="+mn-lt"/>
                </a:defRPr>
              </a:lvl4pPr>
              <a:lvl5pPr marL="749808" lvl="4" indent="-130175" defTabSz="895350" eaLnBrk="1" latinLnBrk="0" hangingPunct="1">
                <a:buClr>
                  <a:schemeClr val="tx2"/>
                </a:buClr>
                <a:buSzPct val="89000"/>
                <a:buFont typeface="Arial" charset="0"/>
                <a:buChar char="-"/>
                <a:defRPr lang="x-none" sz="1600" baseline="0">
                  <a:latin typeface="+mn-lt"/>
                </a:defRPr>
              </a:lvl5pPr>
              <a:lvl6pPr marL="749808" indent="-130175" defTabSz="895350" fontAlgn="base">
                <a:spcBef>
                  <a:spcPct val="0"/>
                </a:spcBef>
                <a:spcAft>
                  <a:spcPct val="0"/>
                </a:spcAft>
                <a:buClr>
                  <a:schemeClr val="tx2"/>
                </a:buClr>
                <a:buSzPct val="89000"/>
                <a:buFont typeface="Arial" charset="0"/>
                <a:buChar char="-"/>
                <a:defRPr lang="x-none" sz="1600" baseline="0">
                  <a:latin typeface="+mn-lt"/>
                </a:defRPr>
              </a:lvl6pPr>
              <a:lvl7pPr marL="749808" indent="-130175" defTabSz="895350" fontAlgn="base">
                <a:spcBef>
                  <a:spcPct val="0"/>
                </a:spcBef>
                <a:spcAft>
                  <a:spcPct val="0"/>
                </a:spcAft>
                <a:buClr>
                  <a:schemeClr val="tx2"/>
                </a:buClr>
                <a:buSzPct val="89000"/>
                <a:buFont typeface="Arial" charset="0"/>
                <a:buChar char="-"/>
                <a:defRPr lang="x-none" sz="1600" baseline="0">
                  <a:latin typeface="+mn-lt"/>
                </a:defRPr>
              </a:lvl7pPr>
              <a:lvl8pPr marL="749808" indent="-130175" defTabSz="895350" fontAlgn="base">
                <a:spcBef>
                  <a:spcPct val="0"/>
                </a:spcBef>
                <a:spcAft>
                  <a:spcPct val="0"/>
                </a:spcAft>
                <a:buClr>
                  <a:schemeClr val="tx2"/>
                </a:buClr>
                <a:buSzPct val="89000"/>
                <a:buFont typeface="Arial" charset="0"/>
                <a:buChar char="-"/>
                <a:defRPr lang="x-none" sz="1600" baseline="0">
                  <a:latin typeface="+mn-lt"/>
                </a:defRPr>
              </a:lvl8pPr>
              <a:lvl9pPr marL="749808" indent="-130175" defTabSz="895350" fontAlgn="base">
                <a:spcBef>
                  <a:spcPct val="0"/>
                </a:spcBef>
                <a:spcAft>
                  <a:spcPct val="0"/>
                </a:spcAft>
                <a:buClr>
                  <a:schemeClr val="tx2"/>
                </a:buClr>
                <a:buSzPct val="89000"/>
                <a:buFont typeface="Arial" charset="0"/>
                <a:buChar char="-"/>
                <a:defRPr lang="x-none" sz="1600" baseline="0">
                  <a:latin typeface="+mn-lt"/>
                </a:defRPr>
              </a:lvl9pPr>
            </a:lstStyle>
            <a:p>
              <a:pPr fontAlgn="base">
                <a:spcBef>
                  <a:spcPct val="0"/>
                </a:spcBef>
                <a:spcAft>
                  <a:spcPct val="0"/>
                </a:spcAft>
                <a:buClr>
                  <a:srgbClr val="0E299A"/>
                </a:buClr>
              </a:pPr>
              <a:r>
                <a:rPr lang="en-US" sz="1800" b="1" dirty="0">
                  <a:solidFill>
                    <a:srgbClr val="FFFFFF"/>
                  </a:solidFill>
                  <a:latin typeface="Century Gothic" panose="020F0302020204030204"/>
                </a:rPr>
                <a:t>Justice for all</a:t>
              </a:r>
            </a:p>
          </p:txBody>
        </p:sp>
        <p:sp>
          <p:nvSpPr>
            <p:cNvPr id="6" name="TextBox 5">
              <a:extLst>
                <a:ext uri="{FF2B5EF4-FFF2-40B4-BE49-F238E27FC236}">
                  <a16:creationId xmlns:a16="http://schemas.microsoft.com/office/drawing/2014/main" id="{598CB7E7-16CA-449D-AF86-35508306EAC8}"/>
                </a:ext>
              </a:extLst>
            </p:cNvPr>
            <p:cNvSpPr txBox="1">
              <a:spLocks/>
            </p:cNvSpPr>
            <p:nvPr>
              <p:custDataLst>
                <p:tags r:id="rId7"/>
              </p:custDataLst>
            </p:nvPr>
          </p:nvSpPr>
          <p:spPr>
            <a:xfrm>
              <a:off x="6555830" y="4703762"/>
              <a:ext cx="2083549" cy="1447327"/>
            </a:xfrm>
            <a:prstGeom prst="rect">
              <a:avLst/>
            </a:prstGeom>
            <a:solidFill>
              <a:srgbClr val="F58220"/>
            </a:solidFill>
            <a:ln>
              <a:noFill/>
            </a:ln>
          </p:spPr>
          <p:txBody>
            <a:bodyPr vert="horz" wrap="square" lIns="76200" tIns="76200" rIns="76200" bIns="76200" rtlCol="0" anchor="ctr">
              <a:noAutofit/>
            </a:bodyPr>
            <a:lstStyle>
              <a:lvl1pPr marL="0" lvl="0" indent="0" defTabSz="895350" eaLnBrk="1" latinLnBrk="0" hangingPunct="1">
                <a:buClr>
                  <a:schemeClr val="tx2"/>
                </a:buClr>
                <a:buSzPct val="100000"/>
                <a:defRPr lang="x-none" sz="1600" baseline="0">
                  <a:latin typeface="+mn-lt"/>
                </a:defRPr>
              </a:lvl1pPr>
              <a:lvl2pPr marL="193675" lvl="1" indent="-192088" defTabSz="895350" eaLnBrk="1" latinLnBrk="0" hangingPunct="1">
                <a:buClr>
                  <a:schemeClr val="tx2"/>
                </a:buClr>
                <a:buSzPct val="125000"/>
                <a:buFont typeface="Arial" panose="020B0604020202020204" pitchFamily="34" charset="0"/>
                <a:buChar char="•"/>
                <a:defRPr lang="x-none" sz="1600" baseline="0">
                  <a:latin typeface="+mn-lt"/>
                </a:defRPr>
              </a:lvl2pPr>
              <a:lvl3pPr marL="457200" lvl="2" indent="-261938" defTabSz="895350" eaLnBrk="1" latinLnBrk="0" hangingPunct="1">
                <a:buClr>
                  <a:schemeClr val="tx2"/>
                </a:buClr>
                <a:buSzPct val="120000"/>
                <a:buFont typeface="Arial" charset="0"/>
                <a:buChar char="–"/>
                <a:defRPr lang="x-none" sz="1600" baseline="0">
                  <a:latin typeface="+mn-lt"/>
                </a:defRPr>
              </a:lvl3pPr>
              <a:lvl4pPr marL="614363" lvl="3" indent="-155575" defTabSz="895350" eaLnBrk="1" latinLnBrk="0" hangingPunct="1">
                <a:buClr>
                  <a:schemeClr val="tx2"/>
                </a:buClr>
                <a:buSzPct val="100000"/>
                <a:buFont typeface="Arial" panose="020B0604020202020204" pitchFamily="34" charset="0"/>
                <a:buChar char="•"/>
                <a:defRPr lang="x-none" sz="1600" baseline="0">
                  <a:latin typeface="+mn-lt"/>
                </a:defRPr>
              </a:lvl4pPr>
              <a:lvl5pPr marL="749808" lvl="4" indent="-130175" defTabSz="895350" eaLnBrk="1" latinLnBrk="0" hangingPunct="1">
                <a:buClr>
                  <a:schemeClr val="tx2"/>
                </a:buClr>
                <a:buSzPct val="89000"/>
                <a:buFont typeface="Arial" charset="0"/>
                <a:buChar char="-"/>
                <a:defRPr lang="x-none" sz="1600" baseline="0">
                  <a:latin typeface="+mn-lt"/>
                </a:defRPr>
              </a:lvl5pPr>
              <a:lvl6pPr marL="749808" indent="-130175" defTabSz="895350" fontAlgn="base">
                <a:spcBef>
                  <a:spcPct val="0"/>
                </a:spcBef>
                <a:spcAft>
                  <a:spcPct val="0"/>
                </a:spcAft>
                <a:buClr>
                  <a:schemeClr val="tx2"/>
                </a:buClr>
                <a:buSzPct val="89000"/>
                <a:buFont typeface="Arial" charset="0"/>
                <a:buChar char="-"/>
                <a:defRPr lang="x-none" sz="1600" baseline="0">
                  <a:latin typeface="+mn-lt"/>
                </a:defRPr>
              </a:lvl6pPr>
              <a:lvl7pPr marL="749808" indent="-130175" defTabSz="895350" fontAlgn="base">
                <a:spcBef>
                  <a:spcPct val="0"/>
                </a:spcBef>
                <a:spcAft>
                  <a:spcPct val="0"/>
                </a:spcAft>
                <a:buClr>
                  <a:schemeClr val="tx2"/>
                </a:buClr>
                <a:buSzPct val="89000"/>
                <a:buFont typeface="Arial" charset="0"/>
                <a:buChar char="-"/>
                <a:defRPr lang="x-none" sz="1600" baseline="0">
                  <a:latin typeface="+mn-lt"/>
                </a:defRPr>
              </a:lvl7pPr>
              <a:lvl8pPr marL="749808" indent="-130175" defTabSz="895350" fontAlgn="base">
                <a:spcBef>
                  <a:spcPct val="0"/>
                </a:spcBef>
                <a:spcAft>
                  <a:spcPct val="0"/>
                </a:spcAft>
                <a:buClr>
                  <a:schemeClr val="tx2"/>
                </a:buClr>
                <a:buSzPct val="89000"/>
                <a:buFont typeface="Arial" charset="0"/>
                <a:buChar char="-"/>
                <a:defRPr lang="x-none" sz="1600" baseline="0">
                  <a:latin typeface="+mn-lt"/>
                </a:defRPr>
              </a:lvl8pPr>
              <a:lvl9pPr marL="749808" indent="-130175" defTabSz="895350" fontAlgn="base">
                <a:spcBef>
                  <a:spcPct val="0"/>
                </a:spcBef>
                <a:spcAft>
                  <a:spcPct val="0"/>
                </a:spcAft>
                <a:buClr>
                  <a:schemeClr val="tx2"/>
                </a:buClr>
                <a:buSzPct val="89000"/>
                <a:buFont typeface="Arial" charset="0"/>
                <a:buChar char="-"/>
                <a:defRPr lang="x-none" sz="1600" baseline="0">
                  <a:latin typeface="+mn-lt"/>
                </a:defRPr>
              </a:lvl9pPr>
            </a:lstStyle>
            <a:p>
              <a:pPr fontAlgn="base">
                <a:spcBef>
                  <a:spcPct val="0"/>
                </a:spcBef>
                <a:spcAft>
                  <a:spcPct val="0"/>
                </a:spcAft>
                <a:buClr>
                  <a:srgbClr val="0E299A"/>
                </a:buClr>
              </a:pPr>
              <a:r>
                <a:rPr lang="en-US" sz="1800" b="1" dirty="0">
                  <a:solidFill>
                    <a:srgbClr val="FFFFFF"/>
                  </a:solidFill>
                  <a:latin typeface="Century Gothic" panose="020F0302020204030204"/>
                </a:rPr>
                <a:t>Effective government</a:t>
              </a:r>
              <a:endParaRPr lang="en-US" sz="1800" dirty="0">
                <a:solidFill>
                  <a:srgbClr val="FFFFFF"/>
                </a:solidFill>
                <a:latin typeface="Century Gothic" panose="020F0302020204030204"/>
              </a:endParaRPr>
            </a:p>
          </p:txBody>
        </p:sp>
        <p:sp>
          <p:nvSpPr>
            <p:cNvPr id="4" name="TextBox 3">
              <a:extLst>
                <a:ext uri="{FF2B5EF4-FFF2-40B4-BE49-F238E27FC236}">
                  <a16:creationId xmlns:a16="http://schemas.microsoft.com/office/drawing/2014/main" id="{CAD36310-427D-422C-8A5E-EFDA02C38F6C}"/>
                </a:ext>
              </a:extLst>
            </p:cNvPr>
            <p:cNvSpPr txBox="1">
              <a:spLocks/>
            </p:cNvSpPr>
            <p:nvPr>
              <p:custDataLst>
                <p:tags r:id="rId8"/>
              </p:custDataLst>
            </p:nvPr>
          </p:nvSpPr>
          <p:spPr>
            <a:xfrm>
              <a:off x="6550441" y="1430820"/>
              <a:ext cx="2083549" cy="1447327"/>
            </a:xfrm>
            <a:prstGeom prst="rect">
              <a:avLst/>
            </a:prstGeom>
            <a:solidFill>
              <a:srgbClr val="20367C"/>
            </a:solidFill>
            <a:ln>
              <a:noFill/>
            </a:ln>
          </p:spPr>
          <p:txBody>
            <a:bodyPr vert="horz" wrap="square" lIns="76200" tIns="76200" rIns="76200" bIns="76200" rtlCol="0" anchor="ctr">
              <a:noAutofit/>
            </a:bodyPr>
            <a:lstStyle>
              <a:lvl1pPr marL="0" lvl="0" indent="0" defTabSz="895350" eaLnBrk="1" latinLnBrk="0" hangingPunct="1">
                <a:buClr>
                  <a:schemeClr val="tx2"/>
                </a:buClr>
                <a:buSzPct val="100000"/>
                <a:defRPr lang="x-none" sz="1600" baseline="0">
                  <a:latin typeface="+mn-lt"/>
                </a:defRPr>
              </a:lvl1pPr>
              <a:lvl2pPr marL="193675" lvl="1" indent="-192088" defTabSz="895350" eaLnBrk="1" latinLnBrk="0" hangingPunct="1">
                <a:buClr>
                  <a:schemeClr val="tx2"/>
                </a:buClr>
                <a:buSzPct val="125000"/>
                <a:buFont typeface="Arial" panose="020B0604020202020204" pitchFamily="34" charset="0"/>
                <a:buChar char="•"/>
                <a:defRPr lang="x-none" sz="1600" baseline="0">
                  <a:latin typeface="+mn-lt"/>
                </a:defRPr>
              </a:lvl2pPr>
              <a:lvl3pPr marL="457200" lvl="2" indent="-261938" defTabSz="895350" eaLnBrk="1" latinLnBrk="0" hangingPunct="1">
                <a:buClr>
                  <a:schemeClr val="tx2"/>
                </a:buClr>
                <a:buSzPct val="120000"/>
                <a:buFont typeface="Arial" charset="0"/>
                <a:buChar char="–"/>
                <a:defRPr lang="x-none" sz="1600" baseline="0">
                  <a:latin typeface="+mn-lt"/>
                </a:defRPr>
              </a:lvl3pPr>
              <a:lvl4pPr marL="614363" lvl="3" indent="-155575" defTabSz="895350" eaLnBrk="1" latinLnBrk="0" hangingPunct="1">
                <a:buClr>
                  <a:schemeClr val="tx2"/>
                </a:buClr>
                <a:buSzPct val="100000"/>
                <a:buFont typeface="Arial" panose="020B0604020202020204" pitchFamily="34" charset="0"/>
                <a:buChar char="•"/>
                <a:defRPr lang="x-none" sz="1600" baseline="0">
                  <a:latin typeface="+mn-lt"/>
                </a:defRPr>
              </a:lvl4pPr>
              <a:lvl5pPr marL="749808" lvl="4" indent="-130175" defTabSz="895350" eaLnBrk="1" latinLnBrk="0" hangingPunct="1">
                <a:buClr>
                  <a:schemeClr val="tx2"/>
                </a:buClr>
                <a:buSzPct val="89000"/>
                <a:buFont typeface="Arial" charset="0"/>
                <a:buChar char="-"/>
                <a:defRPr lang="x-none" sz="1600" baseline="0">
                  <a:latin typeface="+mn-lt"/>
                </a:defRPr>
              </a:lvl5pPr>
              <a:lvl6pPr marL="749808" indent="-130175" defTabSz="895350" fontAlgn="base">
                <a:spcBef>
                  <a:spcPct val="0"/>
                </a:spcBef>
                <a:spcAft>
                  <a:spcPct val="0"/>
                </a:spcAft>
                <a:buClr>
                  <a:schemeClr val="tx2"/>
                </a:buClr>
                <a:buSzPct val="89000"/>
                <a:buFont typeface="Arial" charset="0"/>
                <a:buChar char="-"/>
                <a:defRPr lang="x-none" sz="1600" baseline="0">
                  <a:latin typeface="+mn-lt"/>
                </a:defRPr>
              </a:lvl6pPr>
              <a:lvl7pPr marL="749808" indent="-130175" defTabSz="895350" fontAlgn="base">
                <a:spcBef>
                  <a:spcPct val="0"/>
                </a:spcBef>
                <a:spcAft>
                  <a:spcPct val="0"/>
                </a:spcAft>
                <a:buClr>
                  <a:schemeClr val="tx2"/>
                </a:buClr>
                <a:buSzPct val="89000"/>
                <a:buFont typeface="Arial" charset="0"/>
                <a:buChar char="-"/>
                <a:defRPr lang="x-none" sz="1600" baseline="0">
                  <a:latin typeface="+mn-lt"/>
                </a:defRPr>
              </a:lvl7pPr>
              <a:lvl8pPr marL="749808" indent="-130175" defTabSz="895350" fontAlgn="base">
                <a:spcBef>
                  <a:spcPct val="0"/>
                </a:spcBef>
                <a:spcAft>
                  <a:spcPct val="0"/>
                </a:spcAft>
                <a:buClr>
                  <a:schemeClr val="tx2"/>
                </a:buClr>
                <a:buSzPct val="89000"/>
                <a:buFont typeface="Arial" charset="0"/>
                <a:buChar char="-"/>
                <a:defRPr lang="x-none" sz="1600" baseline="0">
                  <a:latin typeface="+mn-lt"/>
                </a:defRPr>
              </a:lvl8pPr>
              <a:lvl9pPr marL="749808" indent="-130175" defTabSz="895350" fontAlgn="base">
                <a:spcBef>
                  <a:spcPct val="0"/>
                </a:spcBef>
                <a:spcAft>
                  <a:spcPct val="0"/>
                </a:spcAft>
                <a:buClr>
                  <a:schemeClr val="tx2"/>
                </a:buClr>
                <a:buSzPct val="89000"/>
                <a:buFont typeface="Arial" charset="0"/>
                <a:buChar char="-"/>
                <a:defRPr lang="x-none" sz="1600" baseline="0">
                  <a:latin typeface="+mn-lt"/>
                </a:defRPr>
              </a:lvl9pPr>
            </a:lstStyle>
            <a:p>
              <a:pPr fontAlgn="base">
                <a:spcBef>
                  <a:spcPct val="0"/>
                </a:spcBef>
                <a:spcAft>
                  <a:spcPct val="0"/>
                </a:spcAft>
                <a:buClr>
                  <a:srgbClr val="0E299A"/>
                </a:buClr>
              </a:pPr>
              <a:r>
                <a:rPr lang="en-US" sz="1800" b="1" dirty="0">
                  <a:solidFill>
                    <a:srgbClr val="FFFFFF"/>
                  </a:solidFill>
                  <a:latin typeface="Century Gothic" panose="020F0302020204030204"/>
                </a:rPr>
                <a:t>Confronting the cost crisis</a:t>
              </a:r>
            </a:p>
          </p:txBody>
        </p:sp>
        <p:sp>
          <p:nvSpPr>
            <p:cNvPr id="11" name="Rectangle 10">
              <a:extLst>
                <a:ext uri="{FF2B5EF4-FFF2-40B4-BE49-F238E27FC236}">
                  <a16:creationId xmlns:a16="http://schemas.microsoft.com/office/drawing/2014/main" id="{0F48633C-3271-4E37-BF16-549CF1CAE277}"/>
                </a:ext>
              </a:extLst>
            </p:cNvPr>
            <p:cNvSpPr>
              <a:spLocks/>
            </p:cNvSpPr>
            <p:nvPr/>
          </p:nvSpPr>
          <p:spPr>
            <a:xfrm>
              <a:off x="121490" y="837639"/>
              <a:ext cx="8512500" cy="5493812"/>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Ins="3566160" rtlCol="0" anchor="ctr">
              <a:noAutofit/>
            </a:bodyPr>
            <a:lstStyle/>
            <a:p>
              <a:pPr defTabSz="914400" fontAlgn="base">
                <a:spcBef>
                  <a:spcPct val="0"/>
                </a:spcBef>
                <a:spcAft>
                  <a:spcPct val="0"/>
                </a:spcAft>
              </a:pPr>
              <a:endParaRPr lang="en-US" b="1" dirty="0">
                <a:solidFill>
                  <a:srgbClr val="0E299A"/>
                </a:solidFill>
                <a:latin typeface="Century Gothic" panose="020F0302020204030204"/>
              </a:endParaRPr>
            </a:p>
          </p:txBody>
        </p:sp>
        <p:sp>
          <p:nvSpPr>
            <p:cNvPr id="18" name="RowHeader2 18">
              <a:extLst>
                <a:ext uri="{FF2B5EF4-FFF2-40B4-BE49-F238E27FC236}">
                  <a16:creationId xmlns:a16="http://schemas.microsoft.com/office/drawing/2014/main" id="{5A3A4715-D148-4530-881A-CABE52866966}"/>
                </a:ext>
              </a:extLst>
            </p:cNvPr>
            <p:cNvSpPr txBox="1">
              <a:spLocks noChangeAspect="1"/>
            </p:cNvSpPr>
            <p:nvPr>
              <p:custDataLst>
                <p:tags r:id="rId9"/>
              </p:custDataLst>
            </p:nvPr>
          </p:nvSpPr>
          <p:spPr>
            <a:xfrm>
              <a:off x="121490" y="834614"/>
              <a:ext cx="5660159" cy="430887"/>
            </a:xfrm>
            <a:prstGeom prst="rect">
              <a:avLst/>
            </a:prstGeom>
            <a:solidFill>
              <a:schemeClr val="accent1"/>
            </a:solidFill>
            <a:ln>
              <a:solidFill>
                <a:schemeClr val="accent1"/>
              </a:solidFill>
            </a:ln>
          </p:spPr>
          <p:txBody>
            <a:bodyPr vert="horz" wrap="square" lIns="76200" tIns="76200" rIns="76200" bIns="76200" rtlCol="0" anchor="ctr" anchorCtr="0">
              <a:spAutoFit/>
            </a:bodyPr>
            <a:lstStyle>
              <a:lvl1pPr marL="0" lvl="0" indent="0" defTabSz="895350" eaLnBrk="1" latinLnBrk="0" hangingPunct="1">
                <a:buClr>
                  <a:schemeClr val="tx2"/>
                </a:buClr>
                <a:buSzPct val="100000"/>
                <a:defRPr lang="x-none" sz="1600" baseline="0">
                  <a:latin typeface="+mn-lt"/>
                </a:defRPr>
              </a:lvl1pPr>
              <a:lvl2pPr marL="193675" lvl="1" indent="-192088" defTabSz="895350" eaLnBrk="1" latinLnBrk="0" hangingPunct="1">
                <a:buClr>
                  <a:schemeClr val="tx2"/>
                </a:buClr>
                <a:buSzPct val="125000"/>
                <a:buFont typeface="Arial" panose="020B0604020202020204" pitchFamily="34" charset="0"/>
                <a:buChar char="•"/>
                <a:defRPr lang="x-none" sz="1600" baseline="0">
                  <a:latin typeface="+mn-lt"/>
                </a:defRPr>
              </a:lvl2pPr>
              <a:lvl3pPr marL="457200" lvl="2" indent="-261938" defTabSz="895350" eaLnBrk="1" latinLnBrk="0" hangingPunct="1">
                <a:buClr>
                  <a:schemeClr val="tx2"/>
                </a:buClr>
                <a:buSzPct val="120000"/>
                <a:buFont typeface="Arial" charset="0"/>
                <a:buChar char="–"/>
                <a:defRPr lang="x-none" sz="1600" baseline="0">
                  <a:latin typeface="+mn-lt"/>
                </a:defRPr>
              </a:lvl3pPr>
              <a:lvl4pPr marL="614363" lvl="3" indent="-155575" defTabSz="895350" eaLnBrk="1" latinLnBrk="0" hangingPunct="1">
                <a:buClr>
                  <a:schemeClr val="tx2"/>
                </a:buClr>
                <a:buSzPct val="100000"/>
                <a:buFont typeface="Arial" panose="020B0604020202020204" pitchFamily="34" charset="0"/>
                <a:buChar char="•"/>
                <a:defRPr lang="x-none" sz="1600" baseline="0">
                  <a:latin typeface="+mn-lt"/>
                </a:defRPr>
              </a:lvl4pPr>
              <a:lvl5pPr marL="749808" lvl="4" indent="-130175" defTabSz="895350" eaLnBrk="1" latinLnBrk="0" hangingPunct="1">
                <a:buClr>
                  <a:schemeClr val="tx2"/>
                </a:buClr>
                <a:buSzPct val="89000"/>
                <a:buFont typeface="Arial" charset="0"/>
                <a:buChar char="-"/>
                <a:defRPr lang="x-none" sz="1600" baseline="0">
                  <a:latin typeface="+mn-lt"/>
                </a:defRPr>
              </a:lvl5pPr>
              <a:lvl6pPr marL="749808" indent="-130175" defTabSz="895350" fontAlgn="base">
                <a:spcBef>
                  <a:spcPct val="0"/>
                </a:spcBef>
                <a:spcAft>
                  <a:spcPct val="0"/>
                </a:spcAft>
                <a:buClr>
                  <a:schemeClr val="tx2"/>
                </a:buClr>
                <a:buSzPct val="89000"/>
                <a:buFont typeface="Arial" charset="0"/>
                <a:buChar char="-"/>
                <a:defRPr lang="x-none" sz="1600" baseline="0">
                  <a:latin typeface="+mn-lt"/>
                </a:defRPr>
              </a:lvl6pPr>
              <a:lvl7pPr marL="749808" indent="-130175" defTabSz="895350" fontAlgn="base">
                <a:spcBef>
                  <a:spcPct val="0"/>
                </a:spcBef>
                <a:spcAft>
                  <a:spcPct val="0"/>
                </a:spcAft>
                <a:buClr>
                  <a:schemeClr val="tx2"/>
                </a:buClr>
                <a:buSzPct val="89000"/>
                <a:buFont typeface="Arial" charset="0"/>
                <a:buChar char="-"/>
                <a:defRPr lang="x-none" sz="1600" baseline="0">
                  <a:latin typeface="+mn-lt"/>
                </a:defRPr>
              </a:lvl7pPr>
              <a:lvl8pPr marL="749808" indent="-130175" defTabSz="895350" fontAlgn="base">
                <a:spcBef>
                  <a:spcPct val="0"/>
                </a:spcBef>
                <a:spcAft>
                  <a:spcPct val="0"/>
                </a:spcAft>
                <a:buClr>
                  <a:schemeClr val="tx2"/>
                </a:buClr>
                <a:buSzPct val="89000"/>
                <a:buFont typeface="Arial" charset="0"/>
                <a:buChar char="-"/>
                <a:defRPr lang="x-none" sz="1600" baseline="0">
                  <a:latin typeface="+mn-lt"/>
                </a:defRPr>
              </a:lvl8pPr>
              <a:lvl9pPr marL="749808" indent="-130175" defTabSz="895350" fontAlgn="base">
                <a:spcBef>
                  <a:spcPct val="0"/>
                </a:spcBef>
                <a:spcAft>
                  <a:spcPct val="0"/>
                </a:spcAft>
                <a:buClr>
                  <a:schemeClr val="tx2"/>
                </a:buClr>
                <a:buSzPct val="89000"/>
                <a:buFont typeface="Arial" charset="0"/>
                <a:buChar char="-"/>
                <a:defRPr lang="x-none" sz="1600" baseline="0">
                  <a:latin typeface="+mn-lt"/>
                </a:defRPr>
              </a:lvl9pPr>
            </a:lstStyle>
            <a:p>
              <a:pPr fontAlgn="base">
                <a:spcBef>
                  <a:spcPct val="0"/>
                </a:spcBef>
                <a:spcAft>
                  <a:spcPct val="0"/>
                </a:spcAft>
                <a:buClr>
                  <a:srgbClr val="0E299A"/>
                </a:buClr>
              </a:pPr>
              <a:r>
                <a:rPr lang="en-US" sz="1800" b="1" dirty="0">
                  <a:solidFill>
                    <a:srgbClr val="0E299A"/>
                  </a:solidFill>
                  <a:latin typeface="Century Gothic" panose="020F0302020204030204"/>
                </a:rPr>
                <a:t>California For All</a:t>
              </a:r>
            </a:p>
          </p:txBody>
        </p:sp>
        <p:sp>
          <p:nvSpPr>
            <p:cNvPr id="3" name="TextBox 2">
              <a:extLst>
                <a:ext uri="{FF2B5EF4-FFF2-40B4-BE49-F238E27FC236}">
                  <a16:creationId xmlns:a16="http://schemas.microsoft.com/office/drawing/2014/main" id="{C42B4AF6-0625-4111-993A-FEECE7E8B0F5}"/>
                </a:ext>
              </a:extLst>
            </p:cNvPr>
            <p:cNvSpPr txBox="1"/>
            <p:nvPr>
              <p:custDataLst>
                <p:tags r:id="rId10"/>
              </p:custDataLst>
            </p:nvPr>
          </p:nvSpPr>
          <p:spPr>
            <a:xfrm>
              <a:off x="5860421" y="1966604"/>
              <a:ext cx="3086099" cy="276999"/>
            </a:xfrm>
            <a:prstGeom prst="rect">
              <a:avLst/>
            </a:prstGeom>
          </p:spPr>
          <p:txBody>
            <a:bodyPr vert="horz" wrap="square" lIns="0" tIns="0" rIns="0" bIns="0" rtlCol="0" anchor="t" anchorCtr="0">
              <a:spAutoFit/>
            </a:bodyPr>
            <a:lstStyle>
              <a:lvl1pPr marL="0" lvl="0" indent="0" defTabSz="895350" eaLnBrk="1" latinLnBrk="0" hangingPunct="1">
                <a:buClr>
                  <a:schemeClr val="tx2"/>
                </a:buClr>
                <a:buSzPct val="100000"/>
                <a:defRPr lang="x-none" sz="1600" baseline="0">
                  <a:latin typeface="+mn-lt"/>
                </a:defRPr>
              </a:lvl1pPr>
              <a:lvl2pPr marL="193675" lvl="1" indent="-192088" defTabSz="895350" eaLnBrk="1" latinLnBrk="0" hangingPunct="1">
                <a:buClr>
                  <a:schemeClr val="tx2"/>
                </a:buClr>
                <a:buSzPct val="125000"/>
                <a:buFont typeface="Arial" panose="020B0604020202020204" pitchFamily="34" charset="0"/>
                <a:buChar char="•"/>
                <a:defRPr lang="x-none" sz="1600" baseline="0">
                  <a:latin typeface="+mn-lt"/>
                </a:defRPr>
              </a:lvl2pPr>
              <a:lvl3pPr marL="457200" lvl="2" indent="-261938" defTabSz="895350" eaLnBrk="1" latinLnBrk="0" hangingPunct="1">
                <a:buClr>
                  <a:schemeClr val="tx2"/>
                </a:buClr>
                <a:buSzPct val="120000"/>
                <a:buFont typeface="Arial" charset="0"/>
                <a:buChar char="–"/>
                <a:defRPr lang="x-none" sz="1600" baseline="0">
                  <a:latin typeface="+mn-lt"/>
                </a:defRPr>
              </a:lvl3pPr>
              <a:lvl4pPr marL="614363" lvl="3" indent="-155575" defTabSz="895350" eaLnBrk="1" latinLnBrk="0" hangingPunct="1">
                <a:buClr>
                  <a:schemeClr val="tx2"/>
                </a:buClr>
                <a:buSzPct val="100000"/>
                <a:buFont typeface="Arial" panose="020B0604020202020204" pitchFamily="34" charset="0"/>
                <a:buChar char="•"/>
                <a:defRPr lang="x-none" sz="1600" baseline="0">
                  <a:latin typeface="+mn-lt"/>
                </a:defRPr>
              </a:lvl4pPr>
              <a:lvl5pPr marL="749808" lvl="4" indent="-130175" defTabSz="895350" eaLnBrk="1" latinLnBrk="0" hangingPunct="1">
                <a:buClr>
                  <a:schemeClr val="tx2"/>
                </a:buClr>
                <a:buSzPct val="89000"/>
                <a:buFont typeface="Arial" charset="0"/>
                <a:buChar char="-"/>
                <a:defRPr lang="x-none" sz="1600" baseline="0">
                  <a:latin typeface="+mn-lt"/>
                </a:defRPr>
              </a:lvl5pPr>
              <a:lvl6pPr marL="749808" indent="-130175" defTabSz="895350" fontAlgn="base">
                <a:spcBef>
                  <a:spcPct val="0"/>
                </a:spcBef>
                <a:spcAft>
                  <a:spcPct val="0"/>
                </a:spcAft>
                <a:buClr>
                  <a:schemeClr val="tx2"/>
                </a:buClr>
                <a:buSzPct val="89000"/>
                <a:buFont typeface="Arial" charset="0"/>
                <a:buChar char="-"/>
                <a:defRPr lang="x-none" sz="1600" baseline="0">
                  <a:latin typeface="+mn-lt"/>
                </a:defRPr>
              </a:lvl6pPr>
              <a:lvl7pPr marL="749808" indent="-130175" defTabSz="895350" fontAlgn="base">
                <a:spcBef>
                  <a:spcPct val="0"/>
                </a:spcBef>
                <a:spcAft>
                  <a:spcPct val="0"/>
                </a:spcAft>
                <a:buClr>
                  <a:schemeClr val="tx2"/>
                </a:buClr>
                <a:buSzPct val="89000"/>
                <a:buFont typeface="Arial" charset="0"/>
                <a:buChar char="-"/>
                <a:defRPr lang="x-none" sz="1600" baseline="0">
                  <a:latin typeface="+mn-lt"/>
                </a:defRPr>
              </a:lvl7pPr>
              <a:lvl8pPr marL="749808" indent="-130175" defTabSz="895350" fontAlgn="base">
                <a:spcBef>
                  <a:spcPct val="0"/>
                </a:spcBef>
                <a:spcAft>
                  <a:spcPct val="0"/>
                </a:spcAft>
                <a:buClr>
                  <a:schemeClr val="tx2"/>
                </a:buClr>
                <a:buSzPct val="89000"/>
                <a:buFont typeface="Arial" charset="0"/>
                <a:buChar char="-"/>
                <a:defRPr lang="x-none" sz="1600" baseline="0">
                  <a:latin typeface="+mn-lt"/>
                </a:defRPr>
              </a:lvl8pPr>
              <a:lvl9pPr marL="749808" indent="-130175" defTabSz="895350" fontAlgn="base">
                <a:spcBef>
                  <a:spcPct val="0"/>
                </a:spcBef>
                <a:spcAft>
                  <a:spcPct val="0"/>
                </a:spcAft>
                <a:buClr>
                  <a:schemeClr val="tx2"/>
                </a:buClr>
                <a:buSzPct val="89000"/>
                <a:buFont typeface="Arial" charset="0"/>
                <a:buChar char="-"/>
                <a:defRPr lang="x-none" sz="1600" baseline="0">
                  <a:latin typeface="+mn-lt"/>
                </a:defRPr>
              </a:lvl9pPr>
            </a:lstStyle>
            <a:p>
              <a:pPr marL="1587" lvl="1" indent="0" fontAlgn="base">
                <a:spcBef>
                  <a:spcPct val="0"/>
                </a:spcBef>
                <a:spcAft>
                  <a:spcPct val="0"/>
                </a:spcAft>
                <a:buClr>
                  <a:srgbClr val="0E299A"/>
                </a:buClr>
                <a:buNone/>
              </a:pPr>
              <a:endParaRPr lang="en-US" sz="1800" b="1" dirty="0">
                <a:solidFill>
                  <a:srgbClr val="0E299A"/>
                </a:solidFill>
                <a:latin typeface="Century Gothic" panose="020F0302020204030204"/>
              </a:endParaRPr>
            </a:p>
          </p:txBody>
        </p:sp>
      </p:grpSp>
      <p:sp>
        <p:nvSpPr>
          <p:cNvPr id="9" name="Rectangle 8"/>
          <p:cNvSpPr/>
          <p:nvPr/>
        </p:nvSpPr>
        <p:spPr>
          <a:xfrm>
            <a:off x="935936" y="1340001"/>
            <a:ext cx="3785798" cy="4524315"/>
          </a:xfrm>
          <a:prstGeom prst="rect">
            <a:avLst/>
          </a:prstGeom>
        </p:spPr>
        <p:txBody>
          <a:bodyPr wrap="square">
            <a:spAutoFit/>
          </a:bodyPr>
          <a:lstStyle/>
          <a:p>
            <a:pPr marL="1587" lvl="1" defTabSz="895350" fontAlgn="base">
              <a:spcBef>
                <a:spcPct val="0"/>
              </a:spcBef>
              <a:spcAft>
                <a:spcPct val="0"/>
              </a:spcAft>
              <a:buClr>
                <a:srgbClr val="0E299A"/>
              </a:buClr>
              <a:buSzPct val="125000"/>
              <a:defRPr/>
            </a:pPr>
            <a:r>
              <a:rPr lang="en-US" dirty="0">
                <a:solidFill>
                  <a:srgbClr val="000000"/>
                </a:solidFill>
              </a:rPr>
              <a:t>Governor Newsom aspires to </a:t>
            </a:r>
          </a:p>
          <a:p>
            <a:pPr marL="1587" lvl="1" defTabSz="895350" fontAlgn="base">
              <a:spcBef>
                <a:spcPct val="0"/>
              </a:spcBef>
              <a:spcAft>
                <a:spcPct val="0"/>
              </a:spcAft>
              <a:buClr>
                <a:srgbClr val="0E299A"/>
              </a:buClr>
              <a:buSzPct val="125000"/>
              <a:defRPr/>
            </a:pPr>
            <a:endParaRPr lang="en-US" dirty="0">
              <a:solidFill>
                <a:srgbClr val="000000"/>
              </a:solidFill>
            </a:endParaRPr>
          </a:p>
          <a:p>
            <a:pPr marL="285750" indent="-285750" fontAlgn="base">
              <a:spcBef>
                <a:spcPct val="0"/>
              </a:spcBef>
              <a:spcAft>
                <a:spcPct val="0"/>
              </a:spcAft>
              <a:buClr>
                <a:srgbClr val="0E299A"/>
              </a:buClr>
              <a:buFont typeface="Arial" panose="020B0604020202020204" pitchFamily="34" charset="0"/>
              <a:buChar char="•"/>
            </a:pPr>
            <a:r>
              <a:rPr lang="en-US" b="1" dirty="0">
                <a:solidFill>
                  <a:srgbClr val="0E299A"/>
                </a:solidFill>
              </a:rPr>
              <a:t>tackle the cost crisis </a:t>
            </a:r>
            <a:r>
              <a:rPr lang="en-US" dirty="0">
                <a:solidFill>
                  <a:srgbClr val="000000"/>
                </a:solidFill>
              </a:rPr>
              <a:t>facing California</a:t>
            </a:r>
          </a:p>
          <a:p>
            <a:pPr marL="1587" lvl="1" fontAlgn="base">
              <a:spcBef>
                <a:spcPct val="0"/>
              </a:spcBef>
              <a:spcAft>
                <a:spcPct val="0"/>
              </a:spcAft>
              <a:buClr>
                <a:srgbClr val="0E299A"/>
              </a:buClr>
            </a:pPr>
            <a:endParaRPr lang="en-US" dirty="0">
              <a:solidFill>
                <a:srgbClr val="000000"/>
              </a:solidFill>
            </a:endParaRPr>
          </a:p>
          <a:p>
            <a:pPr marL="1587" lvl="1" fontAlgn="base">
              <a:spcBef>
                <a:spcPct val="0"/>
              </a:spcBef>
              <a:spcAft>
                <a:spcPct val="0"/>
              </a:spcAft>
              <a:buClr>
                <a:srgbClr val="0E299A"/>
              </a:buClr>
            </a:pPr>
            <a:endParaRPr lang="en-US" dirty="0">
              <a:solidFill>
                <a:srgbClr val="000000"/>
              </a:solidFill>
            </a:endParaRPr>
          </a:p>
          <a:p>
            <a:pPr marL="1587" lvl="1" fontAlgn="base">
              <a:spcBef>
                <a:spcPct val="0"/>
              </a:spcBef>
              <a:spcAft>
                <a:spcPct val="0"/>
              </a:spcAft>
              <a:buClr>
                <a:srgbClr val="0E299A"/>
              </a:buClr>
            </a:pPr>
            <a:endParaRPr lang="en-US" dirty="0">
              <a:solidFill>
                <a:srgbClr val="000000"/>
              </a:solidFill>
            </a:endParaRPr>
          </a:p>
          <a:p>
            <a:pPr marL="285750" indent="-285750" fontAlgn="base">
              <a:spcBef>
                <a:spcPct val="0"/>
              </a:spcBef>
              <a:spcAft>
                <a:spcPct val="0"/>
              </a:spcAft>
              <a:buClr>
                <a:srgbClr val="0E299A"/>
              </a:buClr>
              <a:buFont typeface="Arial" panose="020B0604020202020204" pitchFamily="34" charset="0"/>
              <a:buChar char="•"/>
            </a:pPr>
            <a:r>
              <a:rPr lang="en-US" dirty="0">
                <a:solidFill>
                  <a:srgbClr val="000000"/>
                </a:solidFill>
              </a:rPr>
              <a:t>create a </a:t>
            </a:r>
            <a:r>
              <a:rPr lang="en-US" b="1" dirty="0">
                <a:solidFill>
                  <a:srgbClr val="0E299A"/>
                </a:solidFill>
              </a:rPr>
              <a:t>just state for all Californians</a:t>
            </a:r>
            <a:r>
              <a:rPr lang="en-US" dirty="0">
                <a:solidFill>
                  <a:srgbClr val="000000"/>
                </a:solidFill>
              </a:rPr>
              <a:t>, and </a:t>
            </a:r>
          </a:p>
          <a:p>
            <a:pPr lvl="1" fontAlgn="base">
              <a:spcBef>
                <a:spcPct val="0"/>
              </a:spcBef>
              <a:spcAft>
                <a:spcPct val="0"/>
              </a:spcAft>
              <a:buClr>
                <a:srgbClr val="0E299A"/>
              </a:buClr>
            </a:pPr>
            <a:endParaRPr lang="en-US" dirty="0">
              <a:solidFill>
                <a:srgbClr val="000000"/>
              </a:solidFill>
            </a:endParaRPr>
          </a:p>
          <a:p>
            <a:pPr lvl="1" fontAlgn="base">
              <a:spcBef>
                <a:spcPct val="0"/>
              </a:spcBef>
              <a:spcAft>
                <a:spcPct val="0"/>
              </a:spcAft>
              <a:buClr>
                <a:srgbClr val="0E299A"/>
              </a:buClr>
            </a:pPr>
            <a:endParaRPr lang="en-US" dirty="0">
              <a:solidFill>
                <a:srgbClr val="000000"/>
              </a:solidFill>
            </a:endParaRPr>
          </a:p>
          <a:p>
            <a:pPr lvl="1" fontAlgn="base">
              <a:spcBef>
                <a:spcPct val="0"/>
              </a:spcBef>
              <a:spcAft>
                <a:spcPct val="0"/>
              </a:spcAft>
              <a:buClr>
                <a:srgbClr val="0E299A"/>
              </a:buClr>
            </a:pPr>
            <a:endParaRPr lang="en-US" dirty="0">
              <a:solidFill>
                <a:srgbClr val="000000"/>
              </a:solidFill>
            </a:endParaRPr>
          </a:p>
          <a:p>
            <a:pPr marL="285750" indent="-285750" fontAlgn="base">
              <a:spcBef>
                <a:spcPct val="0"/>
              </a:spcBef>
              <a:spcAft>
                <a:spcPct val="0"/>
              </a:spcAft>
              <a:buClr>
                <a:srgbClr val="0E299A"/>
              </a:buClr>
              <a:buFont typeface="Arial" panose="020B0604020202020204" pitchFamily="34" charset="0"/>
              <a:buChar char="•"/>
            </a:pPr>
            <a:r>
              <a:rPr lang="en-US" dirty="0">
                <a:solidFill>
                  <a:srgbClr val="000000"/>
                </a:solidFill>
              </a:rPr>
              <a:t>demonstrate that government can be both </a:t>
            </a:r>
            <a:r>
              <a:rPr lang="en-US" b="1" dirty="0">
                <a:solidFill>
                  <a:srgbClr val="0E299A"/>
                </a:solidFill>
              </a:rPr>
              <a:t>progressive and effective for all</a:t>
            </a:r>
          </a:p>
        </p:txBody>
      </p:sp>
      <p:sp>
        <p:nvSpPr>
          <p:cNvPr id="13" name="Footer Placeholder 12"/>
          <p:cNvSpPr>
            <a:spLocks noGrp="1"/>
          </p:cNvSpPr>
          <p:nvPr>
            <p:ph type="ftr" sz="quarter" idx="10"/>
          </p:nvPr>
        </p:nvSpPr>
        <p:spPr/>
        <p:txBody>
          <a:bodyPr/>
          <a:lstStyle/>
          <a:p>
            <a:endParaRPr lang="en-US"/>
          </a:p>
        </p:txBody>
      </p:sp>
      <p:sp>
        <p:nvSpPr>
          <p:cNvPr id="21" name="Slide Number Placeholder 6"/>
          <p:cNvSpPr txBox="1">
            <a:spLocks/>
          </p:cNvSpPr>
          <p:nvPr/>
        </p:nvSpPr>
        <p:spPr>
          <a:xfrm>
            <a:off x="8610600" y="6356350"/>
            <a:ext cx="3172428"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77B679B-8145-4C6B-B035-79E9230DCB1E}" type="slidenum">
              <a:rPr lang="en-US" sz="1000" smtClean="0"/>
              <a:pPr algn="r"/>
              <a:t>2</a:t>
            </a:fld>
            <a:endParaRPr lang="en-US" sz="1000" dirty="0"/>
          </a:p>
        </p:txBody>
      </p:sp>
    </p:spTree>
    <p:extLst>
      <p:ext uri="{BB962C8B-B14F-4D97-AF65-F5344CB8AC3E}">
        <p14:creationId xmlns:p14="http://schemas.microsoft.com/office/powerpoint/2010/main" val="1450459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77B679B-8145-4C6B-B035-79E9230DCB1E}" type="slidenum">
              <a:rPr lang="en-US" smtClean="0"/>
              <a:t>20</a:t>
            </a:fld>
            <a:endParaRPr lang="en-US"/>
          </a:p>
        </p:txBody>
      </p:sp>
      <p:graphicFrame>
        <p:nvGraphicFramePr>
          <p:cNvPr id="7" name="Content Placeholder 3">
            <a:extLst>
              <a:ext uri="{FF2B5EF4-FFF2-40B4-BE49-F238E27FC236}">
                <a16:creationId xmlns:a16="http://schemas.microsoft.com/office/drawing/2014/main" id="{3FDE13E1-3DD6-6C40-B836-AF00EB4433A7}"/>
              </a:ext>
            </a:extLst>
          </p:cNvPr>
          <p:cNvGraphicFramePr>
            <a:graphicFrameLocks/>
          </p:cNvGraphicFramePr>
          <p:nvPr>
            <p:extLst/>
          </p:nvPr>
        </p:nvGraphicFramePr>
        <p:xfrm>
          <a:off x="292359" y="1933803"/>
          <a:ext cx="11607281" cy="4581021"/>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a:extLst>
              <a:ext uri="{FF2B5EF4-FFF2-40B4-BE49-F238E27FC236}">
                <a16:creationId xmlns:a16="http://schemas.microsoft.com/office/drawing/2014/main" id="{BA41916B-027A-4DA7-A8E8-1BA5BD6BA5AF}"/>
              </a:ext>
            </a:extLst>
          </p:cNvPr>
          <p:cNvSpPr/>
          <p:nvPr/>
        </p:nvSpPr>
        <p:spPr>
          <a:xfrm>
            <a:off x="-1" y="175225"/>
            <a:ext cx="12192000" cy="1325563"/>
          </a:xfrm>
          <a:prstGeom prst="rect">
            <a:avLst/>
          </a:prstGeom>
          <a:solidFill>
            <a:srgbClr val="204E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5ACF8B1E-CE21-47CF-A0D5-BD1BA02586A6}"/>
              </a:ext>
            </a:extLst>
          </p:cNvPr>
          <p:cNvSpPr txBox="1">
            <a:spLocks/>
          </p:cNvSpPr>
          <p:nvPr/>
        </p:nvSpPr>
        <p:spPr>
          <a:xfrm>
            <a:off x="-178070" y="175224"/>
            <a:ext cx="12548138"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800" b="1" dirty="0">
                <a:solidFill>
                  <a:schemeClr val="bg1"/>
                </a:solidFill>
                <a:latin typeface="Calibri" panose="020F0502020204030204" pitchFamily="34" charset="0"/>
                <a:cs typeface="Calibri" panose="020F0502020204030204" pitchFamily="34" charset="0"/>
              </a:rPr>
              <a:t>20% OF WORKERS IN CA MAKING LESS THAN $15 HAVE A COLLEGE DEGREE</a:t>
            </a:r>
          </a:p>
        </p:txBody>
      </p:sp>
    </p:spTree>
    <p:extLst>
      <p:ext uri="{BB962C8B-B14F-4D97-AF65-F5344CB8AC3E}">
        <p14:creationId xmlns:p14="http://schemas.microsoft.com/office/powerpoint/2010/main" val="9836423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1176" y="0"/>
            <a:ext cx="7089648" cy="6833616"/>
          </a:xfrm>
          <a:prstGeom prst="rect">
            <a:avLst/>
          </a:prstGeom>
        </p:spPr>
      </p:pic>
    </p:spTree>
    <p:extLst>
      <p:ext uri="{BB962C8B-B14F-4D97-AF65-F5344CB8AC3E}">
        <p14:creationId xmlns:p14="http://schemas.microsoft.com/office/powerpoint/2010/main" val="859601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86799" y="1621843"/>
            <a:ext cx="2820030" cy="2718189"/>
          </a:xfrm>
          <a:prstGeom prst="rect">
            <a:avLst/>
          </a:prstGeom>
        </p:spPr>
      </p:pic>
      <p:sp>
        <p:nvSpPr>
          <p:cNvPr id="8" name="Title 7"/>
          <p:cNvSpPr>
            <a:spLocks noGrp="1"/>
          </p:cNvSpPr>
          <p:nvPr>
            <p:ph type="title"/>
          </p:nvPr>
        </p:nvSpPr>
        <p:spPr>
          <a:xfrm>
            <a:off x="942109" y="382218"/>
            <a:ext cx="8969054" cy="916743"/>
          </a:xfrm>
        </p:spPr>
        <p:txBody>
          <a:bodyPr>
            <a:normAutofit/>
          </a:bodyPr>
          <a:lstStyle/>
          <a:p>
            <a:r>
              <a:rPr lang="en-US" sz="3600" b="1" dirty="0">
                <a:solidFill>
                  <a:srgbClr val="0E299A"/>
                </a:solidFill>
                <a:latin typeface="Century Gothic" panose="020B0502020202020204" pitchFamily="34" charset="0"/>
              </a:rPr>
              <a:t>Higher Education and the Vision</a:t>
            </a:r>
          </a:p>
        </p:txBody>
      </p:sp>
      <p:sp>
        <p:nvSpPr>
          <p:cNvPr id="3" name="Footer Placeholder 2"/>
          <p:cNvSpPr>
            <a:spLocks noGrp="1"/>
          </p:cNvSpPr>
          <p:nvPr>
            <p:ph type="ftr" sz="quarter" idx="11"/>
          </p:nvPr>
        </p:nvSpPr>
        <p:spPr/>
        <p:txBody>
          <a:bodyPr/>
          <a:lstStyle/>
          <a:p>
            <a:endParaRPr lang="en-US" dirty="0"/>
          </a:p>
        </p:txBody>
      </p:sp>
      <p:graphicFrame>
        <p:nvGraphicFramePr>
          <p:cNvPr id="6" name="Diagram 5"/>
          <p:cNvGraphicFramePr/>
          <p:nvPr>
            <p:extLst>
              <p:ext uri="{D42A27DB-BD31-4B8C-83A1-F6EECF244321}">
                <p14:modId xmlns:p14="http://schemas.microsoft.com/office/powerpoint/2010/main" val="3092874092"/>
              </p:ext>
            </p:extLst>
          </p:nvPr>
        </p:nvGraphicFramePr>
        <p:xfrm>
          <a:off x="942109" y="709301"/>
          <a:ext cx="7460043"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577B679B-8145-4C6B-B035-79E9230DCB1E}" type="slidenum">
              <a:rPr lang="en-US" smtClean="0"/>
              <a:t>3</a:t>
            </a:fld>
            <a:endParaRPr lang="en-US"/>
          </a:p>
        </p:txBody>
      </p:sp>
      <p:sp>
        <p:nvSpPr>
          <p:cNvPr id="4" name="Date Placeholder 3"/>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4090617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b="1" dirty="0">
                <a:solidFill>
                  <a:srgbClr val="0E299A"/>
                </a:solidFill>
                <a:latin typeface="Century Gothic" panose="020B0502020202020204" pitchFamily="34" charset="0"/>
              </a:rPr>
              <a:t>2019-2020 Budget makes historic investments in higher education</a:t>
            </a:r>
          </a:p>
        </p:txBody>
      </p:sp>
      <p:sp>
        <p:nvSpPr>
          <p:cNvPr id="5" name="Content Placeholder 4"/>
          <p:cNvSpPr>
            <a:spLocks noGrp="1"/>
          </p:cNvSpPr>
          <p:nvPr>
            <p:ph idx="1"/>
          </p:nvPr>
        </p:nvSpPr>
        <p:spPr/>
        <p:txBody>
          <a:bodyPr>
            <a:normAutofit fontScale="55000" lnSpcReduction="20000"/>
          </a:bodyPr>
          <a:lstStyle/>
          <a:p>
            <a:pPr marL="0" indent="0">
              <a:buNone/>
            </a:pPr>
            <a:r>
              <a:rPr lang="en-US" sz="3200" b="1" dirty="0">
                <a:solidFill>
                  <a:srgbClr val="F58200"/>
                </a:solidFill>
                <a:latin typeface="Century Gothic" panose="020B0502020202020204" pitchFamily="34" charset="0"/>
              </a:rPr>
              <a:t>$1.6B increase in higher education</a:t>
            </a:r>
          </a:p>
          <a:p>
            <a:r>
              <a:rPr lang="en-US" b="1" dirty="0">
                <a:solidFill>
                  <a:srgbClr val="0E299A"/>
                </a:solidFill>
                <a:latin typeface="Century Gothic" panose="020B0502020202020204" pitchFamily="34" charset="0"/>
              </a:rPr>
              <a:t>Freezes tuition and increases enrollment </a:t>
            </a:r>
            <a:r>
              <a:rPr lang="en-US" dirty="0">
                <a:solidFill>
                  <a:srgbClr val="000000"/>
                </a:solidFill>
                <a:latin typeface="Century Gothic" panose="020B0502020202020204" pitchFamily="34" charset="0"/>
              </a:rPr>
              <a:t>slots at both the University of California and California State University systems for the 2019-2020 school year </a:t>
            </a:r>
          </a:p>
          <a:p>
            <a:r>
              <a:rPr lang="en-US" dirty="0">
                <a:solidFill>
                  <a:srgbClr val="000000"/>
                </a:solidFill>
                <a:latin typeface="Century Gothic" panose="020B0502020202020204" pitchFamily="34" charset="0"/>
              </a:rPr>
              <a:t>Expands the California College Promise to </a:t>
            </a:r>
            <a:r>
              <a:rPr lang="en-US" b="1" dirty="0">
                <a:solidFill>
                  <a:srgbClr val="0E299A"/>
                </a:solidFill>
                <a:latin typeface="Century Gothic" panose="020B0502020202020204" pitchFamily="34" charset="0"/>
              </a:rPr>
              <a:t>fund two years of free community college for full-time California students </a:t>
            </a:r>
          </a:p>
          <a:p>
            <a:r>
              <a:rPr lang="en-US" dirty="0">
                <a:solidFill>
                  <a:srgbClr val="000000"/>
                </a:solidFill>
                <a:latin typeface="Century Gothic" panose="020B0502020202020204" pitchFamily="34" charset="0"/>
              </a:rPr>
              <a:t>Targets funds for addressing </a:t>
            </a:r>
            <a:r>
              <a:rPr lang="en-US" b="1" dirty="0">
                <a:solidFill>
                  <a:srgbClr val="0E299A"/>
                </a:solidFill>
                <a:latin typeface="Century Gothic" panose="020B0502020202020204" pitchFamily="34" charset="0"/>
              </a:rPr>
              <a:t>student hunger, housing and basic needs </a:t>
            </a:r>
            <a:r>
              <a:rPr lang="en-US" dirty="0">
                <a:solidFill>
                  <a:srgbClr val="000000"/>
                </a:solidFill>
                <a:latin typeface="Century Gothic" panose="020B0502020202020204" pitchFamily="34" charset="0"/>
              </a:rPr>
              <a:t>at CSU, UC and community colleges </a:t>
            </a:r>
          </a:p>
          <a:p>
            <a:r>
              <a:rPr lang="en-US" dirty="0">
                <a:solidFill>
                  <a:srgbClr val="000000"/>
                </a:solidFill>
                <a:latin typeface="Century Gothic" panose="020B0502020202020204" pitchFamily="34" charset="0"/>
              </a:rPr>
              <a:t>Provides </a:t>
            </a:r>
            <a:r>
              <a:rPr lang="en-US" b="1" dirty="0">
                <a:solidFill>
                  <a:srgbClr val="0E299A"/>
                </a:solidFill>
                <a:latin typeface="Century Gothic" panose="020B0502020202020204" pitchFamily="34" charset="0"/>
              </a:rPr>
              <a:t>$41.8M to increase the number of competitive Cal Grant scholarships</a:t>
            </a:r>
            <a:r>
              <a:rPr lang="en-US" dirty="0">
                <a:solidFill>
                  <a:srgbClr val="000000"/>
                </a:solidFill>
                <a:latin typeface="Century Gothic" panose="020B0502020202020204" pitchFamily="34" charset="0"/>
              </a:rPr>
              <a:t> from 25,750 to 41,000 for qualified Californians </a:t>
            </a:r>
          </a:p>
          <a:p>
            <a:r>
              <a:rPr lang="en-US" dirty="0">
                <a:solidFill>
                  <a:srgbClr val="000000"/>
                </a:solidFill>
                <a:latin typeface="Century Gothic" panose="020B0502020202020204" pitchFamily="34" charset="0"/>
              </a:rPr>
              <a:t>Provides </a:t>
            </a:r>
            <a:r>
              <a:rPr lang="en-US" b="1" dirty="0">
                <a:solidFill>
                  <a:srgbClr val="0E299A"/>
                </a:solidFill>
                <a:latin typeface="Century Gothic" panose="020B0502020202020204" pitchFamily="34" charset="0"/>
              </a:rPr>
              <a:t>$96.7M to support the living expenses of student parents with dependent children </a:t>
            </a:r>
            <a:r>
              <a:rPr lang="en-US" dirty="0">
                <a:solidFill>
                  <a:srgbClr val="000000"/>
                </a:solidFill>
                <a:latin typeface="Century Gothic" panose="020B0502020202020204" pitchFamily="34" charset="0"/>
              </a:rPr>
              <a:t>to increase degree completion </a:t>
            </a:r>
          </a:p>
          <a:p>
            <a:r>
              <a:rPr lang="en-US" dirty="0">
                <a:solidFill>
                  <a:srgbClr val="000000"/>
                </a:solidFill>
                <a:latin typeface="Century Gothic" panose="020B0502020202020204" pitchFamily="34" charset="0"/>
              </a:rPr>
              <a:t>Designates resources for </a:t>
            </a:r>
            <a:r>
              <a:rPr lang="en-US" b="1" dirty="0">
                <a:solidFill>
                  <a:srgbClr val="0E299A"/>
                </a:solidFill>
                <a:latin typeface="Century Gothic" panose="020B0502020202020204" pitchFamily="34" charset="0"/>
              </a:rPr>
              <a:t>summer financial aid </a:t>
            </a:r>
            <a:r>
              <a:rPr lang="en-US" dirty="0">
                <a:solidFill>
                  <a:srgbClr val="000000"/>
                </a:solidFill>
                <a:latin typeface="Century Gothic" panose="020B0502020202020204" pitchFamily="34" charset="0"/>
              </a:rPr>
              <a:t>at UC and CSU </a:t>
            </a:r>
          </a:p>
          <a:p>
            <a:r>
              <a:rPr lang="en-US" dirty="0">
                <a:solidFill>
                  <a:srgbClr val="000000"/>
                </a:solidFill>
                <a:latin typeface="Century Gothic" panose="020B0502020202020204" pitchFamily="34" charset="0"/>
              </a:rPr>
              <a:t>Supports </a:t>
            </a:r>
            <a:r>
              <a:rPr lang="en-US" b="1" dirty="0">
                <a:solidFill>
                  <a:srgbClr val="0E299A"/>
                </a:solidFill>
                <a:latin typeface="Century Gothic" panose="020B0502020202020204" pitchFamily="34" charset="0"/>
              </a:rPr>
              <a:t>special programs for foster youth, veterans and formerly incarcerated</a:t>
            </a:r>
            <a:r>
              <a:rPr lang="en-US" dirty="0">
                <a:solidFill>
                  <a:srgbClr val="000000"/>
                </a:solidFill>
                <a:latin typeface="Century Gothic" panose="020B0502020202020204" pitchFamily="34" charset="0"/>
              </a:rPr>
              <a:t> individuals to promote their academic success </a:t>
            </a:r>
          </a:p>
          <a:p>
            <a:r>
              <a:rPr lang="en-US" dirty="0">
                <a:solidFill>
                  <a:srgbClr val="000000"/>
                </a:solidFill>
                <a:latin typeface="Century Gothic" panose="020B0502020202020204" pitchFamily="34" charset="0"/>
              </a:rPr>
              <a:t>Expands </a:t>
            </a:r>
            <a:r>
              <a:rPr lang="en-US" b="1" dirty="0">
                <a:solidFill>
                  <a:srgbClr val="0E299A"/>
                </a:solidFill>
                <a:latin typeface="Century Gothic" panose="020B0502020202020204" pitchFamily="34" charset="0"/>
              </a:rPr>
              <a:t>research in dyslexia and neurodiversity </a:t>
            </a:r>
            <a:r>
              <a:rPr lang="en-US" dirty="0">
                <a:solidFill>
                  <a:srgbClr val="000000"/>
                </a:solidFill>
                <a:latin typeface="Century Gothic" panose="020B0502020202020204" pitchFamily="34" charset="0"/>
              </a:rPr>
              <a:t>at the UC and CSU </a:t>
            </a:r>
          </a:p>
          <a:p>
            <a:r>
              <a:rPr lang="en-US" dirty="0">
                <a:solidFill>
                  <a:srgbClr val="000000"/>
                </a:solidFill>
                <a:latin typeface="Century Gothic" panose="020B0502020202020204" pitchFamily="34" charset="0"/>
              </a:rPr>
              <a:t>Addresses </a:t>
            </a:r>
            <a:r>
              <a:rPr lang="en-US" b="1" dirty="0">
                <a:solidFill>
                  <a:srgbClr val="0E299A"/>
                </a:solidFill>
                <a:latin typeface="Century Gothic" panose="020B0502020202020204" pitchFamily="34" charset="0"/>
              </a:rPr>
              <a:t>student mental health </a:t>
            </a:r>
            <a:r>
              <a:rPr lang="en-US" dirty="0">
                <a:solidFill>
                  <a:srgbClr val="000000"/>
                </a:solidFill>
                <a:latin typeface="Century Gothic" panose="020B0502020202020204" pitchFamily="34" charset="0"/>
              </a:rPr>
              <a:t>needs at the UC, CSU, and community colleges </a:t>
            </a:r>
          </a:p>
          <a:p>
            <a:r>
              <a:rPr lang="en-US" dirty="0">
                <a:solidFill>
                  <a:srgbClr val="000000"/>
                </a:solidFill>
                <a:latin typeface="Century Gothic" panose="020B0502020202020204" pitchFamily="34" charset="0"/>
              </a:rPr>
              <a:t>Provides </a:t>
            </a:r>
            <a:r>
              <a:rPr lang="en-US" b="1" dirty="0">
                <a:solidFill>
                  <a:srgbClr val="0E299A"/>
                </a:solidFill>
                <a:latin typeface="Century Gothic" panose="020B0502020202020204" pitchFamily="34" charset="0"/>
              </a:rPr>
              <a:t>$50M in start-up monies for college savings accounts </a:t>
            </a:r>
            <a:r>
              <a:rPr lang="en-US" dirty="0">
                <a:solidFill>
                  <a:srgbClr val="000000"/>
                </a:solidFill>
                <a:latin typeface="Century Gothic" panose="020B0502020202020204" pitchFamily="34" charset="0"/>
              </a:rPr>
              <a:t>for California children </a:t>
            </a:r>
          </a:p>
          <a:p>
            <a:endParaRPr lang="en-US" dirty="0"/>
          </a:p>
        </p:txBody>
      </p:sp>
      <p:sp>
        <p:nvSpPr>
          <p:cNvPr id="3" name="Footer Placeholder 2"/>
          <p:cNvSpPr>
            <a:spLocks noGrp="1"/>
          </p:cNvSpPr>
          <p:nvPr>
            <p:ph type="ftr" sz="quarter" idx="11"/>
          </p:nvPr>
        </p:nvSpPr>
        <p:spPr/>
        <p:txBody>
          <a:bodyPr/>
          <a:lstStyle/>
          <a:p>
            <a:endParaRPr lang="en-US" dirty="0"/>
          </a:p>
        </p:txBody>
      </p:sp>
      <p:sp>
        <p:nvSpPr>
          <p:cNvPr id="2" name="Slide Number Placeholder 1"/>
          <p:cNvSpPr>
            <a:spLocks noGrp="1"/>
          </p:cNvSpPr>
          <p:nvPr>
            <p:ph type="sldNum" sz="quarter" idx="12"/>
          </p:nvPr>
        </p:nvSpPr>
        <p:spPr/>
        <p:txBody>
          <a:bodyPr/>
          <a:lstStyle/>
          <a:p>
            <a:fld id="{577B679B-8145-4C6B-B035-79E9230DCB1E}" type="slidenum">
              <a:rPr lang="en-US" smtClean="0"/>
              <a:t>4</a:t>
            </a:fld>
            <a:endParaRPr lang="en-US"/>
          </a:p>
        </p:txBody>
      </p:sp>
      <p:sp>
        <p:nvSpPr>
          <p:cNvPr id="7" name="Date Placeholder 6"/>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1940154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5237" y="365127"/>
            <a:ext cx="10086108" cy="1215846"/>
          </a:xfrm>
        </p:spPr>
        <p:txBody>
          <a:bodyPr>
            <a:noAutofit/>
          </a:bodyPr>
          <a:lstStyle/>
          <a:p>
            <a:r>
              <a:rPr lang="en-US" sz="3600" b="1" dirty="0">
                <a:solidFill>
                  <a:srgbClr val="0E299A"/>
                </a:solidFill>
                <a:latin typeface="Century Gothic" panose="020B0502020202020204" pitchFamily="34" charset="0"/>
              </a:rPr>
              <a:t>Confronting the Higher Education Cost Crisis means Addressing Affordability</a:t>
            </a:r>
          </a:p>
        </p:txBody>
      </p:sp>
      <p:sp>
        <p:nvSpPr>
          <p:cNvPr id="3" name="Content Placeholder 2"/>
          <p:cNvSpPr>
            <a:spLocks noGrp="1"/>
          </p:cNvSpPr>
          <p:nvPr>
            <p:ph sz="half" idx="1"/>
          </p:nvPr>
        </p:nvSpPr>
        <p:spPr>
          <a:xfrm>
            <a:off x="1121790" y="1713052"/>
            <a:ext cx="5085305" cy="4643297"/>
          </a:xfrm>
        </p:spPr>
        <p:txBody>
          <a:bodyPr>
            <a:normAutofit fontScale="92500" lnSpcReduction="20000"/>
          </a:bodyPr>
          <a:lstStyle/>
          <a:p>
            <a:pPr marL="0" indent="0">
              <a:lnSpc>
                <a:spcPct val="100000"/>
              </a:lnSpc>
              <a:spcBef>
                <a:spcPct val="20000"/>
              </a:spcBef>
              <a:buClr>
                <a:srgbClr val="F49100"/>
              </a:buClr>
              <a:buSzPct val="95000"/>
              <a:buNone/>
              <a:defRPr/>
            </a:pPr>
            <a:r>
              <a:rPr lang="en-US" sz="1900" i="1" dirty="0">
                <a:solidFill>
                  <a:prstClr val="black"/>
                </a:solidFill>
                <a:latin typeface="Century Gothic" panose="020B0502020202020204" pitchFamily="34" charset="0"/>
              </a:rPr>
              <a:t>The Cal Grant program is a need-based financial aid program that awards nearly $2.5B annually</a:t>
            </a:r>
          </a:p>
          <a:p>
            <a:pPr marL="0" indent="0">
              <a:buNone/>
            </a:pPr>
            <a:endParaRPr lang="en-US" sz="1900" i="1" dirty="0">
              <a:solidFill>
                <a:prstClr val="black"/>
              </a:solidFill>
              <a:latin typeface="Century Gothic" panose="020B0502020202020204" pitchFamily="34" charset="0"/>
            </a:endParaRPr>
          </a:p>
          <a:p>
            <a:pPr marL="0" indent="0">
              <a:buNone/>
            </a:pPr>
            <a:r>
              <a:rPr lang="en-US" sz="1900" i="1" dirty="0">
                <a:solidFill>
                  <a:prstClr val="black"/>
                </a:solidFill>
                <a:latin typeface="Century Gothic" panose="020B0502020202020204" pitchFamily="34" charset="0"/>
              </a:rPr>
              <a:t>Cal Grant award amounts are primarily based around tuition and fees, including the 100% </a:t>
            </a:r>
            <a:r>
              <a:rPr lang="en-US" sz="1900" i="1" dirty="0" err="1">
                <a:solidFill>
                  <a:prstClr val="black"/>
                </a:solidFill>
                <a:latin typeface="Century Gothic" panose="020B0502020202020204" pitchFamily="34" charset="0"/>
              </a:rPr>
              <a:t>systemwide</a:t>
            </a:r>
            <a:r>
              <a:rPr lang="en-US" sz="1900" i="1" dirty="0">
                <a:solidFill>
                  <a:prstClr val="black"/>
                </a:solidFill>
                <a:latin typeface="Century Gothic" panose="020B0502020202020204" pitchFamily="34" charset="0"/>
              </a:rPr>
              <a:t> guarantee at UC and CSU. </a:t>
            </a:r>
          </a:p>
          <a:p>
            <a:pPr marL="0" indent="0">
              <a:buNone/>
            </a:pPr>
            <a:endParaRPr lang="en-US" sz="1900" i="1" dirty="0">
              <a:solidFill>
                <a:prstClr val="black"/>
              </a:solidFill>
              <a:latin typeface="Century Gothic" panose="020B0502020202020204" pitchFamily="34" charset="0"/>
            </a:endParaRPr>
          </a:p>
          <a:p>
            <a:pPr marL="0" indent="0">
              <a:buNone/>
            </a:pPr>
            <a:r>
              <a:rPr lang="en-US" sz="1900" i="1" dirty="0">
                <a:latin typeface="Century Gothic" panose="020B0502020202020204" pitchFamily="34" charset="0"/>
              </a:rPr>
              <a:t>Governor Newsom is committed to moving towards meeting Total Cost of Attendance (TCA)</a:t>
            </a:r>
          </a:p>
          <a:p>
            <a:pPr marL="274320" indent="-274320">
              <a:lnSpc>
                <a:spcPct val="100000"/>
              </a:lnSpc>
              <a:spcBef>
                <a:spcPct val="20000"/>
              </a:spcBef>
              <a:buClr>
                <a:srgbClr val="F49100"/>
              </a:buClr>
              <a:buSzPct val="95000"/>
              <a:buFont typeface="Wingdings 2"/>
              <a:buChar char=""/>
              <a:defRPr/>
            </a:pPr>
            <a:r>
              <a:rPr lang="en-US" sz="1700" dirty="0">
                <a:solidFill>
                  <a:prstClr val="black"/>
                </a:solidFill>
                <a:latin typeface="Century Gothic" panose="020B0502020202020204" pitchFamily="34" charset="0"/>
              </a:rPr>
              <a:t>TCA at many of California schools exceeds $30,000</a:t>
            </a:r>
          </a:p>
          <a:p>
            <a:pPr marL="274320" indent="-274320">
              <a:lnSpc>
                <a:spcPct val="100000"/>
              </a:lnSpc>
              <a:spcBef>
                <a:spcPct val="20000"/>
              </a:spcBef>
              <a:buClr>
                <a:srgbClr val="F49100"/>
              </a:buClr>
              <a:buSzPct val="95000"/>
              <a:buFont typeface="Wingdings 2"/>
              <a:buChar char=""/>
              <a:defRPr/>
            </a:pPr>
            <a:r>
              <a:rPr lang="en-US" sz="1700" dirty="0">
                <a:solidFill>
                  <a:prstClr val="black"/>
                </a:solidFill>
                <a:latin typeface="Century Gothic" panose="020B0502020202020204" pitchFamily="34" charset="0"/>
              </a:rPr>
              <a:t>The current model does not effectively serve community college students</a:t>
            </a:r>
          </a:p>
          <a:p>
            <a:pPr marL="274320" indent="-274320">
              <a:lnSpc>
                <a:spcPct val="100000"/>
              </a:lnSpc>
              <a:spcBef>
                <a:spcPct val="20000"/>
              </a:spcBef>
              <a:buClr>
                <a:srgbClr val="F49100"/>
              </a:buClr>
              <a:buSzPct val="95000"/>
              <a:buFont typeface="Wingdings 2"/>
              <a:buChar char=""/>
              <a:defRPr/>
            </a:pPr>
            <a:r>
              <a:rPr lang="en-US" sz="1700" dirty="0">
                <a:solidFill>
                  <a:prstClr val="black"/>
                </a:solidFill>
                <a:latin typeface="Century Gothic" panose="020B0502020202020204" pitchFamily="34" charset="0"/>
              </a:rPr>
              <a:t>Students at independent nonprofits also receive a fixed amount to support their education</a:t>
            </a:r>
          </a:p>
          <a:p>
            <a:pPr marL="274320" indent="-274320">
              <a:lnSpc>
                <a:spcPct val="100000"/>
              </a:lnSpc>
              <a:spcBef>
                <a:spcPct val="20000"/>
              </a:spcBef>
              <a:buClr>
                <a:srgbClr val="F49100"/>
              </a:buClr>
              <a:buSzPct val="95000"/>
              <a:buFont typeface="Wingdings 2"/>
              <a:buChar char=""/>
              <a:defRPr/>
            </a:pPr>
            <a:endParaRPr lang="en-US" sz="2000" dirty="0">
              <a:solidFill>
                <a:prstClr val="black"/>
              </a:solidFill>
              <a:latin typeface="Constantia"/>
            </a:endParaRPr>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707302671"/>
              </p:ext>
            </p:extLst>
          </p:nvPr>
        </p:nvGraphicFramePr>
        <p:xfrm>
          <a:off x="7151890" y="1825625"/>
          <a:ext cx="3798072" cy="38726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77B679B-8145-4C6B-B035-79E9230DCB1E}" type="slidenum">
              <a:rPr lang="en-US" smtClean="0"/>
              <a:t>5</a:t>
            </a:fld>
            <a:endParaRPr lang="en-US"/>
          </a:p>
        </p:txBody>
      </p:sp>
      <p:sp>
        <p:nvSpPr>
          <p:cNvPr id="10" name="Date Placeholder 9"/>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3035009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62257-30D7-4D1F-B199-774CAF848FD1}"/>
              </a:ext>
            </a:extLst>
          </p:cNvPr>
          <p:cNvSpPr>
            <a:spLocks noGrp="1"/>
          </p:cNvSpPr>
          <p:nvPr>
            <p:ph type="title"/>
          </p:nvPr>
        </p:nvSpPr>
        <p:spPr>
          <a:xfrm>
            <a:off x="752354" y="365127"/>
            <a:ext cx="10833188" cy="1181663"/>
          </a:xfrm>
        </p:spPr>
        <p:txBody>
          <a:bodyPr>
            <a:normAutofit/>
          </a:bodyPr>
          <a:lstStyle/>
          <a:p>
            <a:pPr algn="l"/>
            <a:r>
              <a:rPr lang="en-US" sz="3600" b="1" dirty="0">
                <a:solidFill>
                  <a:srgbClr val="0E299A"/>
                </a:solidFill>
                <a:latin typeface="Century Gothic" panose="020B0502020202020204" pitchFamily="34" charset="0"/>
              </a:rPr>
              <a:t>California Financial Aid: Pros and Cons</a:t>
            </a:r>
          </a:p>
        </p:txBody>
      </p:sp>
      <p:sp>
        <p:nvSpPr>
          <p:cNvPr id="4" name="Content Placeholder 3"/>
          <p:cNvSpPr>
            <a:spLocks noGrp="1"/>
          </p:cNvSpPr>
          <p:nvPr>
            <p:ph idx="1"/>
          </p:nvPr>
        </p:nvSpPr>
        <p:spPr/>
        <p:txBody>
          <a:bodyPr>
            <a:normAutofit/>
          </a:bodyPr>
          <a:lstStyle/>
          <a:p>
            <a:pPr marL="274320" indent="-274320">
              <a:lnSpc>
                <a:spcPct val="100000"/>
              </a:lnSpc>
              <a:spcBef>
                <a:spcPct val="20000"/>
              </a:spcBef>
              <a:buClr>
                <a:srgbClr val="F49100"/>
              </a:buClr>
              <a:buSzPct val="95000"/>
              <a:buFont typeface="Wingdings 2"/>
              <a:buChar char=""/>
              <a:defRPr/>
            </a:pPr>
            <a:r>
              <a:rPr lang="en-US" sz="1800" dirty="0">
                <a:solidFill>
                  <a:prstClr val="black"/>
                </a:solidFill>
                <a:latin typeface="Century Gothic" panose="020B0502020202020204" pitchFamily="34" charset="0"/>
              </a:rPr>
              <a:t>Through the Cal Grant Program, California provides a strong baseline of student aid:</a:t>
            </a:r>
          </a:p>
          <a:p>
            <a:pPr marL="640080" lvl="1" indent="-246888">
              <a:lnSpc>
                <a:spcPct val="100000"/>
              </a:lnSpc>
              <a:spcBef>
                <a:spcPct val="20000"/>
              </a:spcBef>
              <a:buClr>
                <a:srgbClr val="0E299A"/>
              </a:buClr>
              <a:buSzPct val="85000"/>
              <a:buFont typeface="Wingdings 2"/>
              <a:buChar char=""/>
              <a:defRPr/>
            </a:pPr>
            <a:r>
              <a:rPr lang="en-US" sz="1800" dirty="0">
                <a:solidFill>
                  <a:prstClr val="black"/>
                </a:solidFill>
                <a:latin typeface="Century Gothic" panose="020B0502020202020204" pitchFamily="34" charset="0"/>
              </a:rPr>
              <a:t>Entitlement programs </a:t>
            </a:r>
            <a:r>
              <a:rPr lang="en-US" sz="1800" b="1" i="1" dirty="0">
                <a:solidFill>
                  <a:prstClr val="black"/>
                </a:solidFill>
                <a:latin typeface="Century Gothic" panose="020B0502020202020204" pitchFamily="34" charset="0"/>
              </a:rPr>
              <a:t>guarantee</a:t>
            </a:r>
            <a:r>
              <a:rPr lang="en-US" sz="1800" i="1" dirty="0">
                <a:solidFill>
                  <a:prstClr val="black"/>
                </a:solidFill>
                <a:latin typeface="Century Gothic" panose="020B0502020202020204" pitchFamily="34" charset="0"/>
              </a:rPr>
              <a:t> </a:t>
            </a:r>
            <a:r>
              <a:rPr lang="en-US" sz="1800" dirty="0">
                <a:solidFill>
                  <a:prstClr val="black"/>
                </a:solidFill>
                <a:latin typeface="Century Gothic" panose="020B0502020202020204" pitchFamily="34" charset="0"/>
              </a:rPr>
              <a:t>Cal Grant aid to students who qualify, and who apply by the deadline</a:t>
            </a:r>
          </a:p>
          <a:p>
            <a:pPr marL="640080" lvl="1" indent="-246888">
              <a:lnSpc>
                <a:spcPct val="100000"/>
              </a:lnSpc>
              <a:spcBef>
                <a:spcPct val="20000"/>
              </a:spcBef>
              <a:buClr>
                <a:srgbClr val="0E299A"/>
              </a:buClr>
              <a:buSzPct val="85000"/>
              <a:buFont typeface="Wingdings 2"/>
              <a:buChar char=""/>
              <a:defRPr/>
            </a:pPr>
            <a:r>
              <a:rPr lang="en-US" sz="1800" dirty="0">
                <a:solidFill>
                  <a:prstClr val="black"/>
                </a:solidFill>
                <a:latin typeface="Century Gothic" panose="020B0502020202020204" pitchFamily="34" charset="0"/>
              </a:rPr>
              <a:t>Tuition &amp; fee link (at public universities) provides stability</a:t>
            </a:r>
          </a:p>
          <a:p>
            <a:pPr marL="393192" lvl="1" indent="0">
              <a:lnSpc>
                <a:spcPct val="100000"/>
              </a:lnSpc>
              <a:spcBef>
                <a:spcPct val="20000"/>
              </a:spcBef>
              <a:buClr>
                <a:srgbClr val="7030A0"/>
              </a:buClr>
              <a:buSzPct val="85000"/>
              <a:buNone/>
              <a:defRPr/>
            </a:pPr>
            <a:endParaRPr lang="en-US" sz="1800" dirty="0">
              <a:solidFill>
                <a:prstClr val="black"/>
              </a:solidFill>
              <a:latin typeface="Century Gothic" panose="020B0502020202020204" pitchFamily="34" charset="0"/>
            </a:endParaRPr>
          </a:p>
          <a:p>
            <a:pPr marL="274320" indent="-274320">
              <a:lnSpc>
                <a:spcPct val="100000"/>
              </a:lnSpc>
              <a:spcBef>
                <a:spcPct val="20000"/>
              </a:spcBef>
              <a:buClr>
                <a:srgbClr val="F49100"/>
              </a:buClr>
              <a:buSzPct val="95000"/>
              <a:buFont typeface="Wingdings 2"/>
              <a:buChar char=""/>
              <a:defRPr/>
            </a:pPr>
            <a:r>
              <a:rPr lang="en-US" sz="1800" dirty="0">
                <a:solidFill>
                  <a:prstClr val="black"/>
                </a:solidFill>
                <a:latin typeface="Century Gothic" panose="020B0502020202020204" pitchFamily="34" charset="0"/>
              </a:rPr>
              <a:t>More resources are needed, especially to address non-tuition expenses</a:t>
            </a:r>
          </a:p>
          <a:p>
            <a:pPr marL="640080" lvl="1" indent="-246888">
              <a:lnSpc>
                <a:spcPct val="100000"/>
              </a:lnSpc>
              <a:spcBef>
                <a:spcPct val="20000"/>
              </a:spcBef>
              <a:buClr>
                <a:srgbClr val="0E299A"/>
              </a:buClr>
              <a:buSzPct val="85000"/>
              <a:buFont typeface="Wingdings 2"/>
              <a:buChar char=""/>
              <a:defRPr/>
            </a:pPr>
            <a:r>
              <a:rPr lang="en-US" sz="1800" dirty="0">
                <a:solidFill>
                  <a:prstClr val="black"/>
                </a:solidFill>
                <a:latin typeface="Century Gothic" panose="020B0502020202020204" pitchFamily="34" charset="0"/>
              </a:rPr>
              <a:t>Given California’s high costs of living, a tuition-focused financial aid system is not sufficient for low-income students </a:t>
            </a:r>
          </a:p>
          <a:p>
            <a:pPr marL="393192" lvl="1" indent="0">
              <a:lnSpc>
                <a:spcPct val="100000"/>
              </a:lnSpc>
              <a:spcBef>
                <a:spcPct val="20000"/>
              </a:spcBef>
              <a:buClr>
                <a:srgbClr val="7030A0"/>
              </a:buClr>
              <a:buSzPct val="85000"/>
              <a:buNone/>
              <a:defRPr/>
            </a:pPr>
            <a:endParaRPr lang="en-US" sz="1800" dirty="0">
              <a:solidFill>
                <a:prstClr val="black"/>
              </a:solidFill>
              <a:latin typeface="Century Gothic" panose="020B0502020202020204" pitchFamily="34" charset="0"/>
            </a:endParaRPr>
          </a:p>
          <a:p>
            <a:pPr marL="274320" indent="-274320">
              <a:lnSpc>
                <a:spcPct val="100000"/>
              </a:lnSpc>
              <a:spcBef>
                <a:spcPct val="20000"/>
              </a:spcBef>
              <a:buClr>
                <a:srgbClr val="F49100"/>
              </a:buClr>
              <a:buSzPct val="95000"/>
              <a:buFont typeface="Wingdings 2"/>
              <a:buChar char=""/>
              <a:defRPr/>
            </a:pPr>
            <a:r>
              <a:rPr lang="en-US" sz="1800" dirty="0">
                <a:solidFill>
                  <a:prstClr val="black"/>
                </a:solidFill>
                <a:latin typeface="Century Gothic" panose="020B0502020202020204" pitchFamily="34" charset="0"/>
              </a:rPr>
              <a:t>The complexity and lack of coordination around California financial aid </a:t>
            </a:r>
            <a:r>
              <a:rPr lang="en-US" sz="1800" b="1" i="1" dirty="0">
                <a:solidFill>
                  <a:prstClr val="black"/>
                </a:solidFill>
                <a:latin typeface="Century Gothic" panose="020B0502020202020204" pitchFamily="34" charset="0"/>
              </a:rPr>
              <a:t>undermines the effectiveness of the aid itself</a:t>
            </a:r>
            <a:endParaRPr lang="en-US" sz="1800" b="1" dirty="0">
              <a:solidFill>
                <a:prstClr val="black"/>
              </a:solidFill>
              <a:latin typeface="Century Gothic" panose="020B0502020202020204" pitchFamily="34" charset="0"/>
            </a:endParaRPr>
          </a:p>
        </p:txBody>
      </p:sp>
      <p:sp>
        <p:nvSpPr>
          <p:cNvPr id="5" name="Footer Placeholder 4"/>
          <p:cNvSpPr>
            <a:spLocks noGrp="1"/>
          </p:cNvSpPr>
          <p:nvPr>
            <p:ph type="ftr" sz="quarter" idx="11"/>
          </p:nvPr>
        </p:nvSpPr>
        <p:spPr/>
        <p:txBody>
          <a:bodyPr/>
          <a:lstStyle/>
          <a:p>
            <a:endParaRPr lang="en-US" dirty="0"/>
          </a:p>
        </p:txBody>
      </p:sp>
      <p:sp>
        <p:nvSpPr>
          <p:cNvPr id="3" name="Content Placeholder 2">
            <a:extLst>
              <a:ext uri="{FF2B5EF4-FFF2-40B4-BE49-F238E27FC236}">
                <a16:creationId xmlns:a16="http://schemas.microsoft.com/office/drawing/2014/main" id="{1CC8F7D7-88DC-48A3-9836-CFF28A049FB1}"/>
              </a:ext>
            </a:extLst>
          </p:cNvPr>
          <p:cNvSpPr txBox="1">
            <a:spLocks/>
          </p:cNvSpPr>
          <p:nvPr/>
        </p:nvSpPr>
        <p:spPr>
          <a:xfrm>
            <a:off x="1981200" y="1825625"/>
            <a:ext cx="8229600" cy="4351338"/>
          </a:xfrm>
          <a:prstGeom prst="rect">
            <a:avLst/>
          </a:prstGeom>
        </p:spPr>
        <p:txBody>
          <a:bodyPr>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lvl="1" defTabSz="914400">
              <a:buClr>
                <a:srgbClr val="7030A0"/>
              </a:buClr>
              <a:defRPr/>
            </a:pPr>
            <a:endParaRPr lang="en-US" sz="1500" dirty="0">
              <a:solidFill>
                <a:prstClr val="black"/>
              </a:solidFill>
              <a:latin typeface="Century Gothic" panose="020B0502020202020204" pitchFamily="34" charset="0"/>
            </a:endParaRPr>
          </a:p>
          <a:p>
            <a:pPr lvl="1" defTabSz="914400">
              <a:buClr>
                <a:srgbClr val="7030A0"/>
              </a:buClr>
              <a:defRPr/>
            </a:pPr>
            <a:endParaRPr lang="en-US" sz="1400" dirty="0">
              <a:solidFill>
                <a:prstClr val="black"/>
              </a:solidFill>
              <a:latin typeface="Constantia"/>
            </a:endParaRPr>
          </a:p>
        </p:txBody>
      </p:sp>
      <p:sp>
        <p:nvSpPr>
          <p:cNvPr id="7" name="Slide Number Placeholder 6"/>
          <p:cNvSpPr>
            <a:spLocks noGrp="1"/>
          </p:cNvSpPr>
          <p:nvPr>
            <p:ph type="sldNum" sz="quarter" idx="12"/>
          </p:nvPr>
        </p:nvSpPr>
        <p:spPr/>
        <p:txBody>
          <a:bodyPr/>
          <a:lstStyle/>
          <a:p>
            <a:fld id="{577B679B-8145-4C6B-B035-79E9230DCB1E}" type="slidenum">
              <a:rPr lang="en-US" smtClean="0"/>
              <a:t>6</a:t>
            </a:fld>
            <a:endParaRPr lang="en-US"/>
          </a:p>
        </p:txBody>
      </p:sp>
      <p:sp>
        <p:nvSpPr>
          <p:cNvPr id="8" name="Date Placeholder 7"/>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3696155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b="1" dirty="0">
                <a:solidFill>
                  <a:srgbClr val="0E299A"/>
                </a:solidFill>
                <a:latin typeface="Century Gothic" panose="020B0502020202020204" pitchFamily="34" charset="0"/>
              </a:rPr>
              <a:t>California Student Aid Commission adopted four principles for reform</a:t>
            </a:r>
          </a:p>
        </p:txBody>
      </p:sp>
      <p:sp>
        <p:nvSpPr>
          <p:cNvPr id="5" name="Content Placeholder 4"/>
          <p:cNvSpPr>
            <a:spLocks noGrp="1"/>
          </p:cNvSpPr>
          <p:nvPr>
            <p:ph idx="1"/>
          </p:nvPr>
        </p:nvSpPr>
        <p:spPr/>
        <p:txBody>
          <a:bodyPr>
            <a:normAutofit/>
          </a:bodyPr>
          <a:lstStyle/>
          <a:p>
            <a:pPr marL="457200" indent="-457200">
              <a:buFont typeface="+mj-lt"/>
              <a:buAutoNum type="arabicPeriod"/>
            </a:pPr>
            <a:r>
              <a:rPr lang="en-US" sz="1800" dirty="0">
                <a:latin typeface="Century Gothic" panose="020B0502020202020204" pitchFamily="34" charset="0"/>
              </a:rPr>
              <a:t>Remove eligibility and access barriers in the current Cal Grant program</a:t>
            </a:r>
          </a:p>
          <a:p>
            <a:pPr marL="731520" lvl="2" indent="-274320">
              <a:spcBef>
                <a:spcPct val="20000"/>
              </a:spcBef>
              <a:buClr>
                <a:srgbClr val="F49100"/>
              </a:buClr>
              <a:buSzPct val="95000"/>
              <a:buFont typeface="Wingdings 2"/>
              <a:buChar char=""/>
              <a:defRPr/>
            </a:pPr>
            <a:r>
              <a:rPr lang="en-US" sz="1800" dirty="0">
                <a:solidFill>
                  <a:prstClr val="black"/>
                </a:solidFill>
                <a:latin typeface="Century Gothic" panose="020B0502020202020204" pitchFamily="34" charset="0"/>
              </a:rPr>
              <a:t>Age limit</a:t>
            </a:r>
          </a:p>
          <a:p>
            <a:pPr marL="731520" lvl="2" indent="-274320">
              <a:spcBef>
                <a:spcPct val="20000"/>
              </a:spcBef>
              <a:buClr>
                <a:srgbClr val="F49100"/>
              </a:buClr>
              <a:buSzPct val="95000"/>
              <a:buFont typeface="Wingdings 2"/>
              <a:buChar char=""/>
              <a:defRPr/>
            </a:pPr>
            <a:r>
              <a:rPr lang="en-US" sz="1800" dirty="0">
                <a:solidFill>
                  <a:prstClr val="black"/>
                </a:solidFill>
                <a:latin typeface="Century Gothic" panose="020B0502020202020204" pitchFamily="34" charset="0"/>
              </a:rPr>
              <a:t>Time since high school graduation</a:t>
            </a:r>
          </a:p>
          <a:p>
            <a:pPr marL="731520" lvl="2" indent="-274320">
              <a:spcBef>
                <a:spcPct val="20000"/>
              </a:spcBef>
              <a:buClr>
                <a:srgbClr val="F49100"/>
              </a:buClr>
              <a:buSzPct val="95000"/>
              <a:buFont typeface="Wingdings 2"/>
              <a:buChar char=""/>
              <a:defRPr/>
            </a:pPr>
            <a:r>
              <a:rPr lang="en-US" sz="1800" dirty="0">
                <a:solidFill>
                  <a:prstClr val="black"/>
                </a:solidFill>
                <a:latin typeface="Century Gothic" panose="020B0502020202020204" pitchFamily="34" charset="0"/>
              </a:rPr>
              <a:t>GPA requirement</a:t>
            </a:r>
          </a:p>
          <a:p>
            <a:pPr marL="667512" lvl="1" indent="-457200">
              <a:buFont typeface="+mj-lt"/>
              <a:buAutoNum type="arabicPeriod"/>
            </a:pPr>
            <a:endParaRPr lang="en-US" sz="1800" dirty="0">
              <a:latin typeface="Century Gothic" panose="020B0502020202020204" pitchFamily="34" charset="0"/>
            </a:endParaRPr>
          </a:p>
          <a:p>
            <a:pPr marL="457200" indent="-457200">
              <a:buFont typeface="+mj-lt"/>
              <a:buAutoNum type="arabicPeriod"/>
            </a:pPr>
            <a:r>
              <a:rPr lang="en-US" sz="1800" dirty="0">
                <a:latin typeface="Century Gothic" panose="020B0502020202020204" pitchFamily="34" charset="0"/>
              </a:rPr>
              <a:t>Change the model of the Cal Grant program to focus on total cost of attendance</a:t>
            </a:r>
          </a:p>
          <a:p>
            <a:pPr marL="731520" lvl="2" indent="-274320">
              <a:spcBef>
                <a:spcPct val="20000"/>
              </a:spcBef>
              <a:buClr>
                <a:srgbClr val="F49100"/>
              </a:buClr>
              <a:buSzPct val="95000"/>
              <a:buFont typeface="Wingdings 2"/>
              <a:buChar char=""/>
              <a:defRPr/>
            </a:pPr>
            <a:r>
              <a:rPr lang="en-US" sz="1800" dirty="0">
                <a:solidFill>
                  <a:prstClr val="black"/>
                </a:solidFill>
                <a:latin typeface="Century Gothic" panose="020B0502020202020204" pitchFamily="34" charset="0"/>
              </a:rPr>
              <a:t>Currently, most awards are linked to tuition and fees</a:t>
            </a:r>
          </a:p>
          <a:p>
            <a:pPr marL="731520" lvl="2" indent="-274320">
              <a:spcBef>
                <a:spcPct val="20000"/>
              </a:spcBef>
              <a:buClr>
                <a:srgbClr val="F49100"/>
              </a:buClr>
              <a:buSzPct val="95000"/>
              <a:buFont typeface="Wingdings 2"/>
              <a:buChar char=""/>
              <a:defRPr/>
            </a:pPr>
            <a:endParaRPr lang="en-US" sz="1800" dirty="0">
              <a:solidFill>
                <a:prstClr val="black"/>
              </a:solidFill>
              <a:latin typeface="Century Gothic" panose="020B0502020202020204" pitchFamily="34" charset="0"/>
            </a:endParaRPr>
          </a:p>
          <a:p>
            <a:pPr marL="457200" indent="-457200">
              <a:buFont typeface="+mj-lt"/>
              <a:buAutoNum type="arabicPeriod"/>
            </a:pPr>
            <a:r>
              <a:rPr lang="en-US" sz="1800" dirty="0">
                <a:latin typeface="Century Gothic" panose="020B0502020202020204" pitchFamily="34" charset="0"/>
              </a:rPr>
              <a:t>Reinstate a formula for an annual adjustment to the maximum Cal Grant for students attending private nonprofit institutions</a:t>
            </a:r>
          </a:p>
          <a:p>
            <a:pPr marL="393192" indent="-457200">
              <a:buFont typeface="+mj-lt"/>
              <a:buAutoNum type="arabicPeriod"/>
            </a:pPr>
            <a:endParaRPr lang="en-US" sz="1800" dirty="0">
              <a:latin typeface="Century Gothic" panose="020B0502020202020204" pitchFamily="34" charset="0"/>
            </a:endParaRPr>
          </a:p>
          <a:p>
            <a:pPr marL="457200" indent="-457200">
              <a:buFont typeface="+mj-lt"/>
              <a:buAutoNum type="arabicPeriod"/>
            </a:pPr>
            <a:r>
              <a:rPr lang="en-US" sz="1800" dirty="0">
                <a:latin typeface="Century Gothic" panose="020B0502020202020204" pitchFamily="34" charset="0"/>
              </a:rPr>
              <a:t>Support additional Cal Grant eligibility for students taking summer coursework</a:t>
            </a:r>
          </a:p>
        </p:txBody>
      </p:sp>
      <p:sp>
        <p:nvSpPr>
          <p:cNvPr id="6" name="Footer Placeholder 5"/>
          <p:cNvSpPr>
            <a:spLocks noGrp="1"/>
          </p:cNvSpPr>
          <p:nvPr>
            <p:ph type="ftr" sz="quarter" idx="11"/>
          </p:nvPr>
        </p:nvSpPr>
        <p:spPr/>
        <p:txBody>
          <a:bodyPr/>
          <a:lstStyle/>
          <a:p>
            <a:endParaRPr lang="en-US" dirty="0"/>
          </a:p>
        </p:txBody>
      </p:sp>
      <p:sp>
        <p:nvSpPr>
          <p:cNvPr id="2" name="Slide Number Placeholder 1"/>
          <p:cNvSpPr>
            <a:spLocks noGrp="1"/>
          </p:cNvSpPr>
          <p:nvPr>
            <p:ph type="sldNum" sz="quarter" idx="12"/>
          </p:nvPr>
        </p:nvSpPr>
        <p:spPr/>
        <p:txBody>
          <a:bodyPr/>
          <a:lstStyle/>
          <a:p>
            <a:fld id="{577B679B-8145-4C6B-B035-79E9230DCB1E}" type="slidenum">
              <a:rPr lang="en-US" smtClean="0"/>
              <a:t>7</a:t>
            </a:fld>
            <a:endParaRPr lang="en-US"/>
          </a:p>
        </p:txBody>
      </p:sp>
      <p:sp>
        <p:nvSpPr>
          <p:cNvPr id="8" name="Date Placeholder 7"/>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3230945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3B53F-2D53-461C-B88C-97E0CD233E7C}"/>
              </a:ext>
            </a:extLst>
          </p:cNvPr>
          <p:cNvSpPr>
            <a:spLocks noGrp="1"/>
          </p:cNvSpPr>
          <p:nvPr>
            <p:ph type="title"/>
          </p:nvPr>
        </p:nvSpPr>
        <p:spPr>
          <a:xfrm>
            <a:off x="619125" y="365127"/>
            <a:ext cx="9420225" cy="1037994"/>
          </a:xfrm>
        </p:spPr>
        <p:txBody>
          <a:bodyPr>
            <a:normAutofit/>
          </a:bodyPr>
          <a:lstStyle/>
          <a:p>
            <a:r>
              <a:rPr lang="en-US" sz="3600" b="1" dirty="0">
                <a:solidFill>
                  <a:srgbClr val="0E299A"/>
                </a:solidFill>
                <a:latin typeface="Century Gothic" panose="020B0502020202020204" pitchFamily="34" charset="0"/>
              </a:rPr>
              <a:t>The Current Cal Grant System</a:t>
            </a:r>
          </a:p>
        </p:txBody>
      </p:sp>
      <p:sp>
        <p:nvSpPr>
          <p:cNvPr id="4" name="Content Placeholder 3"/>
          <p:cNvSpPr>
            <a:spLocks noGrp="1"/>
          </p:cNvSpPr>
          <p:nvPr>
            <p:ph sz="half" idx="1"/>
          </p:nvPr>
        </p:nvSpPr>
        <p:spPr>
          <a:xfrm>
            <a:off x="733425" y="1403122"/>
            <a:ext cx="7419975" cy="4550004"/>
          </a:xfrm>
        </p:spPr>
        <p:txBody>
          <a:bodyPr>
            <a:normAutofit fontScale="62500" lnSpcReduction="20000"/>
          </a:bodyPr>
          <a:lstStyle/>
          <a:p>
            <a:pPr marL="0" indent="0">
              <a:buNone/>
            </a:pPr>
            <a:r>
              <a:rPr lang="en-US" sz="2900" b="1" dirty="0">
                <a:latin typeface="Century Gothic" panose="020B0502020202020204" pitchFamily="34" charset="0"/>
              </a:rPr>
              <a:t>PROBLEM</a:t>
            </a:r>
          </a:p>
          <a:p>
            <a:pPr marL="0" indent="0">
              <a:lnSpc>
                <a:spcPct val="120000"/>
              </a:lnSpc>
              <a:spcBef>
                <a:spcPct val="20000"/>
              </a:spcBef>
              <a:buClr>
                <a:srgbClr val="F49100"/>
              </a:buClr>
              <a:buSzPct val="95000"/>
              <a:buNone/>
              <a:defRPr/>
            </a:pPr>
            <a:r>
              <a:rPr lang="en-US" sz="2900" dirty="0">
                <a:solidFill>
                  <a:prstClr val="black"/>
                </a:solidFill>
                <a:latin typeface="Century Gothic" panose="020B0502020202020204" pitchFamily="34" charset="0"/>
              </a:rPr>
              <a:t>The Cal Grant program is overly complex, with differing GPA requirements, eligibility criteria, and award amounts</a:t>
            </a:r>
          </a:p>
          <a:p>
            <a:pPr>
              <a:lnSpc>
                <a:spcPct val="120000"/>
              </a:lnSpc>
              <a:spcBef>
                <a:spcPct val="20000"/>
              </a:spcBef>
              <a:buClr>
                <a:srgbClr val="F49100"/>
              </a:buClr>
              <a:buSzPct val="95000"/>
              <a:defRPr/>
            </a:pPr>
            <a:r>
              <a:rPr lang="en-US" sz="2900" dirty="0">
                <a:solidFill>
                  <a:prstClr val="black"/>
                </a:solidFill>
                <a:latin typeface="Century Gothic" panose="020B0502020202020204" pitchFamily="34" charset="0"/>
              </a:rPr>
              <a:t>Cal Grant A covers tuition and fees at a public university, but currently provides no benefit at a CCC</a:t>
            </a:r>
          </a:p>
          <a:p>
            <a:pPr>
              <a:lnSpc>
                <a:spcPct val="120000"/>
              </a:lnSpc>
              <a:spcBef>
                <a:spcPct val="20000"/>
              </a:spcBef>
              <a:buClr>
                <a:srgbClr val="F49100"/>
              </a:buClr>
              <a:buSzPct val="95000"/>
              <a:defRPr/>
            </a:pPr>
            <a:r>
              <a:rPr lang="en-US" sz="2900" dirty="0">
                <a:solidFill>
                  <a:prstClr val="black"/>
                </a:solidFill>
                <a:latin typeface="Century Gothic" panose="020B0502020202020204" pitchFamily="34" charset="0"/>
              </a:rPr>
              <a:t>Cal Grant B provides lower-income students with grants for non-tuition expenses (books, supplies, etc.) but does not cover tuition for first-year university students</a:t>
            </a:r>
          </a:p>
          <a:p>
            <a:pPr>
              <a:lnSpc>
                <a:spcPct val="120000"/>
              </a:lnSpc>
              <a:spcBef>
                <a:spcPct val="20000"/>
              </a:spcBef>
              <a:buClr>
                <a:srgbClr val="F49100"/>
              </a:buClr>
              <a:buSzPct val="95000"/>
              <a:defRPr/>
            </a:pPr>
            <a:r>
              <a:rPr lang="en-US" sz="2900" dirty="0">
                <a:solidFill>
                  <a:prstClr val="black"/>
                </a:solidFill>
                <a:latin typeface="Century Gothic" panose="020B0502020202020204" pitchFamily="34" charset="0"/>
              </a:rPr>
              <a:t>Cal Grant C provides money for books and equipment to eligible community college students</a:t>
            </a:r>
          </a:p>
          <a:p>
            <a:pPr>
              <a:lnSpc>
                <a:spcPct val="120000"/>
              </a:lnSpc>
              <a:spcBef>
                <a:spcPct val="20000"/>
              </a:spcBef>
              <a:buClr>
                <a:srgbClr val="F49100"/>
              </a:buClr>
              <a:buSzPct val="95000"/>
              <a:defRPr/>
            </a:pPr>
            <a:r>
              <a:rPr lang="en-US" sz="2900" dirty="0">
                <a:solidFill>
                  <a:prstClr val="black"/>
                </a:solidFill>
                <a:latin typeface="Century Gothic" panose="020B0502020202020204" pitchFamily="34" charset="0"/>
              </a:rPr>
              <a:t>Many students with significant financial need are not eligible for any Cal Grant aid</a:t>
            </a:r>
          </a:p>
          <a:p>
            <a:pPr>
              <a:lnSpc>
                <a:spcPct val="120000"/>
              </a:lnSpc>
              <a:spcBef>
                <a:spcPct val="20000"/>
              </a:spcBef>
              <a:buClr>
                <a:srgbClr val="F49100"/>
              </a:buClr>
              <a:buSzPct val="95000"/>
              <a:defRPr/>
            </a:pPr>
            <a:r>
              <a:rPr lang="en-US" sz="2900" dirty="0">
                <a:solidFill>
                  <a:prstClr val="black"/>
                </a:solidFill>
                <a:latin typeface="Century Gothic" panose="020B0502020202020204" pitchFamily="34" charset="0"/>
              </a:rPr>
              <a:t>Some moderate income students are eligible for the Middle Class Scholarship (income and asset ceiling up to $177K)</a:t>
            </a:r>
          </a:p>
        </p:txBody>
      </p:sp>
      <p:pic>
        <p:nvPicPr>
          <p:cNvPr id="6" name="Content Placeholder 5" descr="ANTICIPATION: Rethink Everything + Embrace Complexity"/>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994773" y="2090076"/>
            <a:ext cx="4886324" cy="2775997"/>
          </a:xfrm>
        </p:spPr>
      </p:pic>
      <p:sp>
        <p:nvSpPr>
          <p:cNvPr id="8" name="Footer Placeholder 7"/>
          <p:cNvSpPr>
            <a:spLocks noGrp="1"/>
          </p:cNvSpPr>
          <p:nvPr>
            <p:ph type="ftr" sz="quarter" idx="11"/>
          </p:nvPr>
        </p:nvSpPr>
        <p:spPr/>
        <p:txBody>
          <a:bodyPr/>
          <a:lstStyle/>
          <a:p>
            <a:endParaRPr lang="en-US" dirty="0"/>
          </a:p>
        </p:txBody>
      </p:sp>
      <p:sp>
        <p:nvSpPr>
          <p:cNvPr id="3" name="Content Placeholder 2">
            <a:extLst>
              <a:ext uri="{FF2B5EF4-FFF2-40B4-BE49-F238E27FC236}">
                <a16:creationId xmlns:a16="http://schemas.microsoft.com/office/drawing/2014/main" id="{1DABF262-77B2-48B4-B67B-08EDFA1E824D}"/>
              </a:ext>
            </a:extLst>
          </p:cNvPr>
          <p:cNvSpPr txBox="1">
            <a:spLocks/>
          </p:cNvSpPr>
          <p:nvPr/>
        </p:nvSpPr>
        <p:spPr>
          <a:xfrm>
            <a:off x="1962150" y="2020660"/>
            <a:ext cx="8229600" cy="3733799"/>
          </a:xfrm>
          <a:prstGeom prst="rect">
            <a:avLst/>
          </a:prstGeom>
        </p:spPr>
        <p:txBody>
          <a:bodyPr>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endParaRPr lang="en-US" sz="1600" dirty="0"/>
          </a:p>
          <a:p>
            <a:pPr marL="0" indent="0">
              <a:buNone/>
            </a:pPr>
            <a:endParaRPr lang="en-US" sz="2000" dirty="0"/>
          </a:p>
          <a:p>
            <a:pPr marL="0" indent="0">
              <a:buNone/>
            </a:pPr>
            <a:endParaRPr lang="en-US" sz="2000" dirty="0"/>
          </a:p>
        </p:txBody>
      </p:sp>
      <p:sp>
        <p:nvSpPr>
          <p:cNvPr id="5" name="Slide Number Placeholder 4"/>
          <p:cNvSpPr>
            <a:spLocks noGrp="1"/>
          </p:cNvSpPr>
          <p:nvPr>
            <p:ph type="sldNum" sz="quarter" idx="12"/>
          </p:nvPr>
        </p:nvSpPr>
        <p:spPr/>
        <p:txBody>
          <a:bodyPr/>
          <a:lstStyle/>
          <a:p>
            <a:fld id="{577B679B-8145-4C6B-B035-79E9230DCB1E}" type="slidenum">
              <a:rPr lang="en-US" smtClean="0"/>
              <a:t>8</a:t>
            </a:fld>
            <a:endParaRPr lang="en-US"/>
          </a:p>
        </p:txBody>
      </p:sp>
      <p:sp>
        <p:nvSpPr>
          <p:cNvPr id="10" name="Date Placeholder 9"/>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644678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3B53F-2D53-461C-B88C-97E0CD233E7C}"/>
              </a:ext>
            </a:extLst>
          </p:cNvPr>
          <p:cNvSpPr>
            <a:spLocks noGrp="1"/>
          </p:cNvSpPr>
          <p:nvPr>
            <p:ph type="title"/>
          </p:nvPr>
        </p:nvSpPr>
        <p:spPr>
          <a:xfrm>
            <a:off x="619125" y="365127"/>
            <a:ext cx="9420225" cy="969397"/>
          </a:xfrm>
        </p:spPr>
        <p:txBody>
          <a:bodyPr>
            <a:normAutofit/>
          </a:bodyPr>
          <a:lstStyle/>
          <a:p>
            <a:r>
              <a:rPr lang="en-US" sz="3600" b="1" dirty="0">
                <a:solidFill>
                  <a:srgbClr val="0E299A"/>
                </a:solidFill>
                <a:latin typeface="Century Gothic" panose="020B0502020202020204" pitchFamily="34" charset="0"/>
              </a:rPr>
              <a:t>A Simplified Cal Grant System</a:t>
            </a:r>
          </a:p>
        </p:txBody>
      </p:sp>
      <p:sp>
        <p:nvSpPr>
          <p:cNvPr id="4" name="Content Placeholder 3"/>
          <p:cNvSpPr>
            <a:spLocks noGrp="1"/>
          </p:cNvSpPr>
          <p:nvPr>
            <p:ph sz="half" idx="1"/>
          </p:nvPr>
        </p:nvSpPr>
        <p:spPr/>
        <p:txBody>
          <a:bodyPr>
            <a:normAutofit/>
          </a:bodyPr>
          <a:lstStyle/>
          <a:p>
            <a:pPr marL="0" indent="0">
              <a:lnSpc>
                <a:spcPct val="100000"/>
              </a:lnSpc>
              <a:spcBef>
                <a:spcPct val="20000"/>
              </a:spcBef>
              <a:buClr>
                <a:srgbClr val="F49100"/>
              </a:buClr>
              <a:buSzPct val="95000"/>
              <a:buNone/>
              <a:defRPr/>
            </a:pPr>
            <a:r>
              <a:rPr lang="en-US" sz="1800" b="1" dirty="0">
                <a:solidFill>
                  <a:prstClr val="black"/>
                </a:solidFill>
                <a:latin typeface="Century Gothic" panose="020B0502020202020204" pitchFamily="34" charset="0"/>
              </a:rPr>
              <a:t>Potential SOLUTION</a:t>
            </a:r>
          </a:p>
          <a:p>
            <a:pPr marL="0" indent="0">
              <a:lnSpc>
                <a:spcPct val="100000"/>
              </a:lnSpc>
              <a:spcBef>
                <a:spcPct val="20000"/>
              </a:spcBef>
              <a:buClr>
                <a:srgbClr val="F49100"/>
              </a:buClr>
              <a:buSzPct val="95000"/>
              <a:buNone/>
              <a:defRPr/>
            </a:pPr>
            <a:r>
              <a:rPr lang="en-US" sz="1800" dirty="0">
                <a:solidFill>
                  <a:prstClr val="black"/>
                </a:solidFill>
                <a:latin typeface="Century Gothic" panose="020B0502020202020204" pitchFamily="34" charset="0"/>
              </a:rPr>
              <a:t>Streamline state aid programs into a single Cal Grant</a:t>
            </a:r>
          </a:p>
          <a:p>
            <a:pPr marL="0" indent="0">
              <a:lnSpc>
                <a:spcPct val="100000"/>
              </a:lnSpc>
              <a:spcBef>
                <a:spcPct val="20000"/>
              </a:spcBef>
              <a:buClr>
                <a:srgbClr val="F49100"/>
              </a:buClr>
              <a:buSzPct val="95000"/>
              <a:buNone/>
              <a:defRPr/>
            </a:pPr>
            <a:endParaRPr lang="en-US" sz="1900" dirty="0">
              <a:solidFill>
                <a:prstClr val="black"/>
              </a:solidFill>
              <a:latin typeface="Century Gothic" panose="020B0502020202020204" pitchFamily="34" charset="0"/>
            </a:endParaRPr>
          </a:p>
          <a:p>
            <a:pPr marL="274320" indent="-274320">
              <a:lnSpc>
                <a:spcPct val="100000"/>
              </a:lnSpc>
              <a:spcBef>
                <a:spcPct val="20000"/>
              </a:spcBef>
              <a:buClr>
                <a:srgbClr val="F49100"/>
              </a:buClr>
              <a:buSzPct val="95000"/>
              <a:buFont typeface="Wingdings 2"/>
              <a:buChar char=""/>
              <a:defRPr/>
            </a:pPr>
            <a:r>
              <a:rPr lang="en-US" sz="1800" dirty="0">
                <a:solidFill>
                  <a:prstClr val="black"/>
                </a:solidFill>
                <a:latin typeface="Century Gothic" panose="020B0502020202020204" pitchFamily="34" charset="0"/>
              </a:rPr>
              <a:t>Available to all first-time California students with financial need</a:t>
            </a:r>
          </a:p>
          <a:p>
            <a:pPr marL="274320" indent="-274320">
              <a:lnSpc>
                <a:spcPct val="100000"/>
              </a:lnSpc>
              <a:spcBef>
                <a:spcPct val="20000"/>
              </a:spcBef>
              <a:buClr>
                <a:srgbClr val="F49100"/>
              </a:buClr>
              <a:buSzPct val="95000"/>
              <a:buFont typeface="Wingdings 2"/>
              <a:buChar char=""/>
              <a:defRPr/>
            </a:pPr>
            <a:r>
              <a:rPr lang="en-US" sz="1800" dirty="0">
                <a:solidFill>
                  <a:prstClr val="black"/>
                </a:solidFill>
                <a:latin typeface="Century Gothic" panose="020B0502020202020204" pitchFamily="34" charset="0"/>
              </a:rPr>
              <a:t>Award amounts would vary based on need (or other factors, such as income)</a:t>
            </a:r>
          </a:p>
          <a:p>
            <a:pPr marL="274320" indent="-274320">
              <a:lnSpc>
                <a:spcPct val="100000"/>
              </a:lnSpc>
              <a:spcBef>
                <a:spcPct val="20000"/>
              </a:spcBef>
              <a:buClr>
                <a:srgbClr val="F49100"/>
              </a:buClr>
              <a:buSzPct val="95000"/>
              <a:buFont typeface="Wingdings 2"/>
              <a:buChar char=""/>
              <a:defRPr/>
            </a:pPr>
            <a:r>
              <a:rPr lang="en-US" sz="1800" dirty="0">
                <a:solidFill>
                  <a:prstClr val="black"/>
                </a:solidFill>
                <a:latin typeface="Century Gothic" panose="020B0502020202020204" pitchFamily="34" charset="0"/>
              </a:rPr>
              <a:t>A simpler system for students, families, and schools to understand</a:t>
            </a:r>
          </a:p>
          <a:p>
            <a:endParaRPr lang="en-US" dirty="0"/>
          </a:p>
        </p:txBody>
      </p:sp>
      <p:sp>
        <p:nvSpPr>
          <p:cNvPr id="8" name="Content Placeholder 7"/>
          <p:cNvSpPr>
            <a:spLocks noGrp="1"/>
          </p:cNvSpPr>
          <p:nvPr>
            <p:ph sz="half" idx="2"/>
          </p:nvPr>
        </p:nvSpPr>
        <p:spPr/>
        <p:txBody>
          <a:bodyPr>
            <a:normAutofit/>
          </a:bodyPr>
          <a:lstStyle/>
          <a:p>
            <a:endParaRPr lang="en-US" dirty="0"/>
          </a:p>
        </p:txBody>
      </p:sp>
      <p:pic>
        <p:nvPicPr>
          <p:cNvPr id="7" name="Picture 6" descr="Stretching the Challen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7999" y="2352675"/>
            <a:ext cx="4393481" cy="2910681"/>
          </a:xfrm>
          <a:prstGeom prst="rect">
            <a:avLst/>
          </a:prstGeom>
        </p:spPr>
      </p:pic>
      <p:sp>
        <p:nvSpPr>
          <p:cNvPr id="6" name="Footer Placeholder 5"/>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577B679B-8145-4C6B-B035-79E9230DCB1E}" type="slidenum">
              <a:rPr lang="en-US" smtClean="0"/>
              <a:t>9</a:t>
            </a:fld>
            <a:endParaRPr lang="en-US"/>
          </a:p>
        </p:txBody>
      </p:sp>
      <p:sp>
        <p:nvSpPr>
          <p:cNvPr id="12" name="Date Placeholder 11"/>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36975766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1.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2.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3.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4.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5.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6.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7.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toFKrJKVRFSYGZxp1PmpL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dUVaNioeQEy1srSxzx_jY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hfvHRRxS2OLwnBpb7rVN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dUVaNioeQEy1srSxzx_jYw"/>
</p:tagLst>
</file>

<file path=ppt/tags/tag24.xml><?xml version="1.0" encoding="utf-8"?>
<p:tagLst xmlns:a="http://schemas.openxmlformats.org/drawingml/2006/main" xmlns:r="http://schemas.openxmlformats.org/officeDocument/2006/relationships" xmlns:p="http://schemas.openxmlformats.org/presentationml/2006/main">
  <p:tag name="NAME" val="Moon"/>
</p:tagLst>
</file>

<file path=ppt/tags/tag25.xml><?xml version="1.0" encoding="utf-8"?>
<p:tagLst xmlns:a="http://schemas.openxmlformats.org/drawingml/2006/main" xmlns:r="http://schemas.openxmlformats.org/officeDocument/2006/relationships" xmlns:p="http://schemas.openxmlformats.org/presentationml/2006/main">
  <p:tag name="NAME" val="Moon"/>
</p:tagLst>
</file>

<file path=ppt/tags/tag26.xml><?xml version="1.0" encoding="utf-8"?>
<p:tagLst xmlns:a="http://schemas.openxmlformats.org/drawingml/2006/main" xmlns:r="http://schemas.openxmlformats.org/officeDocument/2006/relationships" xmlns:p="http://schemas.openxmlformats.org/presentationml/2006/main">
  <p:tag name="NAME" val="Moon"/>
</p:tagLst>
</file>

<file path=ppt/tags/tag27.xml><?xml version="1.0" encoding="utf-8"?>
<p:tagLst xmlns:a="http://schemas.openxmlformats.org/drawingml/2006/main" xmlns:r="http://schemas.openxmlformats.org/officeDocument/2006/relationships" xmlns:p="http://schemas.openxmlformats.org/presentationml/2006/main">
  <p:tag name="NAME" val="Moon"/>
</p:tagLst>
</file>

<file path=ppt/tags/tag28.xml><?xml version="1.0" encoding="utf-8"?>
<p:tagLst xmlns:a="http://schemas.openxmlformats.org/drawingml/2006/main" xmlns:r="http://schemas.openxmlformats.org/officeDocument/2006/relationships" xmlns:p="http://schemas.openxmlformats.org/presentationml/2006/main">
  <p:tag name="NAME" val="Moon"/>
</p:tagLst>
</file>

<file path=ppt/tags/tag29.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3.xml><?xml version="1.0" encoding="utf-8"?>
<p:tagLst xmlns:a="http://schemas.openxmlformats.org/drawingml/2006/main" xmlns:r="http://schemas.openxmlformats.org/officeDocument/2006/relationships" xmlns:p="http://schemas.openxmlformats.org/presentationml/2006/main">
  <p:tag name="NAME" val="Moon"/>
</p:tagLst>
</file>

<file path=ppt/tags/tag30.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1.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32.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33.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34.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5.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36.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37.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38.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NAME" val="Moon"/>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toFKrJKVRFSYGZxp1PmpL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YhfvHRRxS2OLwnBpb7rVN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MR139qG_SwaZLjcCRpWmL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mRw1KwRRbkS.7pamjQb_Gg"/>
</p:tagLst>
</file>

<file path=ppt/tags/tag46.xml><?xml version="1.0" encoding="utf-8"?>
<p:tagLst xmlns:a="http://schemas.openxmlformats.org/drawingml/2006/main" xmlns:r="http://schemas.openxmlformats.org/officeDocument/2006/relationships" xmlns:p="http://schemas.openxmlformats.org/presentationml/2006/main">
  <p:tag name="NAME" val="DoubleChevron3"/>
</p:tagLst>
</file>

<file path=ppt/tags/tag47.xml><?xml version="1.0" encoding="utf-8"?>
<p:tagLst xmlns:a="http://schemas.openxmlformats.org/drawingml/2006/main" xmlns:r="http://schemas.openxmlformats.org/officeDocument/2006/relationships" xmlns:p="http://schemas.openxmlformats.org/presentationml/2006/main">
  <p:tag name="MTTABLE" val="Cell"/>
  <p:tag name="MTNUMBER" val="0.990787863727094"/>
  <p:tag name="LEFT" val="9.375039"/>
  <p:tag name="WIDTH" val="135.3522"/>
  <p:tag name="TOP" val="232.925"/>
  <p:tag name="HEIGHT" val="113.5375"/>
</p:tagLst>
</file>

<file path=ppt/tags/tag48.xml><?xml version="1.0" encoding="utf-8"?>
<p:tagLst xmlns:a="http://schemas.openxmlformats.org/drawingml/2006/main" xmlns:r="http://schemas.openxmlformats.org/officeDocument/2006/relationships" xmlns:p="http://schemas.openxmlformats.org/presentationml/2006/main">
  <p:tag name="MTTABLE" val="Cell"/>
  <p:tag name="MTNUMBER" val="0.990787863727094"/>
  <p:tag name="LEFT" val="9.375039"/>
  <p:tag name="WIDTH" val="135.3522"/>
  <p:tag name="TOP" val="356.4626"/>
  <p:tag name="HEIGHT" val="113.5376"/>
</p:tagLst>
</file>

<file path=ppt/tags/tag49.xml><?xml version="1.0" encoding="utf-8"?>
<p:tagLst xmlns:a="http://schemas.openxmlformats.org/drawingml/2006/main" xmlns:r="http://schemas.openxmlformats.org/officeDocument/2006/relationships" xmlns:p="http://schemas.openxmlformats.org/presentationml/2006/main">
  <p:tag name="MTTABLE" val="Cell"/>
  <p:tag name="MTNUMBER" val="0.990787863727094"/>
  <p:tag name="LEFT" val="9.375039"/>
  <p:tag name="WIDTH" val="135.3522"/>
  <p:tag name="TOP" val="109.3875"/>
  <p:tag name="HEIGHT" val="113.5376"/>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50.xml><?xml version="1.0" encoding="utf-8"?>
<p:tagLst xmlns:a="http://schemas.openxmlformats.org/drawingml/2006/main" xmlns:r="http://schemas.openxmlformats.org/officeDocument/2006/relationships" xmlns:p="http://schemas.openxmlformats.org/presentationml/2006/main">
  <p:tag name="NAME" val="RowHeader2"/>
</p:tagLst>
</file>

<file path=ppt/tags/tag51.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8.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9.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heme/theme1.xml><?xml version="1.0" encoding="utf-8"?>
<a:theme xmlns:a="http://schemas.openxmlformats.org/drawingml/2006/main" name="Base Template 4x3">
  <a:themeElements>
    <a:clrScheme name="Current">
      <a:dk1>
        <a:srgbClr val="000000"/>
      </a:dk1>
      <a:lt1>
        <a:srgbClr val="FFFFFF"/>
      </a:lt1>
      <a:dk2>
        <a:srgbClr val="0E299A"/>
      </a:dk2>
      <a:lt2>
        <a:srgbClr val="FFFFFF"/>
      </a:lt2>
      <a:accent1>
        <a:srgbClr val="D7D7D7"/>
      </a:accent1>
      <a:accent2>
        <a:srgbClr val="E6AF00"/>
      </a:accent2>
      <a:accent3>
        <a:srgbClr val="0077D0"/>
      </a:accent3>
      <a:accent4>
        <a:srgbClr val="0E299A"/>
      </a:accent4>
      <a:accent5>
        <a:srgbClr val="3C3C3C"/>
      </a:accent5>
      <a:accent6>
        <a:srgbClr val="808080"/>
      </a:accent6>
      <a:hlink>
        <a:srgbClr val="0077D0"/>
      </a:hlink>
      <a:folHlink>
        <a:srgbClr val="0E299A"/>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6"/>
          </a:solidFill>
        </a:ln>
      </a:spPr>
      <a:bodyPr rtlCol="0" anchor="ctr"/>
      <a:lstStyle>
        <a:defPPr algn="ctr">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E299A"/>
        </a:dk2>
        <a:lt2>
          <a:srgbClr val="FFFFFF"/>
        </a:lt2>
        <a:accent1>
          <a:srgbClr val="D7D7D7"/>
        </a:accent1>
        <a:accent2>
          <a:srgbClr val="E6AF00"/>
        </a:accent2>
        <a:accent3>
          <a:srgbClr val="0077D0"/>
        </a:accent3>
        <a:accent4>
          <a:srgbClr val="0E299A"/>
        </a:accent4>
        <a:accent5>
          <a:srgbClr val="3C3C3C"/>
        </a:accent5>
        <a:accent6>
          <a:srgbClr val="808080"/>
        </a:accent6>
        <a:hlink>
          <a:srgbClr val="0077D0"/>
        </a:hlink>
        <a:folHlink>
          <a:srgbClr val="0E299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F1866_CF.potx [Read-Only]" id="{4A959F87-7675-4A44-A95A-A96700DAE2FF}" vid="{2FA7BB06-3662-429B-B085-F10354A59473}"/>
    </a:ext>
  </a:extLst>
</a:theme>
</file>

<file path=ppt/theme/theme2.xml><?xml version="1.0" encoding="utf-8"?>
<a:theme xmlns:a="http://schemas.openxmlformats.org/drawingml/2006/main" name="1_Base Template 4x3">
  <a:themeElements>
    <a:clrScheme name="CA for all">
      <a:dk1>
        <a:srgbClr val="262626"/>
      </a:dk1>
      <a:lt1>
        <a:srgbClr val="FFFFFF"/>
      </a:lt1>
      <a:dk2>
        <a:srgbClr val="0E299A"/>
      </a:dk2>
      <a:lt2>
        <a:srgbClr val="FFFFFF"/>
      </a:lt2>
      <a:accent1>
        <a:srgbClr val="D7D7D7"/>
      </a:accent1>
      <a:accent2>
        <a:srgbClr val="F58200"/>
      </a:accent2>
      <a:accent3>
        <a:srgbClr val="009ED3"/>
      </a:accent3>
      <a:accent4>
        <a:srgbClr val="20367C"/>
      </a:accent4>
      <a:accent5>
        <a:srgbClr val="3C3C3C"/>
      </a:accent5>
      <a:accent6>
        <a:srgbClr val="808080"/>
      </a:accent6>
      <a:hlink>
        <a:srgbClr val="0077D0"/>
      </a:hlink>
      <a:folHlink>
        <a:srgbClr val="0E299A"/>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6"/>
          </a:solidFill>
        </a:ln>
      </a:spPr>
      <a:bodyPr rtlCol="0" anchor="ctr"/>
      <a:lstStyle>
        <a:defPPr algn="ctr">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E299A"/>
        </a:dk2>
        <a:lt2>
          <a:srgbClr val="FFFFFF"/>
        </a:lt2>
        <a:accent1>
          <a:srgbClr val="D7D7D7"/>
        </a:accent1>
        <a:accent2>
          <a:srgbClr val="E6AF00"/>
        </a:accent2>
        <a:accent3>
          <a:srgbClr val="0077D0"/>
        </a:accent3>
        <a:accent4>
          <a:srgbClr val="0E299A"/>
        </a:accent4>
        <a:accent5>
          <a:srgbClr val="3C3C3C"/>
        </a:accent5>
        <a:accent6>
          <a:srgbClr val="808080"/>
        </a:accent6>
        <a:hlink>
          <a:srgbClr val="0077D0"/>
        </a:hlink>
        <a:folHlink>
          <a:srgbClr val="0E299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F1866_CF.potx [Read-Only]" id="{4A959F87-7675-4A44-A95A-A96700DAE2FF}" vid="{2FA7BB06-3662-429B-B085-F10354A59473}"/>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6132</TotalTime>
  <Words>1565</Words>
  <Application>Microsoft Office PowerPoint</Application>
  <PresentationFormat>Widescreen</PresentationFormat>
  <Paragraphs>207</Paragraphs>
  <Slides>21</Slides>
  <Notes>8</Notes>
  <HiddenSlides>0</HiddenSlides>
  <MMClips>0</MMClips>
  <ScaleCrop>false</ScaleCrop>
  <HeadingPairs>
    <vt:vector size="8" baseType="variant">
      <vt:variant>
        <vt:lpstr>Fonts Used</vt:lpstr>
      </vt:variant>
      <vt:variant>
        <vt:i4>8</vt:i4>
      </vt:variant>
      <vt:variant>
        <vt:lpstr>Theme</vt:lpstr>
      </vt:variant>
      <vt:variant>
        <vt:i4>4</vt:i4>
      </vt:variant>
      <vt:variant>
        <vt:lpstr>Embedded OLE Servers</vt:lpstr>
      </vt:variant>
      <vt:variant>
        <vt:i4>1</vt:i4>
      </vt:variant>
      <vt:variant>
        <vt:lpstr>Slide Titles</vt:lpstr>
      </vt:variant>
      <vt:variant>
        <vt:i4>21</vt:i4>
      </vt:variant>
    </vt:vector>
  </HeadingPairs>
  <TitlesOfParts>
    <vt:vector size="34" baseType="lpstr">
      <vt:lpstr>Arial</vt:lpstr>
      <vt:lpstr>Calibri</vt:lpstr>
      <vt:lpstr>Calibri Light</vt:lpstr>
      <vt:lpstr>Century Gothic</vt:lpstr>
      <vt:lpstr>Constantia</vt:lpstr>
      <vt:lpstr>Helvetica Neue</vt:lpstr>
      <vt:lpstr>Verdana</vt:lpstr>
      <vt:lpstr>Wingdings 2</vt:lpstr>
      <vt:lpstr>Base Template 4x3</vt:lpstr>
      <vt:lpstr>1_Base Template 4x3</vt:lpstr>
      <vt:lpstr>Office Theme</vt:lpstr>
      <vt:lpstr>1_Office Theme</vt:lpstr>
      <vt:lpstr>think-cell Slide</vt:lpstr>
      <vt:lpstr>PowerPoint Presentation</vt:lpstr>
      <vt:lpstr>The Newsom Administration’s Vision</vt:lpstr>
      <vt:lpstr>Higher Education and the Vision</vt:lpstr>
      <vt:lpstr>2019-2020 Budget makes historic investments in higher education</vt:lpstr>
      <vt:lpstr>Confronting the Higher Education Cost Crisis means Addressing Affordability</vt:lpstr>
      <vt:lpstr>California Financial Aid: Pros and Cons</vt:lpstr>
      <vt:lpstr>California Student Aid Commission adopted four principles for reform</vt:lpstr>
      <vt:lpstr>The Current Cal Grant System</vt:lpstr>
      <vt:lpstr>A Simplified Cal Grant System</vt:lpstr>
      <vt:lpstr>Removing Eligibility Barriers</vt:lpstr>
      <vt:lpstr>Estimating Student Financial Need</vt:lpstr>
      <vt:lpstr>Focusing on Total Cost of Attendance</vt:lpstr>
      <vt:lpstr>Legislative Policy Proposals</vt:lpstr>
      <vt:lpstr>The California College Promise – “Free” Community College</vt:lpstr>
      <vt:lpstr>WHY DOES THIS MATTER?</vt:lpstr>
      <vt:lpstr>JOB GROWTH LIMITED TO LOW-SKILL &amp; HIGH-SKILL JOBS</vt:lpstr>
      <vt:lpstr>Wages are decoupled from productivity</vt:lpstr>
      <vt:lpstr>Most skilled workforce ever</vt:lpstr>
      <vt:lpstr>WHO MAKES LESS THAN $15 IN CALIFORNIA?</vt:lpstr>
      <vt:lpstr>PowerPoint Presentation</vt:lpstr>
      <vt:lpstr>PowerPoint Presentation</vt:lpstr>
    </vt:vector>
  </TitlesOfParts>
  <Company>Governor's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California for All</dc:title>
  <dc:creator>Lande Ajose</dc:creator>
  <cp:lastModifiedBy>Catalina Cifuentes</cp:lastModifiedBy>
  <cp:revision>139</cp:revision>
  <cp:lastPrinted>2019-07-02T02:27:50Z</cp:lastPrinted>
  <dcterms:created xsi:type="dcterms:W3CDTF">2019-02-05T18:55:05Z</dcterms:created>
  <dcterms:modified xsi:type="dcterms:W3CDTF">2019-11-14T07:44:34Z</dcterms:modified>
</cp:coreProperties>
</file>