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2" r:id="rId7"/>
    <p:sldId id="263" r:id="rId8"/>
    <p:sldId id="265" r:id="rId9"/>
    <p:sldId id="266" r:id="rId10"/>
    <p:sldId id="267" r:id="rId11"/>
    <p:sldId id="268" r:id="rId12"/>
    <p:sldId id="269" r:id="rId13"/>
    <p:sldId id="282" r:id="rId14"/>
    <p:sldId id="272" r:id="rId15"/>
    <p:sldId id="273" r:id="rId16"/>
    <p:sldId id="275" r:id="rId17"/>
    <p:sldId id="276" r:id="rId18"/>
    <p:sldId id="277" r:id="rId19"/>
    <p:sldId id="278" r:id="rId20"/>
    <p:sldId id="279" r:id="rId21"/>
    <p:sldId id="280" r:id="rId22"/>
    <p:sldId id="281" r:id="rId23"/>
  </p:sldIdLst>
  <p:sldSz cx="12188825" cy="6858000"/>
  <p:notesSz cx="6858000" cy="9144000"/>
  <p:embeddedFontLst>
    <p:embeddedFont>
      <p:font typeface="Century Gothic" panose="020B0502020202020204" pitchFamily="34" charset="0"/>
      <p:regular r:id="rId25"/>
      <p:bold r:id="rId26"/>
      <p:italic r:id="rId27"/>
      <p:boldItalic r:id="rId28"/>
    </p:embeddedFont>
    <p:embeddedFont>
      <p:font typeface="Consolas" panose="020B0609020204030204" pitchFamily="49" charset="0"/>
      <p:regular r:id="rId29"/>
      <p:bold r:id="rId30"/>
      <p:italic r:id="rId31"/>
      <p:boldItalic r:id="rId32"/>
    </p:embeddedFont>
    <p:embeddedFont>
      <p:font typeface="Corbel" panose="020B05030202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39">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XVJdzlKGxqJujqy807pE3oHoW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70" autoAdjust="0"/>
  </p:normalViewPr>
  <p:slideViewPr>
    <p:cSldViewPr snapToGrid="0">
      <p:cViewPr varScale="1">
        <p:scale>
          <a:sx n="50" d="100"/>
          <a:sy n="50" d="100"/>
        </p:scale>
        <p:origin x="1050" y="54"/>
      </p:cViewPr>
      <p:guideLst>
        <p:guide pos="3839"/>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orbel"/>
                <a:ea typeface="Corbel"/>
                <a:cs typeface="Corbel"/>
                <a:sym typeface="Corbel"/>
              </a:rPr>
              <a:t>‹#›</a:t>
            </a:fld>
            <a:endParaRPr sz="1200" b="0" i="0" u="none" strike="noStrike" cap="none">
              <a:solidFill>
                <a:schemeClr val="dk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7" name="Google Shape;1387;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the gap was defined through data (e.g. school data profile, school improvement plan/goals, disaggregated data reports, etc.). ■ Why the activities or interventions were chosen (e.g. best practice, action research, evidence based, research informed). ■ Explains how the data results will help: ● Deliver intervention/activities more effectively (considering content, strategies, time). ● Collect data more accurately (asking better questions based on quality content). ● Target ASCA Mindsets &amp; Behaviors ● Make decisions about which intervention/activities to continue, add or discontinue.</a:t>
            </a:r>
            <a:endParaRPr/>
          </a:p>
        </p:txBody>
      </p:sp>
      <p:sp>
        <p:nvSpPr>
          <p:cNvPr id="1463" name="Google Shape;1463;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63b4eaada5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63b4eaada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0" name="Google Shape;1470;g63b4eaada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63b4eaada5_0_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63b4eaada5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6" name="Google Shape;1476;g63b4eaada5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orbel"/>
                <a:ea typeface="Corbel"/>
                <a:cs typeface="Corbel"/>
                <a:sym typeface="Corbel"/>
              </a:rPr>
              <a:t>13</a:t>
            </a:fld>
            <a:endParaRPr lang="en-US" sz="1200" b="0" i="0" u="none" strike="noStrike" cap="none">
              <a:solidFill>
                <a:schemeClr val="dk1"/>
              </a:solidFill>
              <a:latin typeface="Corbel"/>
              <a:ea typeface="Corbel"/>
              <a:cs typeface="Corbel"/>
              <a:sym typeface="Corbel"/>
            </a:endParaRPr>
          </a:p>
        </p:txBody>
      </p:sp>
    </p:spTree>
    <p:extLst>
      <p:ext uri="{BB962C8B-B14F-4D97-AF65-F5344CB8AC3E}">
        <p14:creationId xmlns:p14="http://schemas.microsoft.com/office/powerpoint/2010/main" val="2538832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41cc748fc5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when i arrived at Poly the UC/CSU rate was 40% end of 2014-2015 Prior to that it was 33% - we have grown almost 10 % in less than 5 years ! </a:t>
            </a:r>
            <a:endParaRPr/>
          </a:p>
        </p:txBody>
      </p:sp>
      <p:sp>
        <p:nvSpPr>
          <p:cNvPr id="1497" name="Google Shape;1497;g41cc748fc5_0_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6" name="Google Shape;1506;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g41cc748fc5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Role definition for school counselors Opportunity to talk to stakeholders about what we are doing It is a mechanism for stakeholder input about proposed changes Chance to find out what method of communication works best Gain insight about ways to increase parent participation in counseling programs PURPOSE IS HONEST COMMUNICATION AMONG ALL PARTIES ABOUT THE IMPORTANT WORK OF THE SCHOOL COUNSELORS AS IT RELATES TO THE SCHOOL AND DISTRICT MISSION AND GOALS!!! </a:t>
            </a:r>
            <a:endParaRPr/>
          </a:p>
        </p:txBody>
      </p:sp>
      <p:sp>
        <p:nvSpPr>
          <p:cNvPr id="1519" name="Google Shape;1519;g41cc748fc5_0_9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6" name="Google Shape;1526;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3" name="Google Shape;1533;p2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g41cc748fc5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9" name="Google Shape;1539;g41cc748fc5_0_7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3" name="Google Shape;1393;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63b4eaada5_0_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63b4eaada5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7" name="Google Shape;1547;g63b4eaada5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41cc748fc5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3" name="Google Shape;1553;g41cc748fc5_0_11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g41cc748fc5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9" name="Google Shape;1559;g41cc748fc5_0_7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9" name="Google Shape;1399;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9" name="Google Shape;1409;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41cc748fc5_0_10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0" name="Google Shape;1420;g41cc748fc5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1" name="Google Shape;1421;g41cc748fc5_0_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American School Counselor Association (ASCA) Position School counselors recognize and distinguish individual and group differences and strive to equally value all students and groups. School counselors are advocates for the equitable treatment of all students in school and in the community.</a:t>
            </a:r>
            <a:endParaRPr/>
          </a:p>
        </p:txBody>
      </p:sp>
      <p:sp>
        <p:nvSpPr>
          <p:cNvPr id="1432" name="Google Shape;1432;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41cc748fc5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9" name="Google Shape;1439;g41cc748fc5_0_3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41cc748fc5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School Counselor’s Role School counselors develop and implement a comprehensive school counseling program promoting equity and access for students. School counselors work to help close achievement, opportunity, attainment and funding gaps in their schools, districts and communities. School counselors are mindful of school and community perceptions of the treatment of underrepresented groups and understand the importance of collaborating with school and community groups to help all students succeed. School counselors demonstrate cultural competence. School counselors promote equitable treatment of all students by: • Using data to identify gaps in achievement, opportunity and attainment • Advocating for rigorous course and higher education for underrepresented groups. • Maintaining professional knowledge of the ever-changing and complex world of students’ culture • Maintaining knowledge and skills for working in a diverse and multicultural work setting • Informing school staff of changes regarding different groups within the community • Promoting the development of school policies leading to equitable treatment of all students and opposing school policies hindering equitable treatment of any student W W W . S C H O O L C O U N S E L O R . O R G • Promoting access to rigorous standards-based curriculum, academic courses and learning paths for college and career for all students • Developing plans to address over- or underrepresentation of specific groups in programs such as special education, honors, Advanced Placement and International Baccalaureate • Creating an environment that encourages any student or group to feel comfortable to come forward with problems • Collaborating with families in seeking assistance services for financial literacy, job skills and placement and free services (such as childcare assistance) as well as providing parents educational opportunities to assist them in supporting their students’ education • Acting as a liaison between home and school promoting an understanding and encouraging creative solutions for students handling multiple responsibilities beyond a typical load</a:t>
            </a:r>
            <a:endParaRPr/>
          </a:p>
        </p:txBody>
      </p:sp>
      <p:sp>
        <p:nvSpPr>
          <p:cNvPr id="1451" name="Google Shape;1451;g41cc748fc5_0_2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41cc748fc5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the gap was defined through data (e.g. school data profile, school improvement plan/goals, disaggregated data reports, etc.). ■ Why the activities or interventions were chosen (e.g. best practice, action research, evidence based, research informed). ■ Explains how the data results will help: ● Deliver intervention/activities more effectively (considering content, strategies, time). ● Collect data more accurately (asking better questions based on quality content). ● Target ASCA Mindsets &amp; Behaviors ● Make decisions about which intervention/activities to continue, add or discontinue.</a:t>
            </a:r>
            <a:endParaRPr/>
          </a:p>
        </p:txBody>
      </p:sp>
      <p:sp>
        <p:nvSpPr>
          <p:cNvPr id="1457" name="Google Shape;1457;g41cc748fc5_0_2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Consola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 name="Google Shape;17;p10" descr="Line graphic"/>
          <p:cNvGrpSpPr/>
          <p:nvPr/>
        </p:nvGrpSpPr>
        <p:grpSpPr>
          <a:xfrm>
            <a:off x="1584896" y="4724400"/>
            <a:ext cx="8631936" cy="64008"/>
            <a:chOff x="-4110038" y="2703513"/>
            <a:chExt cx="17394239" cy="160336"/>
          </a:xfrm>
        </p:grpSpPr>
        <p:sp>
          <p:nvSpPr>
            <p:cNvPr id="18" name="Google Shape;18;p10"/>
            <p:cNvSpPr/>
            <p:nvPr/>
          </p:nvSpPr>
          <p:spPr>
            <a:xfrm>
              <a:off x="12815888" y="2768600"/>
              <a:ext cx="468313" cy="19050"/>
            </a:xfrm>
            <a:custGeom>
              <a:avLst/>
              <a:gdLst/>
              <a:ahLst/>
              <a:cxnLst/>
              <a:rect l="l" t="t" r="r" b="b"/>
              <a:pathLst>
                <a:path w="244" h="8" extrusionOk="0">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 name="Google Shape;19;p10"/>
            <p:cNvSpPr/>
            <p:nvPr/>
          </p:nvSpPr>
          <p:spPr>
            <a:xfrm>
              <a:off x="12380913" y="2755900"/>
              <a:ext cx="461963" cy="26987"/>
            </a:xfrm>
            <a:custGeom>
              <a:avLst/>
              <a:gdLst/>
              <a:ahLst/>
              <a:cxnLst/>
              <a:rect l="l" t="t" r="r" b="b"/>
              <a:pathLst>
                <a:path w="241" h="12" extrusionOk="0">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0" name="Google Shape;20;p10"/>
            <p:cNvSpPr/>
            <p:nvPr/>
          </p:nvSpPr>
          <p:spPr>
            <a:xfrm>
              <a:off x="12814300" y="2779713"/>
              <a:ext cx="1588" cy="0"/>
            </a:xfrm>
            <a:custGeom>
              <a:avLst/>
              <a:gdLst/>
              <a:ahLst/>
              <a:cxnLst/>
              <a:rect l="l" t="t" r="r" b="b"/>
              <a:pathLst>
                <a:path w="1" h="120000" extrusionOk="0">
                  <a:moveTo>
                    <a:pt x="0" y="0"/>
                  </a:moveTo>
                  <a:lnTo>
                    <a:pt x="0" y="0"/>
                  </a:lnTo>
                  <a:lnTo>
                    <a:pt x="1"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1" name="Google Shape;21;p10"/>
            <p:cNvSpPr/>
            <p:nvPr/>
          </p:nvSpPr>
          <p:spPr>
            <a:xfrm>
              <a:off x="2738437" y="2795588"/>
              <a:ext cx="425450" cy="15875"/>
            </a:xfrm>
            <a:custGeom>
              <a:avLst/>
              <a:gdLst/>
              <a:ahLst/>
              <a:cxnLst/>
              <a:rect l="l" t="t" r="r" b="b"/>
              <a:pathLst>
                <a:path w="222" h="7" extrusionOk="0">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2" name="Google Shape;22;p10"/>
            <p:cNvSpPr/>
            <p:nvPr/>
          </p:nvSpPr>
          <p:spPr>
            <a:xfrm>
              <a:off x="-3646488" y="2800350"/>
              <a:ext cx="46038" cy="3175"/>
            </a:xfrm>
            <a:custGeom>
              <a:avLst/>
              <a:gdLst/>
              <a:ahLst/>
              <a:cxnLst/>
              <a:rect l="l" t="t" r="r" b="b"/>
              <a:pathLst>
                <a:path w="24" h="1" extrusionOk="0">
                  <a:moveTo>
                    <a:pt x="0" y="1"/>
                  </a:moveTo>
                  <a:lnTo>
                    <a:pt x="0" y="1"/>
                  </a:lnTo>
                  <a:cubicBezTo>
                    <a:pt x="21" y="0"/>
                    <a:pt x="24" y="0"/>
                    <a:pt x="21" y="0"/>
                  </a:cubicBez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3" name="Google Shape;23;p10"/>
            <p:cNvSpPr/>
            <p:nvPr/>
          </p:nvSpPr>
          <p:spPr>
            <a:xfrm>
              <a:off x="2627312" y="2816225"/>
              <a:ext cx="63500" cy="4762"/>
            </a:xfrm>
            <a:custGeom>
              <a:avLst/>
              <a:gdLst/>
              <a:ahLst/>
              <a:cxnLst/>
              <a:rect l="l" t="t" r="r" b="b"/>
              <a:pathLst>
                <a:path w="33" h="2" extrusionOk="0">
                  <a:moveTo>
                    <a:pt x="33" y="0"/>
                  </a:moveTo>
                  <a:lnTo>
                    <a:pt x="33" y="0"/>
                  </a:lnTo>
                  <a:lnTo>
                    <a:pt x="0" y="2"/>
                  </a:lnTo>
                  <a:cubicBezTo>
                    <a:pt x="14" y="1"/>
                    <a:pt x="25" y="1"/>
                    <a:pt x="3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4" name="Google Shape;24;p10"/>
            <p:cNvSpPr/>
            <p:nvPr/>
          </p:nvSpPr>
          <p:spPr>
            <a:xfrm>
              <a:off x="3103562" y="2741613"/>
              <a:ext cx="28575" cy="3175"/>
            </a:xfrm>
            <a:custGeom>
              <a:avLst/>
              <a:gdLst/>
              <a:ahLst/>
              <a:cxnLst/>
              <a:rect l="l" t="t" r="r" b="b"/>
              <a:pathLst>
                <a:path w="15" h="1" extrusionOk="0">
                  <a:moveTo>
                    <a:pt x="15" y="0"/>
                  </a:moveTo>
                  <a:lnTo>
                    <a:pt x="15" y="0"/>
                  </a:lnTo>
                  <a:cubicBezTo>
                    <a:pt x="15" y="0"/>
                    <a:pt x="15" y="0"/>
                    <a:pt x="15" y="0"/>
                  </a:cubicBezTo>
                  <a:lnTo>
                    <a:pt x="0" y="1"/>
                  </a:lnTo>
                  <a:lnTo>
                    <a:pt x="0" y="1"/>
                  </a:lnTo>
                  <a:lnTo>
                    <a:pt x="1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5" name="Google Shape;25;p10"/>
            <p:cNvSpPr/>
            <p:nvPr/>
          </p:nvSpPr>
          <p:spPr>
            <a:xfrm>
              <a:off x="1227137" y="2836863"/>
              <a:ext cx="20638" cy="0"/>
            </a:xfrm>
            <a:custGeom>
              <a:avLst/>
              <a:gdLst/>
              <a:ahLst/>
              <a:cxnLst/>
              <a:rect l="l" t="t" r="r" b="b"/>
              <a:pathLst>
                <a:path w="11" h="120000" extrusionOk="0">
                  <a:moveTo>
                    <a:pt x="11" y="0"/>
                  </a:moveTo>
                  <a:lnTo>
                    <a:pt x="11" y="0"/>
                  </a:lnTo>
                  <a:lnTo>
                    <a:pt x="0" y="0"/>
                  </a:lnTo>
                  <a:lnTo>
                    <a:pt x="1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6" name="Google Shape;26;p10"/>
            <p:cNvSpPr/>
            <p:nvPr/>
          </p:nvSpPr>
          <p:spPr>
            <a:xfrm>
              <a:off x="3660775" y="2713038"/>
              <a:ext cx="331788" cy="20637"/>
            </a:xfrm>
            <a:custGeom>
              <a:avLst/>
              <a:gdLst/>
              <a:ahLst/>
              <a:cxnLst/>
              <a:rect l="l" t="t" r="r" b="b"/>
              <a:pathLst>
                <a:path w="173" h="9" extrusionOk="0">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7" name="Google Shape;27;p10"/>
            <p:cNvSpPr/>
            <p:nvPr/>
          </p:nvSpPr>
          <p:spPr>
            <a:xfrm>
              <a:off x="-1674813" y="2768600"/>
              <a:ext cx="1588" cy="0"/>
            </a:xfrm>
            <a:custGeom>
              <a:avLst/>
              <a:gdLst/>
              <a:ahLst/>
              <a:cxnLst/>
              <a:rect l="l" t="t" r="r" b="b"/>
              <a:pathLst>
                <a:path w="1" h="120000" extrusionOk="0">
                  <a:moveTo>
                    <a:pt x="0" y="0"/>
                  </a:moveTo>
                  <a:lnTo>
                    <a:pt x="0" y="0"/>
                  </a:lnTo>
                  <a:lnTo>
                    <a:pt x="1" y="0"/>
                  </a:ln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8" name="Google Shape;28;p10"/>
            <p:cNvSpPr/>
            <p:nvPr/>
          </p:nvSpPr>
          <p:spPr>
            <a:xfrm>
              <a:off x="-1673225" y="2767013"/>
              <a:ext cx="36513" cy="1587"/>
            </a:xfrm>
            <a:custGeom>
              <a:avLst/>
              <a:gdLst/>
              <a:ahLst/>
              <a:cxnLst/>
              <a:rect l="l" t="t" r="r" b="b"/>
              <a:pathLst>
                <a:path w="19" h="1" extrusionOk="0">
                  <a:moveTo>
                    <a:pt x="3" y="0"/>
                  </a:moveTo>
                  <a:lnTo>
                    <a:pt x="3" y="0"/>
                  </a:lnTo>
                  <a:lnTo>
                    <a:pt x="0" y="1"/>
                  </a:lnTo>
                  <a:cubicBezTo>
                    <a:pt x="4" y="0"/>
                    <a:pt x="19"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9" name="Google Shape;29;p10"/>
            <p:cNvSpPr/>
            <p:nvPr/>
          </p:nvSpPr>
          <p:spPr>
            <a:xfrm>
              <a:off x="2690812" y="2811463"/>
              <a:ext cx="47625" cy="4762"/>
            </a:xfrm>
            <a:custGeom>
              <a:avLst/>
              <a:gdLst/>
              <a:ahLst/>
              <a:cxnLst/>
              <a:rect l="l" t="t" r="r" b="b"/>
              <a:pathLst>
                <a:path w="25" h="2" extrusionOk="0">
                  <a:moveTo>
                    <a:pt x="13" y="0"/>
                  </a:moveTo>
                  <a:lnTo>
                    <a:pt x="13" y="0"/>
                  </a:lnTo>
                  <a:cubicBezTo>
                    <a:pt x="12" y="0"/>
                    <a:pt x="7" y="1"/>
                    <a:pt x="0" y="2"/>
                  </a:cubicBezTo>
                  <a:lnTo>
                    <a:pt x="25" y="0"/>
                  </a:lnTo>
                  <a:lnTo>
                    <a:pt x="1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0" name="Google Shape;30;p10"/>
            <p:cNvSpPr/>
            <p:nvPr/>
          </p:nvSpPr>
          <p:spPr>
            <a:xfrm>
              <a:off x="2822575" y="2794000"/>
              <a:ext cx="163513" cy="4762"/>
            </a:xfrm>
            <a:custGeom>
              <a:avLst/>
              <a:gdLst/>
              <a:ahLst/>
              <a:cxnLst/>
              <a:rect l="l" t="t" r="r" b="b"/>
              <a:pathLst>
                <a:path w="85" h="2" extrusionOk="0">
                  <a:moveTo>
                    <a:pt x="0" y="2"/>
                  </a:moveTo>
                  <a:lnTo>
                    <a:pt x="0" y="2"/>
                  </a:lnTo>
                  <a:lnTo>
                    <a:pt x="62" y="1"/>
                  </a:lnTo>
                  <a:lnTo>
                    <a:pt x="8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1" name="Google Shape;31;p10"/>
            <p:cNvSpPr/>
            <p:nvPr/>
          </p:nvSpPr>
          <p:spPr>
            <a:xfrm>
              <a:off x="715962" y="2809875"/>
              <a:ext cx="1911350" cy="50800"/>
            </a:xfrm>
            <a:custGeom>
              <a:avLst/>
              <a:gdLst/>
              <a:ahLst/>
              <a:cxnLst/>
              <a:rect l="l" t="t" r="r" b="b"/>
              <a:pathLst>
                <a:path w="996" h="23" extrusionOk="0">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2" name="Google Shape;32;p10"/>
            <p:cNvSpPr/>
            <p:nvPr/>
          </p:nvSpPr>
          <p:spPr>
            <a:xfrm>
              <a:off x="1995487" y="2822575"/>
              <a:ext cx="20638" cy="0"/>
            </a:xfrm>
            <a:custGeom>
              <a:avLst/>
              <a:gdLst/>
              <a:ahLst/>
              <a:cxnLst/>
              <a:rect l="l" t="t" r="r" b="b"/>
              <a:pathLst>
                <a:path w="10" h="120000" extrusionOk="0">
                  <a:moveTo>
                    <a:pt x="10" y="0"/>
                  </a:moveTo>
                  <a:lnTo>
                    <a:pt x="10" y="0"/>
                  </a:lnTo>
                  <a:lnTo>
                    <a:pt x="0" y="0"/>
                  </a:lnTo>
                  <a:cubicBezTo>
                    <a:pt x="1" y="0"/>
                    <a:pt x="4" y="0"/>
                    <a:pt x="1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3" name="Google Shape;33;p10"/>
            <p:cNvSpPr/>
            <p:nvPr/>
          </p:nvSpPr>
          <p:spPr>
            <a:xfrm>
              <a:off x="1630362" y="2830513"/>
              <a:ext cx="22225" cy="0"/>
            </a:xfrm>
            <a:custGeom>
              <a:avLst/>
              <a:gdLst/>
              <a:ahLst/>
              <a:cxnLst/>
              <a:rect l="l" t="t" r="r" b="b"/>
              <a:pathLst>
                <a:path w="12" h="120000" extrusionOk="0">
                  <a:moveTo>
                    <a:pt x="11" y="0"/>
                  </a:moveTo>
                  <a:lnTo>
                    <a:pt x="11" y="0"/>
                  </a:lnTo>
                  <a:cubicBezTo>
                    <a:pt x="12" y="0"/>
                    <a:pt x="11" y="0"/>
                    <a:pt x="12" y="0"/>
                  </a:cubicBezTo>
                  <a:lnTo>
                    <a:pt x="0" y="0"/>
                  </a:lnTo>
                  <a:lnTo>
                    <a:pt x="1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4" name="Google Shape;34;p10"/>
            <p:cNvSpPr/>
            <p:nvPr/>
          </p:nvSpPr>
          <p:spPr>
            <a:xfrm>
              <a:off x="2651125" y="2798763"/>
              <a:ext cx="46038" cy="1587"/>
            </a:xfrm>
            <a:custGeom>
              <a:avLst/>
              <a:gdLst/>
              <a:ahLst/>
              <a:cxnLst/>
              <a:rect l="l" t="t" r="r" b="b"/>
              <a:pathLst>
                <a:path w="24" h="1" extrusionOk="0">
                  <a:moveTo>
                    <a:pt x="3" y="1"/>
                  </a:moveTo>
                  <a:lnTo>
                    <a:pt x="3" y="1"/>
                  </a:lnTo>
                  <a:lnTo>
                    <a:pt x="24" y="0"/>
                  </a:lnTo>
                  <a:lnTo>
                    <a:pt x="8" y="1"/>
                  </a:lnTo>
                  <a:cubicBezTo>
                    <a:pt x="2" y="1"/>
                    <a:pt x="0" y="1"/>
                    <a:pt x="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5" name="Google Shape;35;p10"/>
            <p:cNvSpPr/>
            <p:nvPr/>
          </p:nvSpPr>
          <p:spPr>
            <a:xfrm>
              <a:off x="2698750" y="2809875"/>
              <a:ext cx="19050" cy="1587"/>
            </a:xfrm>
            <a:custGeom>
              <a:avLst/>
              <a:gdLst/>
              <a:ahLst/>
              <a:cxnLst/>
              <a:rect l="l" t="t" r="r" b="b"/>
              <a:pathLst>
                <a:path w="10" h="1" extrusionOk="0">
                  <a:moveTo>
                    <a:pt x="4" y="0"/>
                  </a:moveTo>
                  <a:lnTo>
                    <a:pt x="4" y="0"/>
                  </a:lnTo>
                  <a:lnTo>
                    <a:pt x="0" y="1"/>
                  </a:lnTo>
                  <a:lnTo>
                    <a:pt x="9" y="1"/>
                  </a:lnTo>
                  <a:cubicBezTo>
                    <a:pt x="10" y="0"/>
                    <a:pt x="9" y="0"/>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6" name="Google Shape;36;p10"/>
            <p:cNvSpPr/>
            <p:nvPr/>
          </p:nvSpPr>
          <p:spPr>
            <a:xfrm>
              <a:off x="469900" y="2800350"/>
              <a:ext cx="23813" cy="3175"/>
            </a:xfrm>
            <a:custGeom>
              <a:avLst/>
              <a:gdLst/>
              <a:ahLst/>
              <a:cxnLst/>
              <a:rect l="l" t="t" r="r" b="b"/>
              <a:pathLst>
                <a:path w="13" h="1" extrusionOk="0">
                  <a:moveTo>
                    <a:pt x="13" y="0"/>
                  </a:moveTo>
                  <a:lnTo>
                    <a:pt x="13" y="0"/>
                  </a:lnTo>
                  <a:lnTo>
                    <a:pt x="0" y="1"/>
                  </a:lnTo>
                  <a:cubicBezTo>
                    <a:pt x="8" y="1"/>
                    <a:pt x="11" y="1"/>
                    <a:pt x="1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7" name="Google Shape;37;p10"/>
            <p:cNvSpPr/>
            <p:nvPr/>
          </p:nvSpPr>
          <p:spPr>
            <a:xfrm>
              <a:off x="998537" y="2811463"/>
              <a:ext cx="1076325" cy="20637"/>
            </a:xfrm>
            <a:custGeom>
              <a:avLst/>
              <a:gdLst/>
              <a:ahLst/>
              <a:cxnLst/>
              <a:rect l="l" t="t" r="r" b="b"/>
              <a:pathLst>
                <a:path w="561" h="9" extrusionOk="0">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8" name="Google Shape;38;p10"/>
            <p:cNvSpPr/>
            <p:nvPr/>
          </p:nvSpPr>
          <p:spPr>
            <a:xfrm>
              <a:off x="2495550" y="2803525"/>
              <a:ext cx="17463" cy="0"/>
            </a:xfrm>
            <a:custGeom>
              <a:avLst/>
              <a:gdLst/>
              <a:ahLst/>
              <a:cxnLst/>
              <a:rect l="l" t="t" r="r" b="b"/>
              <a:pathLst>
                <a:path w="9" h="120000" extrusionOk="0">
                  <a:moveTo>
                    <a:pt x="9" y="0"/>
                  </a:moveTo>
                  <a:lnTo>
                    <a:pt x="9" y="0"/>
                  </a:lnTo>
                  <a:lnTo>
                    <a:pt x="0" y="0"/>
                  </a:lnTo>
                  <a:lnTo>
                    <a:pt x="9"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9" name="Google Shape;39;p10"/>
            <p:cNvSpPr/>
            <p:nvPr/>
          </p:nvSpPr>
          <p:spPr>
            <a:xfrm>
              <a:off x="2538412" y="2816225"/>
              <a:ext cx="1057275" cy="31750"/>
            </a:xfrm>
            <a:custGeom>
              <a:avLst/>
              <a:gdLst/>
              <a:ahLst/>
              <a:cxnLst/>
              <a:rect l="l" t="t" r="r" b="b"/>
              <a:pathLst>
                <a:path w="551" h="14" extrusionOk="0">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0" name="Google Shape;40;p10"/>
            <p:cNvSpPr/>
            <p:nvPr/>
          </p:nvSpPr>
          <p:spPr>
            <a:xfrm>
              <a:off x="11777663" y="2757488"/>
              <a:ext cx="19050" cy="3175"/>
            </a:xfrm>
            <a:custGeom>
              <a:avLst/>
              <a:gdLst/>
              <a:ahLst/>
              <a:cxnLst/>
              <a:rect l="l" t="t" r="r" b="b"/>
              <a:pathLst>
                <a:path w="10" h="1" extrusionOk="0">
                  <a:moveTo>
                    <a:pt x="0" y="0"/>
                  </a:moveTo>
                  <a:lnTo>
                    <a:pt x="0" y="0"/>
                  </a:lnTo>
                  <a:lnTo>
                    <a:pt x="10" y="1"/>
                  </a:lnTo>
                  <a:cubicBezTo>
                    <a:pt x="8" y="1"/>
                    <a:pt x="4" y="1"/>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1" name="Google Shape;41;p10"/>
            <p:cNvSpPr/>
            <p:nvPr/>
          </p:nvSpPr>
          <p:spPr>
            <a:xfrm>
              <a:off x="5983288" y="2741613"/>
              <a:ext cx="38100" cy="0"/>
            </a:xfrm>
            <a:custGeom>
              <a:avLst/>
              <a:gdLst/>
              <a:ahLst/>
              <a:cxnLst/>
              <a:rect l="l" t="t" r="r" b="b"/>
              <a:pathLst>
                <a:path w="20" h="120000" extrusionOk="0">
                  <a:moveTo>
                    <a:pt x="0" y="0"/>
                  </a:moveTo>
                  <a:lnTo>
                    <a:pt x="0" y="0"/>
                  </a:lnTo>
                  <a:lnTo>
                    <a:pt x="20"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2" name="Google Shape;42;p10"/>
            <p:cNvSpPr/>
            <p:nvPr/>
          </p:nvSpPr>
          <p:spPr>
            <a:xfrm>
              <a:off x="6832600" y="2713038"/>
              <a:ext cx="53975" cy="1587"/>
            </a:xfrm>
            <a:custGeom>
              <a:avLst/>
              <a:gdLst/>
              <a:ahLst/>
              <a:cxnLst/>
              <a:rect l="l" t="t" r="r" b="b"/>
              <a:pathLst>
                <a:path w="28" h="1" extrusionOk="0">
                  <a:moveTo>
                    <a:pt x="0" y="1"/>
                  </a:moveTo>
                  <a:lnTo>
                    <a:pt x="0" y="1"/>
                  </a:lnTo>
                  <a:lnTo>
                    <a:pt x="28" y="0"/>
                  </a:lnTo>
                  <a:cubicBezTo>
                    <a:pt x="17" y="0"/>
                    <a:pt x="8" y="1"/>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3" name="Google Shape;43;p10"/>
            <p:cNvSpPr/>
            <p:nvPr/>
          </p:nvSpPr>
          <p:spPr>
            <a:xfrm>
              <a:off x="11317288" y="2755900"/>
              <a:ext cx="9525" cy="0"/>
            </a:xfrm>
            <a:custGeom>
              <a:avLst/>
              <a:gdLst/>
              <a:ahLst/>
              <a:cxnLst/>
              <a:rect l="l" t="t" r="r" b="b"/>
              <a:pathLst>
                <a:path w="5" h="120000" extrusionOk="0">
                  <a:moveTo>
                    <a:pt x="5" y="0"/>
                  </a:moveTo>
                  <a:lnTo>
                    <a:pt x="5" y="0"/>
                  </a:lnTo>
                  <a:lnTo>
                    <a:pt x="4" y="0"/>
                  </a:lnTo>
                  <a:lnTo>
                    <a:pt x="0" y="0"/>
                  </a:lnTo>
                  <a:lnTo>
                    <a:pt x="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 name="Google Shape;44;p10"/>
            <p:cNvSpPr/>
            <p:nvPr/>
          </p:nvSpPr>
          <p:spPr>
            <a:xfrm>
              <a:off x="8534400" y="2735263"/>
              <a:ext cx="30163" cy="0"/>
            </a:xfrm>
            <a:custGeom>
              <a:avLst/>
              <a:gdLst/>
              <a:ahLst/>
              <a:cxnLst/>
              <a:rect l="l" t="t" r="r" b="b"/>
              <a:pathLst>
                <a:path w="16" h="120000" extrusionOk="0">
                  <a:moveTo>
                    <a:pt x="0" y="0"/>
                  </a:moveTo>
                  <a:lnTo>
                    <a:pt x="0" y="0"/>
                  </a:lnTo>
                  <a:cubicBezTo>
                    <a:pt x="4" y="0"/>
                    <a:pt x="9" y="0"/>
                    <a:pt x="16" y="0"/>
                  </a:cubicBezTo>
                  <a:cubicBezTo>
                    <a:pt x="15" y="0"/>
                    <a:pt x="9"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 name="Google Shape;45;p10"/>
            <p:cNvSpPr/>
            <p:nvPr/>
          </p:nvSpPr>
          <p:spPr>
            <a:xfrm>
              <a:off x="6821488" y="2714625"/>
              <a:ext cx="9525" cy="0"/>
            </a:xfrm>
            <a:custGeom>
              <a:avLst/>
              <a:gdLst/>
              <a:ahLst/>
              <a:cxnLst/>
              <a:rect l="l" t="t" r="r" b="b"/>
              <a:pathLst>
                <a:path w="5" h="120000" extrusionOk="0">
                  <a:moveTo>
                    <a:pt x="0" y="0"/>
                  </a:moveTo>
                  <a:lnTo>
                    <a:pt x="0" y="0"/>
                  </a:lnTo>
                  <a:lnTo>
                    <a:pt x="2" y="0"/>
                  </a:lnTo>
                  <a:lnTo>
                    <a:pt x="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6" name="Google Shape;46;p10"/>
            <p:cNvSpPr/>
            <p:nvPr/>
          </p:nvSpPr>
          <p:spPr>
            <a:xfrm>
              <a:off x="5583238" y="2719388"/>
              <a:ext cx="25400" cy="0"/>
            </a:xfrm>
            <a:custGeom>
              <a:avLst/>
              <a:gdLst/>
              <a:ahLst/>
              <a:cxnLst/>
              <a:rect l="l" t="t" r="r" b="b"/>
              <a:pathLst>
                <a:path w="13" h="120000" extrusionOk="0">
                  <a:moveTo>
                    <a:pt x="13" y="0"/>
                  </a:moveTo>
                  <a:lnTo>
                    <a:pt x="13" y="0"/>
                  </a:lnTo>
                  <a:lnTo>
                    <a:pt x="0" y="0"/>
                  </a:lnTo>
                  <a:lnTo>
                    <a:pt x="1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 name="Google Shape;47;p10"/>
            <p:cNvSpPr/>
            <p:nvPr/>
          </p:nvSpPr>
          <p:spPr>
            <a:xfrm>
              <a:off x="5638800" y="2740025"/>
              <a:ext cx="23813" cy="1587"/>
            </a:xfrm>
            <a:custGeom>
              <a:avLst/>
              <a:gdLst/>
              <a:ahLst/>
              <a:cxnLst/>
              <a:rect l="l" t="t" r="r" b="b"/>
              <a:pathLst>
                <a:path w="12" h="1" extrusionOk="0">
                  <a:moveTo>
                    <a:pt x="12" y="0"/>
                  </a:moveTo>
                  <a:lnTo>
                    <a:pt x="12" y="0"/>
                  </a:lnTo>
                  <a:lnTo>
                    <a:pt x="0" y="1"/>
                  </a:lnTo>
                  <a:lnTo>
                    <a:pt x="1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8" name="Google Shape;48;p10"/>
            <p:cNvSpPr/>
            <p:nvPr/>
          </p:nvSpPr>
          <p:spPr>
            <a:xfrm>
              <a:off x="4303712" y="2728913"/>
              <a:ext cx="50800" cy="0"/>
            </a:xfrm>
            <a:custGeom>
              <a:avLst/>
              <a:gdLst/>
              <a:ahLst/>
              <a:cxnLst/>
              <a:rect l="l" t="t" r="r" b="b"/>
              <a:pathLst>
                <a:path w="26" h="120000" extrusionOk="0">
                  <a:moveTo>
                    <a:pt x="26" y="0"/>
                  </a:moveTo>
                  <a:lnTo>
                    <a:pt x="26" y="0"/>
                  </a:lnTo>
                  <a:lnTo>
                    <a:pt x="0" y="0"/>
                  </a:lnTo>
                  <a:cubicBezTo>
                    <a:pt x="13" y="0"/>
                    <a:pt x="20" y="0"/>
                    <a:pt x="2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9" name="Google Shape;49;p10"/>
            <p:cNvSpPr/>
            <p:nvPr/>
          </p:nvSpPr>
          <p:spPr>
            <a:xfrm>
              <a:off x="5519738" y="2735263"/>
              <a:ext cx="9525" cy="3175"/>
            </a:xfrm>
            <a:custGeom>
              <a:avLst/>
              <a:gdLst/>
              <a:ahLst/>
              <a:cxnLst/>
              <a:rect l="l" t="t" r="r" b="b"/>
              <a:pathLst>
                <a:path w="5" h="1" extrusionOk="0">
                  <a:moveTo>
                    <a:pt x="4" y="0"/>
                  </a:moveTo>
                  <a:lnTo>
                    <a:pt x="4" y="0"/>
                  </a:lnTo>
                  <a:lnTo>
                    <a:pt x="0" y="1"/>
                  </a:lnTo>
                  <a:cubicBezTo>
                    <a:pt x="3" y="1"/>
                    <a:pt x="5" y="1"/>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0" name="Google Shape;50;p10"/>
            <p:cNvSpPr/>
            <p:nvPr/>
          </p:nvSpPr>
          <p:spPr>
            <a:xfrm>
              <a:off x="12096750" y="2784475"/>
              <a:ext cx="6350" cy="0"/>
            </a:xfrm>
            <a:custGeom>
              <a:avLst/>
              <a:gdLst/>
              <a:ahLst/>
              <a:cxnLst/>
              <a:rect l="l" t="t" r="r" b="b"/>
              <a:pathLst>
                <a:path w="3" h="120000" extrusionOk="0">
                  <a:moveTo>
                    <a:pt x="3" y="0"/>
                  </a:moveTo>
                  <a:lnTo>
                    <a:pt x="3" y="0"/>
                  </a:lnTo>
                  <a:lnTo>
                    <a:pt x="1" y="0"/>
                  </a:lnTo>
                  <a:lnTo>
                    <a:pt x="0" y="0"/>
                  </a:lnTo>
                  <a:lnTo>
                    <a:pt x="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1" name="Google Shape;51;p10"/>
            <p:cNvSpPr/>
            <p:nvPr/>
          </p:nvSpPr>
          <p:spPr>
            <a:xfrm>
              <a:off x="12225338" y="2773363"/>
              <a:ext cx="46038" cy="0"/>
            </a:xfrm>
            <a:custGeom>
              <a:avLst/>
              <a:gdLst/>
              <a:ahLst/>
              <a:cxnLst/>
              <a:rect l="l" t="t" r="r" b="b"/>
              <a:pathLst>
                <a:path w="24" h="120000" extrusionOk="0">
                  <a:moveTo>
                    <a:pt x="0" y="0"/>
                  </a:moveTo>
                  <a:lnTo>
                    <a:pt x="0" y="0"/>
                  </a:lnTo>
                  <a:lnTo>
                    <a:pt x="24" y="0"/>
                  </a:lnTo>
                  <a:cubicBezTo>
                    <a:pt x="15" y="0"/>
                    <a:pt x="6"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2" name="Google Shape;52;p10"/>
            <p:cNvSpPr/>
            <p:nvPr/>
          </p:nvSpPr>
          <p:spPr>
            <a:xfrm>
              <a:off x="9274175" y="2746375"/>
              <a:ext cx="55563" cy="4762"/>
            </a:xfrm>
            <a:custGeom>
              <a:avLst/>
              <a:gdLst/>
              <a:ahLst/>
              <a:cxnLst/>
              <a:rect l="l" t="t" r="r" b="b"/>
              <a:pathLst>
                <a:path w="29" h="2" extrusionOk="0">
                  <a:moveTo>
                    <a:pt x="0" y="1"/>
                  </a:moveTo>
                  <a:lnTo>
                    <a:pt x="0" y="1"/>
                  </a:lnTo>
                  <a:cubicBezTo>
                    <a:pt x="7" y="1"/>
                    <a:pt x="23" y="2"/>
                    <a:pt x="15" y="2"/>
                  </a:cubicBezTo>
                  <a:cubicBezTo>
                    <a:pt x="29" y="2"/>
                    <a:pt x="2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3" name="Google Shape;53;p10"/>
            <p:cNvSpPr/>
            <p:nvPr/>
          </p:nvSpPr>
          <p:spPr>
            <a:xfrm>
              <a:off x="11847513" y="2827338"/>
              <a:ext cx="34925" cy="3175"/>
            </a:xfrm>
            <a:custGeom>
              <a:avLst/>
              <a:gdLst/>
              <a:ahLst/>
              <a:cxnLst/>
              <a:rect l="l" t="t" r="r" b="b"/>
              <a:pathLst>
                <a:path w="18" h="1" extrusionOk="0">
                  <a:moveTo>
                    <a:pt x="3" y="1"/>
                  </a:moveTo>
                  <a:lnTo>
                    <a:pt x="3" y="1"/>
                  </a:lnTo>
                  <a:cubicBezTo>
                    <a:pt x="7" y="1"/>
                    <a:pt x="13" y="0"/>
                    <a:pt x="18" y="0"/>
                  </a:cubicBezTo>
                  <a:cubicBezTo>
                    <a:pt x="8" y="0"/>
                    <a:pt x="0" y="1"/>
                    <a:pt x="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4" name="Google Shape;54;p10"/>
            <p:cNvSpPr/>
            <p:nvPr/>
          </p:nvSpPr>
          <p:spPr>
            <a:xfrm>
              <a:off x="11882438" y="2825750"/>
              <a:ext cx="25400" cy="1587"/>
            </a:xfrm>
            <a:custGeom>
              <a:avLst/>
              <a:gdLst/>
              <a:ahLst/>
              <a:cxnLst/>
              <a:rect l="l" t="t" r="r" b="b"/>
              <a:pathLst>
                <a:path w="14" h="1" extrusionOk="0">
                  <a:moveTo>
                    <a:pt x="0" y="1"/>
                  </a:moveTo>
                  <a:lnTo>
                    <a:pt x="0" y="1"/>
                  </a:lnTo>
                  <a:lnTo>
                    <a:pt x="14"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5" name="Google Shape;55;p10"/>
            <p:cNvSpPr/>
            <p:nvPr/>
          </p:nvSpPr>
          <p:spPr>
            <a:xfrm>
              <a:off x="8915400" y="2809875"/>
              <a:ext cx="15875" cy="1587"/>
            </a:xfrm>
            <a:custGeom>
              <a:avLst/>
              <a:gdLst/>
              <a:ahLst/>
              <a:cxnLst/>
              <a:rect l="l" t="t" r="r" b="b"/>
              <a:pathLst>
                <a:path w="8" h="1" extrusionOk="0">
                  <a:moveTo>
                    <a:pt x="8" y="1"/>
                  </a:moveTo>
                  <a:lnTo>
                    <a:pt x="8" y="1"/>
                  </a:lnTo>
                  <a:cubicBezTo>
                    <a:pt x="6" y="0"/>
                    <a:pt x="3" y="0"/>
                    <a:pt x="0" y="0"/>
                  </a:cubicBezTo>
                  <a:cubicBezTo>
                    <a:pt x="1" y="0"/>
                    <a:pt x="4"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6" name="Google Shape;56;p10"/>
            <p:cNvSpPr/>
            <p:nvPr/>
          </p:nvSpPr>
          <p:spPr>
            <a:xfrm>
              <a:off x="12109450" y="2752725"/>
              <a:ext cx="454025" cy="23812"/>
            </a:xfrm>
            <a:custGeom>
              <a:avLst/>
              <a:gdLst/>
              <a:ahLst/>
              <a:cxnLst/>
              <a:rect l="l" t="t" r="r" b="b"/>
              <a:pathLst>
                <a:path w="236" h="10" extrusionOk="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7" name="Google Shape;57;p10"/>
            <p:cNvSpPr/>
            <p:nvPr/>
          </p:nvSpPr>
          <p:spPr>
            <a:xfrm>
              <a:off x="12182475" y="2816225"/>
              <a:ext cx="9525" cy="0"/>
            </a:xfrm>
            <a:custGeom>
              <a:avLst/>
              <a:gdLst/>
              <a:ahLst/>
              <a:cxnLst/>
              <a:rect l="l" t="t" r="r" b="b"/>
              <a:pathLst>
                <a:path w="5" h="120000" extrusionOk="0">
                  <a:moveTo>
                    <a:pt x="0" y="0"/>
                  </a:moveTo>
                  <a:lnTo>
                    <a:pt x="0" y="0"/>
                  </a:lnTo>
                  <a:lnTo>
                    <a:pt x="1" y="0"/>
                  </a:lnTo>
                  <a:lnTo>
                    <a:pt x="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8" name="Google Shape;58;p10"/>
            <p:cNvSpPr/>
            <p:nvPr/>
          </p:nvSpPr>
          <p:spPr>
            <a:xfrm>
              <a:off x="4348162" y="2827338"/>
              <a:ext cx="17463" cy="3175"/>
            </a:xfrm>
            <a:custGeom>
              <a:avLst/>
              <a:gdLst/>
              <a:ahLst/>
              <a:cxnLst/>
              <a:rect l="l" t="t" r="r" b="b"/>
              <a:pathLst>
                <a:path w="9" h="1" extrusionOk="0">
                  <a:moveTo>
                    <a:pt x="8" y="0"/>
                  </a:moveTo>
                  <a:lnTo>
                    <a:pt x="8" y="0"/>
                  </a:lnTo>
                  <a:lnTo>
                    <a:pt x="0" y="1"/>
                  </a:lnTo>
                  <a:cubicBezTo>
                    <a:pt x="7" y="0"/>
                    <a:pt x="9" y="0"/>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9" name="Google Shape;59;p10"/>
            <p:cNvSpPr/>
            <p:nvPr/>
          </p:nvSpPr>
          <p:spPr>
            <a:xfrm>
              <a:off x="12071350" y="2790825"/>
              <a:ext cx="0" cy="0"/>
            </a:xfrm>
            <a:custGeom>
              <a:avLst/>
              <a:gdLst/>
              <a:ahLst/>
              <a:cxnLst/>
              <a:rect l="l" t="t" r="r" b="b"/>
              <a:pathLst>
                <a:path w="120000" h="120000" extrusionOk="0">
                  <a:moveTo>
                    <a:pt x="0" y="0"/>
                  </a:moveTo>
                  <a:lnTo>
                    <a:pt x="0" y="0"/>
                  </a:lnTo>
                  <a:lnTo>
                    <a:pt x="0" y="0"/>
                  </a:ln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0" name="Google Shape;60;p10"/>
            <p:cNvSpPr/>
            <p:nvPr/>
          </p:nvSpPr>
          <p:spPr>
            <a:xfrm>
              <a:off x="4754563" y="2827338"/>
              <a:ext cx="4763" cy="0"/>
            </a:xfrm>
            <a:custGeom>
              <a:avLst/>
              <a:gdLst/>
              <a:ahLst/>
              <a:cxnLst/>
              <a:rect l="l" t="t" r="r" b="b"/>
              <a:pathLst>
                <a:path w="2" h="120000" extrusionOk="0">
                  <a:moveTo>
                    <a:pt x="2" y="0"/>
                  </a:moveTo>
                  <a:lnTo>
                    <a:pt x="2" y="0"/>
                  </a:lnTo>
                  <a:lnTo>
                    <a:pt x="0" y="0"/>
                  </a:lnTo>
                  <a:cubicBezTo>
                    <a:pt x="1" y="0"/>
                    <a:pt x="1" y="0"/>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1" name="Google Shape;61;p10"/>
            <p:cNvSpPr/>
            <p:nvPr/>
          </p:nvSpPr>
          <p:spPr>
            <a:xfrm>
              <a:off x="4852988" y="2719388"/>
              <a:ext cx="9525" cy="3175"/>
            </a:xfrm>
            <a:custGeom>
              <a:avLst/>
              <a:gdLst/>
              <a:ahLst/>
              <a:cxnLst/>
              <a:rect l="l" t="t" r="r" b="b"/>
              <a:pathLst>
                <a:path w="5" h="1" extrusionOk="0">
                  <a:moveTo>
                    <a:pt x="5" y="1"/>
                  </a:moveTo>
                  <a:lnTo>
                    <a:pt x="5" y="1"/>
                  </a:lnTo>
                  <a:cubicBezTo>
                    <a:pt x="5" y="1"/>
                    <a:pt x="5" y="1"/>
                    <a:pt x="4" y="0"/>
                  </a:cubicBezTo>
                  <a:cubicBezTo>
                    <a:pt x="0" y="1"/>
                    <a:pt x="2" y="1"/>
                    <a:pt x="5"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2" name="Google Shape;62;p10"/>
            <p:cNvSpPr/>
            <p:nvPr/>
          </p:nvSpPr>
          <p:spPr>
            <a:xfrm>
              <a:off x="4759325" y="2827338"/>
              <a:ext cx="0" cy="0"/>
            </a:xfrm>
            <a:custGeom>
              <a:avLst/>
              <a:gdLst/>
              <a:ahLst/>
              <a:cxnLst/>
              <a:rect l="l" t="t" r="r" b="b"/>
              <a:pathLst>
                <a:path w="120000" h="120000" extrusionOk="0">
                  <a:moveTo>
                    <a:pt x="0" y="0"/>
                  </a:moveTo>
                  <a:lnTo>
                    <a:pt x="0" y="0"/>
                  </a:lnTo>
                  <a:cubicBezTo>
                    <a:pt x="0" y="0"/>
                    <a:pt x="0" y="0"/>
                    <a:pt x="0" y="0"/>
                  </a:cubicBez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 name="Google Shape;63;p10"/>
            <p:cNvSpPr/>
            <p:nvPr/>
          </p:nvSpPr>
          <p:spPr>
            <a:xfrm>
              <a:off x="6654800" y="2805113"/>
              <a:ext cx="19050" cy="1587"/>
            </a:xfrm>
            <a:custGeom>
              <a:avLst/>
              <a:gdLst/>
              <a:ahLst/>
              <a:cxnLst/>
              <a:rect l="l" t="t" r="r" b="b"/>
              <a:pathLst>
                <a:path w="10" h="1" extrusionOk="0">
                  <a:moveTo>
                    <a:pt x="10" y="1"/>
                  </a:moveTo>
                  <a:lnTo>
                    <a:pt x="10" y="1"/>
                  </a:lnTo>
                  <a:lnTo>
                    <a:pt x="2" y="0"/>
                  </a:lnTo>
                  <a:cubicBezTo>
                    <a:pt x="0" y="0"/>
                    <a:pt x="2" y="0"/>
                    <a:pt x="1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4" name="Google Shape;64;p10"/>
            <p:cNvSpPr/>
            <p:nvPr/>
          </p:nvSpPr>
          <p:spPr>
            <a:xfrm>
              <a:off x="6289675" y="2798763"/>
              <a:ext cx="6350" cy="0"/>
            </a:xfrm>
            <a:custGeom>
              <a:avLst/>
              <a:gdLst/>
              <a:ahLst/>
              <a:cxnLst/>
              <a:rect l="l" t="t" r="r" b="b"/>
              <a:pathLst>
                <a:path w="3" h="120000" extrusionOk="0">
                  <a:moveTo>
                    <a:pt x="3" y="0"/>
                  </a:moveTo>
                  <a:lnTo>
                    <a:pt x="3" y="0"/>
                  </a:lnTo>
                  <a:lnTo>
                    <a:pt x="0" y="0"/>
                  </a:lnTo>
                  <a:lnTo>
                    <a:pt x="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5" name="Google Shape;65;p10"/>
            <p:cNvSpPr/>
            <p:nvPr/>
          </p:nvSpPr>
          <p:spPr>
            <a:xfrm>
              <a:off x="9140825" y="2725738"/>
              <a:ext cx="44450" cy="0"/>
            </a:xfrm>
            <a:custGeom>
              <a:avLst/>
              <a:gdLst/>
              <a:ahLst/>
              <a:cxnLst/>
              <a:rect l="l" t="t" r="r" b="b"/>
              <a:pathLst>
                <a:path w="23" h="120000" extrusionOk="0">
                  <a:moveTo>
                    <a:pt x="23" y="0"/>
                  </a:moveTo>
                  <a:lnTo>
                    <a:pt x="23" y="0"/>
                  </a:lnTo>
                  <a:lnTo>
                    <a:pt x="0" y="0"/>
                  </a:lnTo>
                  <a:lnTo>
                    <a:pt x="2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6" name="Google Shape;66;p10"/>
            <p:cNvSpPr/>
            <p:nvPr/>
          </p:nvSpPr>
          <p:spPr>
            <a:xfrm>
              <a:off x="4737100" y="2827338"/>
              <a:ext cx="17463" cy="3175"/>
            </a:xfrm>
            <a:custGeom>
              <a:avLst/>
              <a:gdLst/>
              <a:ahLst/>
              <a:cxnLst/>
              <a:rect l="l" t="t" r="r" b="b"/>
              <a:pathLst>
                <a:path w="9" h="1" extrusionOk="0">
                  <a:moveTo>
                    <a:pt x="9" y="0"/>
                  </a:moveTo>
                  <a:lnTo>
                    <a:pt x="9" y="0"/>
                  </a:lnTo>
                  <a:lnTo>
                    <a:pt x="0" y="1"/>
                  </a:lnTo>
                  <a:cubicBezTo>
                    <a:pt x="5" y="0"/>
                    <a:pt x="8" y="0"/>
                    <a:pt x="9"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7" name="Google Shape;67;p10"/>
            <p:cNvSpPr/>
            <p:nvPr/>
          </p:nvSpPr>
          <p:spPr>
            <a:xfrm>
              <a:off x="7239000" y="2779713"/>
              <a:ext cx="11113" cy="3175"/>
            </a:xfrm>
            <a:custGeom>
              <a:avLst/>
              <a:gdLst/>
              <a:ahLst/>
              <a:cxnLst/>
              <a:rect l="l" t="t" r="r" b="b"/>
              <a:pathLst>
                <a:path w="6" h="1" extrusionOk="0">
                  <a:moveTo>
                    <a:pt x="6" y="0"/>
                  </a:moveTo>
                  <a:lnTo>
                    <a:pt x="6" y="0"/>
                  </a:lnTo>
                  <a:lnTo>
                    <a:pt x="0" y="1"/>
                  </a:lnTo>
                  <a:lnTo>
                    <a:pt x="4" y="1"/>
                  </a:lnTo>
                  <a:lnTo>
                    <a:pt x="6"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8" name="Google Shape;68;p10"/>
            <p:cNvSpPr/>
            <p:nvPr/>
          </p:nvSpPr>
          <p:spPr>
            <a:xfrm>
              <a:off x="7181850" y="2773363"/>
              <a:ext cx="468313" cy="15875"/>
            </a:xfrm>
            <a:custGeom>
              <a:avLst/>
              <a:gdLst/>
              <a:ahLst/>
              <a:cxnLst/>
              <a:rect l="l" t="t" r="r" b="b"/>
              <a:pathLst>
                <a:path w="244" h="7" extrusionOk="0">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9" name="Google Shape;69;p10"/>
            <p:cNvSpPr/>
            <p:nvPr/>
          </p:nvSpPr>
          <p:spPr>
            <a:xfrm>
              <a:off x="7407275" y="2787650"/>
              <a:ext cx="26988" cy="0"/>
            </a:xfrm>
            <a:custGeom>
              <a:avLst/>
              <a:gdLst/>
              <a:ahLst/>
              <a:cxnLst/>
              <a:rect l="l" t="t" r="r" b="b"/>
              <a:pathLst>
                <a:path w="14" h="120000" extrusionOk="0">
                  <a:moveTo>
                    <a:pt x="14" y="0"/>
                  </a:moveTo>
                  <a:lnTo>
                    <a:pt x="14" y="0"/>
                  </a:lnTo>
                  <a:lnTo>
                    <a:pt x="0" y="0"/>
                  </a:lnTo>
                  <a:cubicBezTo>
                    <a:pt x="8" y="0"/>
                    <a:pt x="11" y="0"/>
                    <a:pt x="1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0" name="Google Shape;70;p10"/>
            <p:cNvSpPr/>
            <p:nvPr/>
          </p:nvSpPr>
          <p:spPr>
            <a:xfrm>
              <a:off x="8123238" y="2794000"/>
              <a:ext cx="31750" cy="1587"/>
            </a:xfrm>
            <a:custGeom>
              <a:avLst/>
              <a:gdLst/>
              <a:ahLst/>
              <a:cxnLst/>
              <a:rect l="l" t="t" r="r" b="b"/>
              <a:pathLst>
                <a:path w="16" h="1" extrusionOk="0">
                  <a:moveTo>
                    <a:pt x="0" y="1"/>
                  </a:moveTo>
                  <a:lnTo>
                    <a:pt x="0" y="1"/>
                  </a:lnTo>
                  <a:lnTo>
                    <a:pt x="16"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1" name="Google Shape;71;p10"/>
            <p:cNvSpPr/>
            <p:nvPr/>
          </p:nvSpPr>
          <p:spPr>
            <a:xfrm>
              <a:off x="3070225" y="2794000"/>
              <a:ext cx="101600" cy="4762"/>
            </a:xfrm>
            <a:custGeom>
              <a:avLst/>
              <a:gdLst/>
              <a:ahLst/>
              <a:cxnLst/>
              <a:rect l="l" t="t" r="r" b="b"/>
              <a:pathLst>
                <a:path w="53" h="2" extrusionOk="0">
                  <a:moveTo>
                    <a:pt x="0" y="0"/>
                  </a:moveTo>
                  <a:lnTo>
                    <a:pt x="0" y="0"/>
                  </a:lnTo>
                  <a:cubicBezTo>
                    <a:pt x="2" y="1"/>
                    <a:pt x="53" y="2"/>
                    <a:pt x="52" y="0"/>
                  </a:cubicBezTo>
                  <a:lnTo>
                    <a:pt x="6"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2" name="Google Shape;72;p10"/>
            <p:cNvSpPr/>
            <p:nvPr/>
          </p:nvSpPr>
          <p:spPr>
            <a:xfrm>
              <a:off x="9963150" y="2778125"/>
              <a:ext cx="41275" cy="0"/>
            </a:xfrm>
            <a:custGeom>
              <a:avLst/>
              <a:gdLst/>
              <a:ahLst/>
              <a:cxnLst/>
              <a:rect l="l" t="t" r="r" b="b"/>
              <a:pathLst>
                <a:path w="21" h="120000" extrusionOk="0">
                  <a:moveTo>
                    <a:pt x="21" y="0"/>
                  </a:moveTo>
                  <a:lnTo>
                    <a:pt x="21" y="0"/>
                  </a:lnTo>
                  <a:lnTo>
                    <a:pt x="3" y="0"/>
                  </a:lnTo>
                  <a:lnTo>
                    <a:pt x="0" y="0"/>
                  </a:lnTo>
                  <a:cubicBezTo>
                    <a:pt x="4" y="0"/>
                    <a:pt x="15"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3" name="Google Shape;73;p10"/>
            <p:cNvSpPr/>
            <p:nvPr/>
          </p:nvSpPr>
          <p:spPr>
            <a:xfrm>
              <a:off x="7523163" y="2773363"/>
              <a:ext cx="30163" cy="3175"/>
            </a:xfrm>
            <a:custGeom>
              <a:avLst/>
              <a:gdLst/>
              <a:ahLst/>
              <a:cxnLst/>
              <a:rect l="l" t="t" r="r" b="b"/>
              <a:pathLst>
                <a:path w="16" h="1" extrusionOk="0">
                  <a:moveTo>
                    <a:pt x="16" y="0"/>
                  </a:moveTo>
                  <a:lnTo>
                    <a:pt x="16" y="0"/>
                  </a:lnTo>
                  <a:cubicBezTo>
                    <a:pt x="6" y="0"/>
                    <a:pt x="2" y="1"/>
                    <a:pt x="0" y="1"/>
                  </a:cubicBezTo>
                  <a:cubicBezTo>
                    <a:pt x="6" y="1"/>
                    <a:pt x="12" y="1"/>
                    <a:pt x="1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 name="Google Shape;74;p10"/>
            <p:cNvSpPr/>
            <p:nvPr/>
          </p:nvSpPr>
          <p:spPr>
            <a:xfrm>
              <a:off x="10009188" y="2787650"/>
              <a:ext cx="115888" cy="3175"/>
            </a:xfrm>
            <a:custGeom>
              <a:avLst/>
              <a:gdLst/>
              <a:ahLst/>
              <a:cxnLst/>
              <a:rect l="l" t="t" r="r" b="b"/>
              <a:pathLst>
                <a:path w="60" h="2" extrusionOk="0">
                  <a:moveTo>
                    <a:pt x="0" y="0"/>
                  </a:moveTo>
                  <a:lnTo>
                    <a:pt x="0" y="0"/>
                  </a:lnTo>
                  <a:cubicBezTo>
                    <a:pt x="7" y="0"/>
                    <a:pt x="18" y="1"/>
                    <a:pt x="19" y="2"/>
                  </a:cubicBezTo>
                  <a:cubicBezTo>
                    <a:pt x="34" y="2"/>
                    <a:pt x="45" y="1"/>
                    <a:pt x="60" y="1"/>
                  </a:cubicBezTo>
                  <a:cubicBezTo>
                    <a:pt x="43" y="1"/>
                    <a:pt x="23" y="1"/>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5" name="Google Shape;75;p10"/>
            <p:cNvSpPr/>
            <p:nvPr/>
          </p:nvSpPr>
          <p:spPr>
            <a:xfrm>
              <a:off x="10125075" y="2789238"/>
              <a:ext cx="1588" cy="0"/>
            </a:xfrm>
            <a:custGeom>
              <a:avLst/>
              <a:gdLst/>
              <a:ahLst/>
              <a:cxnLst/>
              <a:rect l="l" t="t" r="r" b="b"/>
              <a:pathLst>
                <a:path w="1" h="120000" extrusionOk="0">
                  <a:moveTo>
                    <a:pt x="1" y="0"/>
                  </a:moveTo>
                  <a:lnTo>
                    <a:pt x="1" y="0"/>
                  </a:lnTo>
                  <a:lnTo>
                    <a:pt x="0" y="0"/>
                  </a:lnTo>
                  <a:lnTo>
                    <a:pt x="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6" name="Google Shape;76;p10"/>
            <p:cNvSpPr/>
            <p:nvPr/>
          </p:nvSpPr>
          <p:spPr>
            <a:xfrm>
              <a:off x="-4110038" y="2703513"/>
              <a:ext cx="16486189" cy="134937"/>
            </a:xfrm>
            <a:custGeom>
              <a:avLst/>
              <a:gdLst/>
              <a:ahLst/>
              <a:cxnLst/>
              <a:rect l="l" t="t" r="r" b="b"/>
              <a:pathLst>
                <a:path w="8594" h="60" extrusionOk="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7" name="Google Shape;77;p10"/>
            <p:cNvSpPr/>
            <p:nvPr/>
          </p:nvSpPr>
          <p:spPr>
            <a:xfrm>
              <a:off x="12117388" y="2779713"/>
              <a:ext cx="127000" cy="4762"/>
            </a:xfrm>
            <a:custGeom>
              <a:avLst/>
              <a:gdLst/>
              <a:ahLst/>
              <a:cxnLst/>
              <a:rect l="l" t="t" r="r" b="b"/>
              <a:pathLst>
                <a:path w="66" h="2" extrusionOk="0">
                  <a:moveTo>
                    <a:pt x="19" y="2"/>
                  </a:moveTo>
                  <a:lnTo>
                    <a:pt x="19" y="2"/>
                  </a:lnTo>
                  <a:cubicBezTo>
                    <a:pt x="33" y="2"/>
                    <a:pt x="66" y="2"/>
                    <a:pt x="60" y="0"/>
                  </a:cubicBezTo>
                  <a:cubicBezTo>
                    <a:pt x="60" y="2"/>
                    <a:pt x="0" y="0"/>
                    <a:pt x="19"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8" name="Google Shape;78;p10"/>
            <p:cNvSpPr/>
            <p:nvPr/>
          </p:nvSpPr>
          <p:spPr>
            <a:xfrm>
              <a:off x="12182475" y="2787650"/>
              <a:ext cx="79375" cy="1587"/>
            </a:xfrm>
            <a:custGeom>
              <a:avLst/>
              <a:gdLst/>
              <a:ahLst/>
              <a:cxnLst/>
              <a:rect l="l" t="t" r="r" b="b"/>
              <a:pathLst>
                <a:path w="41" h="1" extrusionOk="0">
                  <a:moveTo>
                    <a:pt x="25" y="1"/>
                  </a:moveTo>
                  <a:lnTo>
                    <a:pt x="25" y="1"/>
                  </a:lnTo>
                  <a:cubicBezTo>
                    <a:pt x="27" y="1"/>
                    <a:pt x="26" y="0"/>
                    <a:pt x="41" y="0"/>
                  </a:cubicBezTo>
                  <a:lnTo>
                    <a:pt x="0" y="0"/>
                  </a:lnTo>
                  <a:lnTo>
                    <a:pt x="2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9" name="Google Shape;79;p10"/>
            <p:cNvSpPr/>
            <p:nvPr/>
          </p:nvSpPr>
          <p:spPr>
            <a:xfrm>
              <a:off x="12307888" y="2809875"/>
              <a:ext cx="249238" cy="15875"/>
            </a:xfrm>
            <a:custGeom>
              <a:avLst/>
              <a:gdLst/>
              <a:ahLst/>
              <a:cxnLst/>
              <a:rect l="l" t="t" r="r" b="b"/>
              <a:pathLst>
                <a:path w="130" h="7" extrusionOk="0">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 name="Google Shape;80;p10"/>
            <p:cNvSpPr/>
            <p:nvPr/>
          </p:nvSpPr>
          <p:spPr>
            <a:xfrm>
              <a:off x="12252325" y="2825750"/>
              <a:ext cx="73025" cy="1587"/>
            </a:xfrm>
            <a:custGeom>
              <a:avLst/>
              <a:gdLst/>
              <a:ahLst/>
              <a:cxnLst/>
              <a:rect l="l" t="t" r="r" b="b"/>
              <a:pathLst>
                <a:path w="38" h="1" extrusionOk="0">
                  <a:moveTo>
                    <a:pt x="4" y="1"/>
                  </a:moveTo>
                  <a:lnTo>
                    <a:pt x="4" y="1"/>
                  </a:lnTo>
                  <a:lnTo>
                    <a:pt x="38" y="0"/>
                  </a:lnTo>
                  <a:lnTo>
                    <a:pt x="34" y="0"/>
                  </a:lnTo>
                  <a:lnTo>
                    <a:pt x="0" y="1"/>
                  </a:lnTo>
                  <a:lnTo>
                    <a:pt x="4"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1" name="Google Shape;81;p10"/>
            <p:cNvSpPr/>
            <p:nvPr/>
          </p:nvSpPr>
          <p:spPr>
            <a:xfrm>
              <a:off x="10779125" y="2733675"/>
              <a:ext cx="66675" cy="4762"/>
            </a:xfrm>
            <a:custGeom>
              <a:avLst/>
              <a:gdLst/>
              <a:ahLst/>
              <a:cxnLst/>
              <a:rect l="l" t="t" r="r" b="b"/>
              <a:pathLst>
                <a:path w="35" h="2" extrusionOk="0">
                  <a:moveTo>
                    <a:pt x="35" y="2"/>
                  </a:moveTo>
                  <a:lnTo>
                    <a:pt x="35" y="2"/>
                  </a:lnTo>
                  <a:cubicBezTo>
                    <a:pt x="32" y="0"/>
                    <a:pt x="11" y="1"/>
                    <a:pt x="0" y="2"/>
                  </a:cubicBezTo>
                  <a:cubicBezTo>
                    <a:pt x="9" y="2"/>
                    <a:pt x="22" y="2"/>
                    <a:pt x="35"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2" name="Google Shape;82;p10"/>
            <p:cNvSpPr/>
            <p:nvPr/>
          </p:nvSpPr>
          <p:spPr>
            <a:xfrm>
              <a:off x="-2471738" y="2738438"/>
              <a:ext cx="496888" cy="1587"/>
            </a:xfrm>
            <a:custGeom>
              <a:avLst/>
              <a:gdLst/>
              <a:ahLst/>
              <a:cxnLst/>
              <a:rect l="l" t="t" r="r" b="b"/>
              <a:pathLst>
                <a:path w="259" h="1" extrusionOk="0">
                  <a:moveTo>
                    <a:pt x="259" y="0"/>
                  </a:moveTo>
                  <a:lnTo>
                    <a:pt x="259" y="0"/>
                  </a:lnTo>
                  <a:lnTo>
                    <a:pt x="0" y="1"/>
                  </a:lnTo>
                  <a:lnTo>
                    <a:pt x="259"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3" name="Google Shape;83;p10"/>
            <p:cNvSpPr/>
            <p:nvPr/>
          </p:nvSpPr>
          <p:spPr>
            <a:xfrm>
              <a:off x="9136063" y="2735263"/>
              <a:ext cx="387350" cy="14287"/>
            </a:xfrm>
            <a:custGeom>
              <a:avLst/>
              <a:gdLst/>
              <a:ahLst/>
              <a:cxnLst/>
              <a:rect l="l" t="t" r="r" b="b"/>
              <a:pathLst>
                <a:path w="202" h="6" extrusionOk="0">
                  <a:moveTo>
                    <a:pt x="30" y="6"/>
                  </a:moveTo>
                  <a:lnTo>
                    <a:pt x="30" y="6"/>
                  </a:lnTo>
                  <a:cubicBezTo>
                    <a:pt x="100" y="5"/>
                    <a:pt x="131" y="3"/>
                    <a:pt x="202" y="3"/>
                  </a:cubicBezTo>
                  <a:cubicBezTo>
                    <a:pt x="109" y="0"/>
                    <a:pt x="79" y="6"/>
                    <a:pt x="0" y="3"/>
                  </a:cubicBezTo>
                  <a:lnTo>
                    <a:pt x="30"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4" name="Google Shape;84;p10"/>
            <p:cNvSpPr/>
            <p:nvPr/>
          </p:nvSpPr>
          <p:spPr>
            <a:xfrm>
              <a:off x="9139238" y="2725738"/>
              <a:ext cx="142875" cy="9525"/>
            </a:xfrm>
            <a:custGeom>
              <a:avLst/>
              <a:gdLst/>
              <a:ahLst/>
              <a:cxnLst/>
              <a:rect l="l" t="t" r="r" b="b"/>
              <a:pathLst>
                <a:path w="75" h="4" extrusionOk="0">
                  <a:moveTo>
                    <a:pt x="54" y="0"/>
                  </a:moveTo>
                  <a:lnTo>
                    <a:pt x="54" y="0"/>
                  </a:lnTo>
                  <a:cubicBezTo>
                    <a:pt x="65" y="2"/>
                    <a:pt x="0" y="3"/>
                    <a:pt x="10" y="4"/>
                  </a:cubicBezTo>
                  <a:cubicBezTo>
                    <a:pt x="57" y="4"/>
                    <a:pt x="32" y="2"/>
                    <a:pt x="75" y="2"/>
                  </a:cubicBezTo>
                  <a:lnTo>
                    <a:pt x="5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5" name="Google Shape;85;p10"/>
            <p:cNvSpPr/>
            <p:nvPr/>
          </p:nvSpPr>
          <p:spPr>
            <a:xfrm>
              <a:off x="9805988" y="2817813"/>
              <a:ext cx="39688" cy="3175"/>
            </a:xfrm>
            <a:custGeom>
              <a:avLst/>
              <a:gdLst/>
              <a:ahLst/>
              <a:cxnLst/>
              <a:rect l="l" t="t" r="r" b="b"/>
              <a:pathLst>
                <a:path w="21" h="1" extrusionOk="0">
                  <a:moveTo>
                    <a:pt x="21" y="0"/>
                  </a:moveTo>
                  <a:lnTo>
                    <a:pt x="21" y="0"/>
                  </a:lnTo>
                  <a:lnTo>
                    <a:pt x="0" y="1"/>
                  </a:lnTo>
                  <a:lnTo>
                    <a:pt x="17" y="1"/>
                  </a:lnTo>
                  <a:lnTo>
                    <a:pt x="2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6" name="Google Shape;86;p10"/>
            <p:cNvSpPr/>
            <p:nvPr/>
          </p:nvSpPr>
          <p:spPr>
            <a:xfrm>
              <a:off x="8580438" y="2725738"/>
              <a:ext cx="66675" cy="3175"/>
            </a:xfrm>
            <a:custGeom>
              <a:avLst/>
              <a:gdLst/>
              <a:ahLst/>
              <a:cxnLst/>
              <a:rect l="l" t="t" r="r" b="b"/>
              <a:pathLst>
                <a:path w="35" h="1" extrusionOk="0">
                  <a:moveTo>
                    <a:pt x="27" y="1"/>
                  </a:moveTo>
                  <a:lnTo>
                    <a:pt x="27" y="1"/>
                  </a:lnTo>
                  <a:lnTo>
                    <a:pt x="35" y="1"/>
                  </a:lnTo>
                  <a:lnTo>
                    <a:pt x="0" y="0"/>
                  </a:lnTo>
                  <a:lnTo>
                    <a:pt x="27"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7" name="Google Shape;87;p10"/>
            <p:cNvSpPr/>
            <p:nvPr/>
          </p:nvSpPr>
          <p:spPr>
            <a:xfrm>
              <a:off x="8647113" y="2725738"/>
              <a:ext cx="15875" cy="3175"/>
            </a:xfrm>
            <a:custGeom>
              <a:avLst/>
              <a:gdLst/>
              <a:ahLst/>
              <a:cxnLst/>
              <a:rect l="l" t="t" r="r" b="b"/>
              <a:pathLst>
                <a:path w="8" h="1" extrusionOk="0">
                  <a:moveTo>
                    <a:pt x="8" y="0"/>
                  </a:moveTo>
                  <a:lnTo>
                    <a:pt x="8" y="0"/>
                  </a:lnTo>
                  <a:lnTo>
                    <a:pt x="0" y="1"/>
                  </a:lnTo>
                  <a:lnTo>
                    <a:pt x="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8" name="Google Shape;88;p10"/>
            <p:cNvSpPr/>
            <p:nvPr/>
          </p:nvSpPr>
          <p:spPr>
            <a:xfrm>
              <a:off x="9794875" y="2830513"/>
              <a:ext cx="90488" cy="1587"/>
            </a:xfrm>
            <a:custGeom>
              <a:avLst/>
              <a:gdLst/>
              <a:ahLst/>
              <a:cxnLst/>
              <a:rect l="l" t="t" r="r" b="b"/>
              <a:pathLst>
                <a:path w="47" h="1" extrusionOk="0">
                  <a:moveTo>
                    <a:pt x="0" y="0"/>
                  </a:moveTo>
                  <a:lnTo>
                    <a:pt x="0" y="0"/>
                  </a:lnTo>
                  <a:lnTo>
                    <a:pt x="32" y="1"/>
                  </a:lnTo>
                  <a:lnTo>
                    <a:pt x="47"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9" name="Google Shape;89;p10"/>
            <p:cNvSpPr/>
            <p:nvPr/>
          </p:nvSpPr>
          <p:spPr>
            <a:xfrm>
              <a:off x="9232900" y="2795588"/>
              <a:ext cx="84138" cy="3175"/>
            </a:xfrm>
            <a:custGeom>
              <a:avLst/>
              <a:gdLst/>
              <a:ahLst/>
              <a:cxnLst/>
              <a:rect l="l" t="t" r="r" b="b"/>
              <a:pathLst>
                <a:path w="44" h="1" extrusionOk="0">
                  <a:moveTo>
                    <a:pt x="16" y="1"/>
                  </a:moveTo>
                  <a:lnTo>
                    <a:pt x="16" y="1"/>
                  </a:lnTo>
                  <a:lnTo>
                    <a:pt x="44" y="1"/>
                  </a:lnTo>
                  <a:cubicBezTo>
                    <a:pt x="39" y="1"/>
                    <a:pt x="0" y="0"/>
                    <a:pt x="16"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0" name="Google Shape;90;p10"/>
            <p:cNvSpPr/>
            <p:nvPr/>
          </p:nvSpPr>
          <p:spPr>
            <a:xfrm>
              <a:off x="8158163" y="2725738"/>
              <a:ext cx="71438" cy="3175"/>
            </a:xfrm>
            <a:custGeom>
              <a:avLst/>
              <a:gdLst/>
              <a:ahLst/>
              <a:cxnLst/>
              <a:rect l="l" t="t" r="r" b="b"/>
              <a:pathLst>
                <a:path w="37" h="1" extrusionOk="0">
                  <a:moveTo>
                    <a:pt x="34" y="0"/>
                  </a:moveTo>
                  <a:lnTo>
                    <a:pt x="34" y="0"/>
                  </a:lnTo>
                  <a:lnTo>
                    <a:pt x="0" y="1"/>
                  </a:lnTo>
                  <a:lnTo>
                    <a:pt x="3" y="1"/>
                  </a:lnTo>
                  <a:lnTo>
                    <a:pt x="37" y="0"/>
                  </a:lnTo>
                  <a:lnTo>
                    <a:pt x="3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1" name="Google Shape;91;p10"/>
            <p:cNvSpPr/>
            <p:nvPr/>
          </p:nvSpPr>
          <p:spPr>
            <a:xfrm>
              <a:off x="8734425" y="2814638"/>
              <a:ext cx="144463" cy="3175"/>
            </a:xfrm>
            <a:custGeom>
              <a:avLst/>
              <a:gdLst/>
              <a:ahLst/>
              <a:cxnLst/>
              <a:rect l="l" t="t" r="r" b="b"/>
              <a:pathLst>
                <a:path w="76" h="2" extrusionOk="0">
                  <a:moveTo>
                    <a:pt x="56" y="0"/>
                  </a:moveTo>
                  <a:lnTo>
                    <a:pt x="56" y="0"/>
                  </a:lnTo>
                  <a:cubicBezTo>
                    <a:pt x="76" y="2"/>
                    <a:pt x="0" y="0"/>
                    <a:pt x="40" y="2"/>
                  </a:cubicBezTo>
                  <a:cubicBezTo>
                    <a:pt x="76" y="2"/>
                    <a:pt x="61" y="1"/>
                    <a:pt x="5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2" name="Google Shape;92;p10"/>
            <p:cNvSpPr/>
            <p:nvPr/>
          </p:nvSpPr>
          <p:spPr>
            <a:xfrm>
              <a:off x="8023225" y="2782888"/>
              <a:ext cx="26988" cy="1587"/>
            </a:xfrm>
            <a:custGeom>
              <a:avLst/>
              <a:gdLst/>
              <a:ahLst/>
              <a:cxnLst/>
              <a:rect l="l" t="t" r="r" b="b"/>
              <a:pathLst>
                <a:path w="14" h="1" extrusionOk="0">
                  <a:moveTo>
                    <a:pt x="14" y="0"/>
                  </a:moveTo>
                  <a:lnTo>
                    <a:pt x="14" y="0"/>
                  </a:lnTo>
                  <a:cubicBezTo>
                    <a:pt x="9" y="0"/>
                    <a:pt x="5" y="0"/>
                    <a:pt x="0" y="1"/>
                  </a:cubicBezTo>
                  <a:lnTo>
                    <a:pt x="1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3" name="Google Shape;93;p10"/>
            <p:cNvSpPr/>
            <p:nvPr/>
          </p:nvSpPr>
          <p:spPr>
            <a:xfrm>
              <a:off x="8050213" y="2782888"/>
              <a:ext cx="77788" cy="1587"/>
            </a:xfrm>
            <a:custGeom>
              <a:avLst/>
              <a:gdLst/>
              <a:ahLst/>
              <a:cxnLst/>
              <a:rect l="l" t="t" r="r" b="b"/>
              <a:pathLst>
                <a:path w="40" h="1" extrusionOk="0">
                  <a:moveTo>
                    <a:pt x="0" y="0"/>
                  </a:moveTo>
                  <a:lnTo>
                    <a:pt x="0" y="0"/>
                  </a:lnTo>
                  <a:cubicBezTo>
                    <a:pt x="15" y="0"/>
                    <a:pt x="30" y="1"/>
                    <a:pt x="40" y="1"/>
                  </a:cubicBezTo>
                  <a:cubicBezTo>
                    <a:pt x="21" y="0"/>
                    <a:pt x="15"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4" name="Google Shape;94;p10"/>
            <p:cNvSpPr/>
            <p:nvPr/>
          </p:nvSpPr>
          <p:spPr>
            <a:xfrm>
              <a:off x="7715250" y="2779713"/>
              <a:ext cx="90488" cy="7937"/>
            </a:xfrm>
            <a:custGeom>
              <a:avLst/>
              <a:gdLst/>
              <a:ahLst/>
              <a:cxnLst/>
              <a:rect l="l" t="t" r="r" b="b"/>
              <a:pathLst>
                <a:path w="47" h="3" extrusionOk="0">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5" name="Google Shape;95;p10"/>
            <p:cNvSpPr/>
            <p:nvPr/>
          </p:nvSpPr>
          <p:spPr>
            <a:xfrm>
              <a:off x="6508750" y="2713038"/>
              <a:ext cx="247650" cy="6350"/>
            </a:xfrm>
            <a:custGeom>
              <a:avLst/>
              <a:gdLst/>
              <a:ahLst/>
              <a:cxnLst/>
              <a:rect l="l" t="t" r="r" b="b"/>
              <a:pathLst>
                <a:path w="129" h="3" extrusionOk="0">
                  <a:moveTo>
                    <a:pt x="0" y="0"/>
                  </a:moveTo>
                  <a:lnTo>
                    <a:pt x="0" y="0"/>
                  </a:lnTo>
                  <a:cubicBezTo>
                    <a:pt x="50" y="1"/>
                    <a:pt x="63" y="1"/>
                    <a:pt x="60" y="2"/>
                  </a:cubicBezTo>
                  <a:cubicBezTo>
                    <a:pt x="108" y="3"/>
                    <a:pt x="100" y="0"/>
                    <a:pt x="129"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6" name="Google Shape;96;p10"/>
            <p:cNvSpPr/>
            <p:nvPr/>
          </p:nvSpPr>
          <p:spPr>
            <a:xfrm>
              <a:off x="6756400" y="2713038"/>
              <a:ext cx="33338" cy="0"/>
            </a:xfrm>
            <a:custGeom>
              <a:avLst/>
              <a:gdLst/>
              <a:ahLst/>
              <a:cxnLst/>
              <a:rect l="l" t="t" r="r" b="b"/>
              <a:pathLst>
                <a:path w="18" h="120000" extrusionOk="0">
                  <a:moveTo>
                    <a:pt x="0" y="0"/>
                  </a:moveTo>
                  <a:lnTo>
                    <a:pt x="0" y="0"/>
                  </a:lnTo>
                  <a:lnTo>
                    <a:pt x="18"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7" name="Google Shape;97;p10"/>
            <p:cNvSpPr/>
            <p:nvPr/>
          </p:nvSpPr>
          <p:spPr>
            <a:xfrm>
              <a:off x="8047038" y="2820988"/>
              <a:ext cx="58738" cy="4762"/>
            </a:xfrm>
            <a:custGeom>
              <a:avLst/>
              <a:gdLst/>
              <a:ahLst/>
              <a:cxnLst/>
              <a:rect l="l" t="t" r="r" b="b"/>
              <a:pathLst>
                <a:path w="31" h="2" extrusionOk="0">
                  <a:moveTo>
                    <a:pt x="31" y="0"/>
                  </a:moveTo>
                  <a:lnTo>
                    <a:pt x="31" y="0"/>
                  </a:lnTo>
                  <a:lnTo>
                    <a:pt x="0" y="2"/>
                  </a:lnTo>
                  <a:lnTo>
                    <a:pt x="11" y="2"/>
                  </a:lnTo>
                  <a:lnTo>
                    <a:pt x="3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8" name="Google Shape;98;p10"/>
            <p:cNvSpPr/>
            <p:nvPr/>
          </p:nvSpPr>
          <p:spPr>
            <a:xfrm>
              <a:off x="6348413" y="2711451"/>
              <a:ext cx="82550" cy="1587"/>
            </a:xfrm>
            <a:custGeom>
              <a:avLst/>
              <a:gdLst/>
              <a:ahLst/>
              <a:cxnLst/>
              <a:rect l="l" t="t" r="r" b="b"/>
              <a:pathLst>
                <a:path w="43" h="1" extrusionOk="0">
                  <a:moveTo>
                    <a:pt x="9" y="1"/>
                  </a:moveTo>
                  <a:lnTo>
                    <a:pt x="9" y="1"/>
                  </a:lnTo>
                  <a:cubicBezTo>
                    <a:pt x="18" y="1"/>
                    <a:pt x="33" y="1"/>
                    <a:pt x="41" y="1"/>
                  </a:cubicBezTo>
                  <a:cubicBezTo>
                    <a:pt x="43" y="0"/>
                    <a:pt x="0" y="1"/>
                    <a:pt x="9"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9" name="Google Shape;99;p10"/>
            <p:cNvSpPr/>
            <p:nvPr/>
          </p:nvSpPr>
          <p:spPr>
            <a:xfrm>
              <a:off x="6734175" y="2771775"/>
              <a:ext cx="96838" cy="6350"/>
            </a:xfrm>
            <a:custGeom>
              <a:avLst/>
              <a:gdLst/>
              <a:ahLst/>
              <a:cxnLst/>
              <a:rect l="l" t="t" r="r" b="b"/>
              <a:pathLst>
                <a:path w="50" h="3" extrusionOk="0">
                  <a:moveTo>
                    <a:pt x="0" y="2"/>
                  </a:moveTo>
                  <a:lnTo>
                    <a:pt x="0" y="2"/>
                  </a:lnTo>
                  <a:cubicBezTo>
                    <a:pt x="6" y="3"/>
                    <a:pt x="37" y="2"/>
                    <a:pt x="50" y="3"/>
                  </a:cubicBezTo>
                  <a:cubicBezTo>
                    <a:pt x="32" y="2"/>
                    <a:pt x="17"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0" name="Google Shape;100;p10"/>
            <p:cNvSpPr/>
            <p:nvPr/>
          </p:nvSpPr>
          <p:spPr>
            <a:xfrm>
              <a:off x="6091238" y="2722563"/>
              <a:ext cx="95250" cy="7937"/>
            </a:xfrm>
            <a:custGeom>
              <a:avLst/>
              <a:gdLst/>
              <a:ahLst/>
              <a:cxnLst/>
              <a:rect l="l" t="t" r="r" b="b"/>
              <a:pathLst>
                <a:path w="49" h="4" extrusionOk="0">
                  <a:moveTo>
                    <a:pt x="0" y="1"/>
                  </a:moveTo>
                  <a:lnTo>
                    <a:pt x="0" y="1"/>
                  </a:lnTo>
                  <a:cubicBezTo>
                    <a:pt x="10" y="2"/>
                    <a:pt x="24" y="2"/>
                    <a:pt x="18" y="4"/>
                  </a:cubicBezTo>
                  <a:cubicBezTo>
                    <a:pt x="31" y="3"/>
                    <a:pt x="4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1" name="Google Shape;101;p10"/>
            <p:cNvSpPr/>
            <p:nvPr/>
          </p:nvSpPr>
          <p:spPr>
            <a:xfrm>
              <a:off x="6559550" y="2773363"/>
              <a:ext cx="80963" cy="3175"/>
            </a:xfrm>
            <a:custGeom>
              <a:avLst/>
              <a:gdLst/>
              <a:ahLst/>
              <a:cxnLst/>
              <a:rect l="l" t="t" r="r" b="b"/>
              <a:pathLst>
                <a:path w="42" h="1" extrusionOk="0">
                  <a:moveTo>
                    <a:pt x="0" y="1"/>
                  </a:moveTo>
                  <a:lnTo>
                    <a:pt x="0" y="1"/>
                  </a:lnTo>
                  <a:lnTo>
                    <a:pt x="8" y="1"/>
                  </a:lnTo>
                  <a:lnTo>
                    <a:pt x="42"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2" name="Google Shape;102;p10"/>
            <p:cNvSpPr/>
            <p:nvPr/>
          </p:nvSpPr>
          <p:spPr>
            <a:xfrm>
              <a:off x="6640513" y="2806700"/>
              <a:ext cx="227013" cy="15875"/>
            </a:xfrm>
            <a:custGeom>
              <a:avLst/>
              <a:gdLst/>
              <a:ahLst/>
              <a:cxnLst/>
              <a:rect l="l" t="t" r="r" b="b"/>
              <a:pathLst>
                <a:path w="118" h="7" extrusionOk="0">
                  <a:moveTo>
                    <a:pt x="80" y="7"/>
                  </a:moveTo>
                  <a:lnTo>
                    <a:pt x="80" y="7"/>
                  </a:lnTo>
                  <a:cubicBezTo>
                    <a:pt x="118" y="5"/>
                    <a:pt x="19" y="3"/>
                    <a:pt x="85" y="1"/>
                  </a:cubicBezTo>
                  <a:cubicBezTo>
                    <a:pt x="0" y="0"/>
                    <a:pt x="92" y="4"/>
                    <a:pt x="29" y="4"/>
                  </a:cubicBezTo>
                  <a:cubicBezTo>
                    <a:pt x="66" y="4"/>
                    <a:pt x="84" y="6"/>
                    <a:pt x="80"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3" name="Google Shape;103;p10"/>
            <p:cNvSpPr/>
            <p:nvPr/>
          </p:nvSpPr>
          <p:spPr>
            <a:xfrm>
              <a:off x="6661150" y="2814638"/>
              <a:ext cx="34925" cy="1587"/>
            </a:xfrm>
            <a:custGeom>
              <a:avLst/>
              <a:gdLst/>
              <a:ahLst/>
              <a:cxnLst/>
              <a:rect l="l" t="t" r="r" b="b"/>
              <a:pathLst>
                <a:path w="18" h="1" extrusionOk="0">
                  <a:moveTo>
                    <a:pt x="18" y="1"/>
                  </a:moveTo>
                  <a:lnTo>
                    <a:pt x="18" y="1"/>
                  </a:lnTo>
                  <a:lnTo>
                    <a:pt x="0" y="0"/>
                  </a:lnTo>
                  <a:lnTo>
                    <a:pt x="18"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4" name="Google Shape;104;p10"/>
            <p:cNvSpPr/>
            <p:nvPr/>
          </p:nvSpPr>
          <p:spPr>
            <a:xfrm>
              <a:off x="5661025" y="2789238"/>
              <a:ext cx="23813" cy="1587"/>
            </a:xfrm>
            <a:custGeom>
              <a:avLst/>
              <a:gdLst/>
              <a:ahLst/>
              <a:cxnLst/>
              <a:rect l="l" t="t" r="r" b="b"/>
              <a:pathLst>
                <a:path w="13" h="1" extrusionOk="0">
                  <a:moveTo>
                    <a:pt x="0" y="1"/>
                  </a:moveTo>
                  <a:lnTo>
                    <a:pt x="0" y="1"/>
                  </a:lnTo>
                  <a:lnTo>
                    <a:pt x="13"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5" name="Google Shape;105;p10"/>
            <p:cNvSpPr/>
            <p:nvPr/>
          </p:nvSpPr>
          <p:spPr>
            <a:xfrm>
              <a:off x="6162675" y="2814638"/>
              <a:ext cx="258763" cy="7937"/>
            </a:xfrm>
            <a:custGeom>
              <a:avLst/>
              <a:gdLst/>
              <a:ahLst/>
              <a:cxnLst/>
              <a:rect l="l" t="t" r="r" b="b"/>
              <a:pathLst>
                <a:path w="135" h="4" extrusionOk="0">
                  <a:moveTo>
                    <a:pt x="77" y="2"/>
                  </a:moveTo>
                  <a:lnTo>
                    <a:pt x="77" y="2"/>
                  </a:lnTo>
                  <a:lnTo>
                    <a:pt x="135" y="0"/>
                  </a:lnTo>
                  <a:cubicBezTo>
                    <a:pt x="96" y="1"/>
                    <a:pt x="0" y="1"/>
                    <a:pt x="6" y="4"/>
                  </a:cubicBezTo>
                  <a:cubicBezTo>
                    <a:pt x="37" y="4"/>
                    <a:pt x="75" y="4"/>
                    <a:pt x="90" y="3"/>
                  </a:cubicBezTo>
                  <a:lnTo>
                    <a:pt x="77"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6" name="Google Shape;106;p10"/>
            <p:cNvSpPr/>
            <p:nvPr/>
          </p:nvSpPr>
          <p:spPr>
            <a:xfrm>
              <a:off x="5019675" y="2713038"/>
              <a:ext cx="73025" cy="4762"/>
            </a:xfrm>
            <a:custGeom>
              <a:avLst/>
              <a:gdLst/>
              <a:ahLst/>
              <a:cxnLst/>
              <a:rect l="l" t="t" r="r" b="b"/>
              <a:pathLst>
                <a:path w="38" h="2" extrusionOk="0">
                  <a:moveTo>
                    <a:pt x="13" y="1"/>
                  </a:moveTo>
                  <a:lnTo>
                    <a:pt x="13" y="1"/>
                  </a:lnTo>
                  <a:lnTo>
                    <a:pt x="38" y="0"/>
                  </a:lnTo>
                  <a:lnTo>
                    <a:pt x="7" y="0"/>
                  </a:lnTo>
                  <a:cubicBezTo>
                    <a:pt x="16" y="0"/>
                    <a:pt x="0" y="2"/>
                    <a:pt x="1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7" name="Google Shape;107;p10"/>
            <p:cNvSpPr/>
            <p:nvPr/>
          </p:nvSpPr>
          <p:spPr>
            <a:xfrm>
              <a:off x="5021263" y="2713038"/>
              <a:ext cx="11113" cy="0"/>
            </a:xfrm>
            <a:custGeom>
              <a:avLst/>
              <a:gdLst/>
              <a:ahLst/>
              <a:cxnLst/>
              <a:rect l="l" t="t" r="r" b="b"/>
              <a:pathLst>
                <a:path w="6" h="120000" extrusionOk="0">
                  <a:moveTo>
                    <a:pt x="0" y="0"/>
                  </a:moveTo>
                  <a:lnTo>
                    <a:pt x="0" y="0"/>
                  </a:lnTo>
                  <a:lnTo>
                    <a:pt x="6"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8" name="Google Shape;108;p10"/>
            <p:cNvSpPr/>
            <p:nvPr/>
          </p:nvSpPr>
          <p:spPr>
            <a:xfrm>
              <a:off x="5864225" y="2784475"/>
              <a:ext cx="101600" cy="4762"/>
            </a:xfrm>
            <a:custGeom>
              <a:avLst/>
              <a:gdLst/>
              <a:ahLst/>
              <a:cxnLst/>
              <a:rect l="l" t="t" r="r" b="b"/>
              <a:pathLst>
                <a:path w="53" h="2" extrusionOk="0">
                  <a:moveTo>
                    <a:pt x="3" y="2"/>
                  </a:moveTo>
                  <a:lnTo>
                    <a:pt x="3" y="2"/>
                  </a:lnTo>
                  <a:cubicBezTo>
                    <a:pt x="21" y="2"/>
                    <a:pt x="36" y="2"/>
                    <a:pt x="53" y="1"/>
                  </a:cubicBezTo>
                  <a:cubicBezTo>
                    <a:pt x="46" y="1"/>
                    <a:pt x="0" y="0"/>
                    <a:pt x="3"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9" name="Google Shape;109;p10"/>
            <p:cNvSpPr/>
            <p:nvPr/>
          </p:nvSpPr>
          <p:spPr>
            <a:xfrm>
              <a:off x="4703763" y="2722563"/>
              <a:ext cx="84138" cy="1587"/>
            </a:xfrm>
            <a:custGeom>
              <a:avLst/>
              <a:gdLst/>
              <a:ahLst/>
              <a:cxnLst/>
              <a:rect l="l" t="t" r="r" b="b"/>
              <a:pathLst>
                <a:path w="44" h="1" extrusionOk="0">
                  <a:moveTo>
                    <a:pt x="3" y="1"/>
                  </a:moveTo>
                  <a:lnTo>
                    <a:pt x="3" y="1"/>
                  </a:lnTo>
                  <a:lnTo>
                    <a:pt x="44" y="0"/>
                  </a:lnTo>
                  <a:lnTo>
                    <a:pt x="0" y="0"/>
                  </a:lnTo>
                  <a:lnTo>
                    <a:pt x="3"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0" name="Google Shape;110;p10"/>
            <p:cNvSpPr/>
            <p:nvPr/>
          </p:nvSpPr>
          <p:spPr>
            <a:xfrm>
              <a:off x="4264025" y="2713038"/>
              <a:ext cx="77788" cy="4762"/>
            </a:xfrm>
            <a:custGeom>
              <a:avLst/>
              <a:gdLst/>
              <a:ahLst/>
              <a:cxnLst/>
              <a:rect l="l" t="t" r="r" b="b"/>
              <a:pathLst>
                <a:path w="41" h="2" extrusionOk="0">
                  <a:moveTo>
                    <a:pt x="41" y="1"/>
                  </a:moveTo>
                  <a:lnTo>
                    <a:pt x="41" y="1"/>
                  </a:lnTo>
                  <a:lnTo>
                    <a:pt x="34" y="0"/>
                  </a:lnTo>
                  <a:lnTo>
                    <a:pt x="0" y="1"/>
                  </a:lnTo>
                  <a:lnTo>
                    <a:pt x="7" y="2"/>
                  </a:lnTo>
                  <a:lnTo>
                    <a:pt x="4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1" name="Google Shape;111;p10"/>
            <p:cNvSpPr/>
            <p:nvPr/>
          </p:nvSpPr>
          <p:spPr>
            <a:xfrm>
              <a:off x="4800600" y="2822575"/>
              <a:ext cx="117475" cy="7937"/>
            </a:xfrm>
            <a:custGeom>
              <a:avLst/>
              <a:gdLst/>
              <a:ahLst/>
              <a:cxnLst/>
              <a:rect l="l" t="t" r="r" b="b"/>
              <a:pathLst>
                <a:path w="61" h="3" extrusionOk="0">
                  <a:moveTo>
                    <a:pt x="11" y="2"/>
                  </a:moveTo>
                  <a:lnTo>
                    <a:pt x="11" y="2"/>
                  </a:lnTo>
                  <a:cubicBezTo>
                    <a:pt x="39" y="3"/>
                    <a:pt x="61" y="0"/>
                    <a:pt x="54" y="0"/>
                  </a:cubicBezTo>
                  <a:lnTo>
                    <a:pt x="0" y="0"/>
                  </a:lnTo>
                  <a:cubicBezTo>
                    <a:pt x="13" y="2"/>
                    <a:pt x="15" y="0"/>
                    <a:pt x="46" y="0"/>
                  </a:cubicBezTo>
                  <a:lnTo>
                    <a:pt x="11"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2" name="Google Shape;112;p10"/>
            <p:cNvSpPr/>
            <p:nvPr/>
          </p:nvSpPr>
          <p:spPr>
            <a:xfrm>
              <a:off x="187325" y="2714625"/>
              <a:ext cx="1925638" cy="31750"/>
            </a:xfrm>
            <a:custGeom>
              <a:avLst/>
              <a:gdLst/>
              <a:ahLst/>
              <a:cxnLst/>
              <a:rect l="l" t="t" r="r" b="b"/>
              <a:pathLst>
                <a:path w="1004" h="14" extrusionOk="0">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3" name="Google Shape;113;p10"/>
            <p:cNvSpPr/>
            <p:nvPr/>
          </p:nvSpPr>
          <p:spPr>
            <a:xfrm>
              <a:off x="1947862" y="2735263"/>
              <a:ext cx="47625" cy="0"/>
            </a:xfrm>
            <a:custGeom>
              <a:avLst/>
              <a:gdLst/>
              <a:ahLst/>
              <a:cxnLst/>
              <a:rect l="l" t="t" r="r" b="b"/>
              <a:pathLst>
                <a:path w="25" h="120000" extrusionOk="0">
                  <a:moveTo>
                    <a:pt x="0" y="0"/>
                  </a:moveTo>
                  <a:lnTo>
                    <a:pt x="0" y="0"/>
                  </a:lnTo>
                  <a:lnTo>
                    <a:pt x="2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4" name="Google Shape;114;p10"/>
            <p:cNvSpPr/>
            <p:nvPr/>
          </p:nvSpPr>
          <p:spPr>
            <a:xfrm>
              <a:off x="112712" y="2724150"/>
              <a:ext cx="74613" cy="0"/>
            </a:xfrm>
            <a:custGeom>
              <a:avLst/>
              <a:gdLst/>
              <a:ahLst/>
              <a:cxnLst/>
              <a:rect l="l" t="t" r="r" b="b"/>
              <a:pathLst>
                <a:path w="39" h="120000" extrusionOk="0">
                  <a:moveTo>
                    <a:pt x="0" y="0"/>
                  </a:moveTo>
                  <a:lnTo>
                    <a:pt x="0" y="0"/>
                  </a:lnTo>
                  <a:lnTo>
                    <a:pt x="39" y="0"/>
                  </a:lnTo>
                  <a:cubicBezTo>
                    <a:pt x="27" y="0"/>
                    <a:pt x="14"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5" name="Google Shape;115;p10"/>
            <p:cNvSpPr/>
            <p:nvPr/>
          </p:nvSpPr>
          <p:spPr>
            <a:xfrm>
              <a:off x="2187575" y="2717800"/>
              <a:ext cx="176213" cy="6350"/>
            </a:xfrm>
            <a:custGeom>
              <a:avLst/>
              <a:gdLst/>
              <a:ahLst/>
              <a:cxnLst/>
              <a:rect l="l" t="t" r="r" b="b"/>
              <a:pathLst>
                <a:path w="92" h="3" extrusionOk="0">
                  <a:moveTo>
                    <a:pt x="71" y="3"/>
                  </a:moveTo>
                  <a:lnTo>
                    <a:pt x="71" y="3"/>
                  </a:lnTo>
                  <a:cubicBezTo>
                    <a:pt x="47" y="2"/>
                    <a:pt x="88" y="1"/>
                    <a:pt x="92" y="0"/>
                  </a:cubicBezTo>
                  <a:lnTo>
                    <a:pt x="8" y="1"/>
                  </a:lnTo>
                  <a:cubicBezTo>
                    <a:pt x="8" y="1"/>
                    <a:pt x="0" y="2"/>
                    <a:pt x="2" y="3"/>
                  </a:cubicBezTo>
                  <a:lnTo>
                    <a:pt x="71"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6" name="Google Shape;116;p10"/>
            <p:cNvSpPr/>
            <p:nvPr/>
          </p:nvSpPr>
          <p:spPr>
            <a:xfrm>
              <a:off x="2112962" y="2714625"/>
              <a:ext cx="90488" cy="4762"/>
            </a:xfrm>
            <a:custGeom>
              <a:avLst/>
              <a:gdLst/>
              <a:ahLst/>
              <a:cxnLst/>
              <a:rect l="l" t="t" r="r" b="b"/>
              <a:pathLst>
                <a:path w="47" h="2" extrusionOk="0">
                  <a:moveTo>
                    <a:pt x="22" y="0"/>
                  </a:moveTo>
                  <a:lnTo>
                    <a:pt x="22" y="0"/>
                  </a:lnTo>
                  <a:cubicBezTo>
                    <a:pt x="19" y="1"/>
                    <a:pt x="11" y="1"/>
                    <a:pt x="0" y="2"/>
                  </a:cubicBezTo>
                  <a:lnTo>
                    <a:pt x="47" y="2"/>
                  </a:lnTo>
                  <a:cubicBezTo>
                    <a:pt x="47" y="1"/>
                    <a:pt x="41" y="0"/>
                    <a:pt x="2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7" name="Google Shape;117;p10"/>
            <p:cNvSpPr/>
            <p:nvPr/>
          </p:nvSpPr>
          <p:spPr>
            <a:xfrm>
              <a:off x="2101850" y="2811463"/>
              <a:ext cx="71438" cy="3175"/>
            </a:xfrm>
            <a:custGeom>
              <a:avLst/>
              <a:gdLst/>
              <a:ahLst/>
              <a:cxnLst/>
              <a:rect l="l" t="t" r="r" b="b"/>
              <a:pathLst>
                <a:path w="37" h="1" extrusionOk="0">
                  <a:moveTo>
                    <a:pt x="37" y="0"/>
                  </a:moveTo>
                  <a:lnTo>
                    <a:pt x="37" y="0"/>
                  </a:lnTo>
                  <a:lnTo>
                    <a:pt x="22" y="1"/>
                  </a:lnTo>
                  <a:lnTo>
                    <a:pt x="0" y="1"/>
                  </a:lnTo>
                  <a:lnTo>
                    <a:pt x="3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8" name="Google Shape;118;p10"/>
            <p:cNvSpPr/>
            <p:nvPr/>
          </p:nvSpPr>
          <p:spPr>
            <a:xfrm>
              <a:off x="1724025" y="2805113"/>
              <a:ext cx="120650" cy="4762"/>
            </a:xfrm>
            <a:custGeom>
              <a:avLst/>
              <a:gdLst/>
              <a:ahLst/>
              <a:cxnLst/>
              <a:rect l="l" t="t" r="r" b="b"/>
              <a:pathLst>
                <a:path w="63" h="2" extrusionOk="0">
                  <a:moveTo>
                    <a:pt x="0" y="0"/>
                  </a:moveTo>
                  <a:lnTo>
                    <a:pt x="0" y="0"/>
                  </a:lnTo>
                  <a:cubicBezTo>
                    <a:pt x="18" y="2"/>
                    <a:pt x="52" y="1"/>
                    <a:pt x="63" y="0"/>
                  </a:cubicBezTo>
                  <a:cubicBezTo>
                    <a:pt x="24" y="0"/>
                    <a:pt x="41"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9" name="Google Shape;119;p10"/>
            <p:cNvSpPr/>
            <p:nvPr/>
          </p:nvSpPr>
          <p:spPr>
            <a:xfrm>
              <a:off x="1744662" y="2833688"/>
              <a:ext cx="73025" cy="3175"/>
            </a:xfrm>
            <a:custGeom>
              <a:avLst/>
              <a:gdLst/>
              <a:ahLst/>
              <a:cxnLst/>
              <a:rect l="l" t="t" r="r" b="b"/>
              <a:pathLst>
                <a:path w="38" h="1" extrusionOk="0">
                  <a:moveTo>
                    <a:pt x="38" y="0"/>
                  </a:moveTo>
                  <a:lnTo>
                    <a:pt x="38" y="0"/>
                  </a:lnTo>
                  <a:lnTo>
                    <a:pt x="0" y="1"/>
                  </a:lnTo>
                  <a:lnTo>
                    <a:pt x="3" y="1"/>
                  </a:lnTo>
                  <a:lnTo>
                    <a:pt x="3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0" name="Google Shape;120;p10"/>
            <p:cNvSpPr/>
            <p:nvPr/>
          </p:nvSpPr>
          <p:spPr>
            <a:xfrm>
              <a:off x="-474663" y="2741613"/>
              <a:ext cx="34925" cy="0"/>
            </a:xfrm>
            <a:custGeom>
              <a:avLst/>
              <a:gdLst/>
              <a:ahLst/>
              <a:cxnLst/>
              <a:rect l="l" t="t" r="r" b="b"/>
              <a:pathLst>
                <a:path w="18" h="120000" extrusionOk="0">
                  <a:moveTo>
                    <a:pt x="18" y="0"/>
                  </a:moveTo>
                  <a:lnTo>
                    <a:pt x="18" y="0"/>
                  </a:lnTo>
                  <a:lnTo>
                    <a:pt x="0" y="0"/>
                  </a:lnTo>
                  <a:lnTo>
                    <a:pt x="1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1" name="Google Shape;121;p10"/>
            <p:cNvSpPr/>
            <p:nvPr/>
          </p:nvSpPr>
          <p:spPr>
            <a:xfrm>
              <a:off x="-947738" y="2725738"/>
              <a:ext cx="1239838" cy="19050"/>
            </a:xfrm>
            <a:custGeom>
              <a:avLst/>
              <a:gdLst/>
              <a:ahLst/>
              <a:cxnLst/>
              <a:rect l="l" t="t" r="r" b="b"/>
              <a:pathLst>
                <a:path w="647" h="8" extrusionOk="0">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2" name="Google Shape;122;p10"/>
            <p:cNvSpPr/>
            <p:nvPr/>
          </p:nvSpPr>
          <p:spPr>
            <a:xfrm>
              <a:off x="-1944688" y="2741613"/>
              <a:ext cx="4763" cy="0"/>
            </a:xfrm>
            <a:custGeom>
              <a:avLst/>
              <a:gdLst/>
              <a:ahLst/>
              <a:cxnLst/>
              <a:rect l="l" t="t" r="r" b="b"/>
              <a:pathLst>
                <a:path w="2" h="120000" extrusionOk="0">
                  <a:moveTo>
                    <a:pt x="1" y="0"/>
                  </a:moveTo>
                  <a:lnTo>
                    <a:pt x="1" y="0"/>
                  </a:lnTo>
                  <a:lnTo>
                    <a:pt x="2" y="0"/>
                  </a:lnTo>
                  <a:cubicBezTo>
                    <a:pt x="0" y="0"/>
                    <a:pt x="0"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3" name="Google Shape;123;p10"/>
            <p:cNvSpPr/>
            <p:nvPr/>
          </p:nvSpPr>
          <p:spPr>
            <a:xfrm>
              <a:off x="-1939925" y="2735263"/>
              <a:ext cx="173038" cy="6350"/>
            </a:xfrm>
            <a:custGeom>
              <a:avLst/>
              <a:gdLst/>
              <a:ahLst/>
              <a:cxnLst/>
              <a:rect l="l" t="t" r="r" b="b"/>
              <a:pathLst>
                <a:path w="90" h="3" extrusionOk="0">
                  <a:moveTo>
                    <a:pt x="36" y="3"/>
                  </a:moveTo>
                  <a:lnTo>
                    <a:pt x="36" y="3"/>
                  </a:lnTo>
                  <a:lnTo>
                    <a:pt x="90" y="0"/>
                  </a:lnTo>
                  <a:lnTo>
                    <a:pt x="6" y="1"/>
                  </a:lnTo>
                  <a:lnTo>
                    <a:pt x="0" y="3"/>
                  </a:lnTo>
                  <a:cubicBezTo>
                    <a:pt x="8" y="2"/>
                    <a:pt x="37" y="1"/>
                    <a:pt x="48" y="2"/>
                  </a:cubicBezTo>
                  <a:lnTo>
                    <a:pt x="36"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4" name="Google Shape;124;p10"/>
            <p:cNvSpPr/>
            <p:nvPr/>
          </p:nvSpPr>
          <p:spPr>
            <a:xfrm>
              <a:off x="-1773238" y="2733675"/>
              <a:ext cx="123825" cy="12700"/>
            </a:xfrm>
            <a:custGeom>
              <a:avLst/>
              <a:gdLst/>
              <a:ahLst/>
              <a:cxnLst/>
              <a:rect l="l" t="t" r="r" b="b"/>
              <a:pathLst>
                <a:path w="65" h="6" extrusionOk="0">
                  <a:moveTo>
                    <a:pt x="65" y="0"/>
                  </a:moveTo>
                  <a:lnTo>
                    <a:pt x="65" y="0"/>
                  </a:lnTo>
                  <a:cubicBezTo>
                    <a:pt x="22" y="1"/>
                    <a:pt x="25" y="3"/>
                    <a:pt x="48" y="4"/>
                  </a:cubicBezTo>
                  <a:cubicBezTo>
                    <a:pt x="8" y="5"/>
                    <a:pt x="27" y="1"/>
                    <a:pt x="0" y="4"/>
                  </a:cubicBezTo>
                  <a:cubicBezTo>
                    <a:pt x="1" y="6"/>
                    <a:pt x="50" y="5"/>
                    <a:pt x="61" y="4"/>
                  </a:cubicBezTo>
                  <a:lnTo>
                    <a:pt x="6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5" name="Google Shape;125;p10"/>
            <p:cNvSpPr/>
            <p:nvPr/>
          </p:nvSpPr>
          <p:spPr>
            <a:xfrm>
              <a:off x="-1057275" y="2735263"/>
              <a:ext cx="57150" cy="3175"/>
            </a:xfrm>
            <a:custGeom>
              <a:avLst/>
              <a:gdLst/>
              <a:ahLst/>
              <a:cxnLst/>
              <a:rect l="l" t="t" r="r" b="b"/>
              <a:pathLst>
                <a:path w="30" h="1" extrusionOk="0">
                  <a:moveTo>
                    <a:pt x="12" y="0"/>
                  </a:moveTo>
                  <a:lnTo>
                    <a:pt x="12" y="0"/>
                  </a:lnTo>
                  <a:lnTo>
                    <a:pt x="0" y="1"/>
                  </a:lnTo>
                  <a:lnTo>
                    <a:pt x="30" y="1"/>
                  </a:lnTo>
                  <a:lnTo>
                    <a:pt x="1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6" name="Google Shape;126;p10"/>
            <p:cNvSpPr/>
            <p:nvPr/>
          </p:nvSpPr>
          <p:spPr>
            <a:xfrm>
              <a:off x="-1116013" y="2738438"/>
              <a:ext cx="58738" cy="3175"/>
            </a:xfrm>
            <a:custGeom>
              <a:avLst/>
              <a:gdLst/>
              <a:ahLst/>
              <a:cxnLst/>
              <a:rect l="l" t="t" r="r" b="b"/>
              <a:pathLst>
                <a:path w="30" h="2" extrusionOk="0">
                  <a:moveTo>
                    <a:pt x="30" y="0"/>
                  </a:moveTo>
                  <a:lnTo>
                    <a:pt x="30" y="0"/>
                  </a:lnTo>
                  <a:lnTo>
                    <a:pt x="0" y="0"/>
                  </a:lnTo>
                  <a:cubicBezTo>
                    <a:pt x="2" y="0"/>
                    <a:pt x="4" y="1"/>
                    <a:pt x="9" y="2"/>
                  </a:cubicBezTo>
                  <a:lnTo>
                    <a:pt x="3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7" name="Google Shape;127;p10"/>
            <p:cNvSpPr/>
            <p:nvPr/>
          </p:nvSpPr>
          <p:spPr>
            <a:xfrm>
              <a:off x="-1349375" y="2735263"/>
              <a:ext cx="84138" cy="0"/>
            </a:xfrm>
            <a:custGeom>
              <a:avLst/>
              <a:gdLst/>
              <a:ahLst/>
              <a:cxnLst/>
              <a:rect l="l" t="t" r="r" b="b"/>
              <a:pathLst>
                <a:path w="44" h="120000" extrusionOk="0">
                  <a:moveTo>
                    <a:pt x="44" y="0"/>
                  </a:moveTo>
                  <a:lnTo>
                    <a:pt x="44" y="0"/>
                  </a:lnTo>
                  <a:lnTo>
                    <a:pt x="0" y="0"/>
                  </a:lnTo>
                  <a:lnTo>
                    <a:pt x="4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8" name="Google Shape;128;p10"/>
            <p:cNvSpPr/>
            <p:nvPr/>
          </p:nvSpPr>
          <p:spPr>
            <a:xfrm>
              <a:off x="-1265238" y="2735263"/>
              <a:ext cx="65088" cy="3175"/>
            </a:xfrm>
            <a:custGeom>
              <a:avLst/>
              <a:gdLst/>
              <a:ahLst/>
              <a:cxnLst/>
              <a:rect l="l" t="t" r="r" b="b"/>
              <a:pathLst>
                <a:path w="34" h="1" extrusionOk="0">
                  <a:moveTo>
                    <a:pt x="34" y="1"/>
                  </a:moveTo>
                  <a:lnTo>
                    <a:pt x="34" y="1"/>
                  </a:lnTo>
                  <a:lnTo>
                    <a:pt x="33" y="0"/>
                  </a:lnTo>
                  <a:lnTo>
                    <a:pt x="0" y="0"/>
                  </a:lnTo>
                  <a:lnTo>
                    <a:pt x="34"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9" name="Google Shape;129;p10"/>
            <p:cNvSpPr/>
            <p:nvPr/>
          </p:nvSpPr>
          <p:spPr>
            <a:xfrm>
              <a:off x="-1219200" y="2728913"/>
              <a:ext cx="103188" cy="9525"/>
            </a:xfrm>
            <a:custGeom>
              <a:avLst/>
              <a:gdLst/>
              <a:ahLst/>
              <a:cxnLst/>
              <a:rect l="l" t="t" r="r" b="b"/>
              <a:pathLst>
                <a:path w="54" h="4" extrusionOk="0">
                  <a:moveTo>
                    <a:pt x="54" y="4"/>
                  </a:moveTo>
                  <a:lnTo>
                    <a:pt x="54" y="4"/>
                  </a:lnTo>
                  <a:cubicBezTo>
                    <a:pt x="49" y="2"/>
                    <a:pt x="43" y="0"/>
                    <a:pt x="0" y="1"/>
                  </a:cubicBezTo>
                  <a:lnTo>
                    <a:pt x="9" y="3"/>
                  </a:lnTo>
                  <a:lnTo>
                    <a:pt x="54"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0" name="Google Shape;130;p10"/>
            <p:cNvSpPr/>
            <p:nvPr/>
          </p:nvSpPr>
          <p:spPr>
            <a:xfrm>
              <a:off x="1225550" y="2830513"/>
              <a:ext cx="73025" cy="3175"/>
            </a:xfrm>
            <a:custGeom>
              <a:avLst/>
              <a:gdLst/>
              <a:ahLst/>
              <a:cxnLst/>
              <a:rect l="l" t="t" r="r" b="b"/>
              <a:pathLst>
                <a:path w="38" h="2" extrusionOk="0">
                  <a:moveTo>
                    <a:pt x="34" y="0"/>
                  </a:moveTo>
                  <a:lnTo>
                    <a:pt x="34" y="0"/>
                  </a:lnTo>
                  <a:lnTo>
                    <a:pt x="0" y="1"/>
                  </a:lnTo>
                  <a:lnTo>
                    <a:pt x="4" y="2"/>
                  </a:lnTo>
                  <a:lnTo>
                    <a:pt x="38" y="1"/>
                  </a:lnTo>
                  <a:lnTo>
                    <a:pt x="3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1" name="Google Shape;131;p10"/>
            <p:cNvSpPr/>
            <p:nvPr/>
          </p:nvSpPr>
          <p:spPr>
            <a:xfrm>
              <a:off x="874712" y="2827338"/>
              <a:ext cx="39688" cy="3175"/>
            </a:xfrm>
            <a:custGeom>
              <a:avLst/>
              <a:gdLst/>
              <a:ahLst/>
              <a:cxnLst/>
              <a:rect l="l" t="t" r="r" b="b"/>
              <a:pathLst>
                <a:path w="21" h="1" extrusionOk="0">
                  <a:moveTo>
                    <a:pt x="21" y="0"/>
                  </a:moveTo>
                  <a:lnTo>
                    <a:pt x="21" y="0"/>
                  </a:lnTo>
                  <a:lnTo>
                    <a:pt x="0" y="1"/>
                  </a:lnTo>
                  <a:cubicBezTo>
                    <a:pt x="9" y="1"/>
                    <a:pt x="16" y="1"/>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2" name="Google Shape;132;p10"/>
            <p:cNvSpPr/>
            <p:nvPr/>
          </p:nvSpPr>
          <p:spPr>
            <a:xfrm>
              <a:off x="417512" y="2827338"/>
              <a:ext cx="457200" cy="31750"/>
            </a:xfrm>
            <a:custGeom>
              <a:avLst/>
              <a:gdLst/>
              <a:ahLst/>
              <a:cxnLst/>
              <a:rect l="l" t="t" r="r" b="b"/>
              <a:pathLst>
                <a:path w="238" h="14" extrusionOk="0">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3" name="Google Shape;133;p10"/>
            <p:cNvSpPr/>
            <p:nvPr/>
          </p:nvSpPr>
          <p:spPr>
            <a:xfrm>
              <a:off x="755650" y="2859087"/>
              <a:ext cx="68263" cy="4762"/>
            </a:xfrm>
            <a:custGeom>
              <a:avLst/>
              <a:gdLst/>
              <a:ahLst/>
              <a:cxnLst/>
              <a:rect l="l" t="t" r="r" b="b"/>
              <a:pathLst>
                <a:path w="36" h="2" extrusionOk="0">
                  <a:moveTo>
                    <a:pt x="0" y="1"/>
                  </a:moveTo>
                  <a:lnTo>
                    <a:pt x="0" y="1"/>
                  </a:lnTo>
                  <a:cubicBezTo>
                    <a:pt x="19" y="2"/>
                    <a:pt x="24" y="1"/>
                    <a:pt x="36" y="1"/>
                  </a:cubicBezTo>
                  <a:cubicBezTo>
                    <a:pt x="33" y="0"/>
                    <a:pt x="15" y="1"/>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4" name="Google Shape;134;p10"/>
            <p:cNvSpPr/>
            <p:nvPr/>
          </p:nvSpPr>
          <p:spPr>
            <a:xfrm>
              <a:off x="-133350" y="2798763"/>
              <a:ext cx="111125" cy="4762"/>
            </a:xfrm>
            <a:custGeom>
              <a:avLst/>
              <a:gdLst/>
              <a:ahLst/>
              <a:cxnLst/>
              <a:rect l="l" t="t" r="r" b="b"/>
              <a:pathLst>
                <a:path w="58" h="2" extrusionOk="0">
                  <a:moveTo>
                    <a:pt x="37" y="0"/>
                  </a:moveTo>
                  <a:lnTo>
                    <a:pt x="37" y="0"/>
                  </a:lnTo>
                  <a:cubicBezTo>
                    <a:pt x="34" y="1"/>
                    <a:pt x="0" y="1"/>
                    <a:pt x="7" y="2"/>
                  </a:cubicBezTo>
                  <a:lnTo>
                    <a:pt x="58" y="2"/>
                  </a:lnTo>
                  <a:cubicBezTo>
                    <a:pt x="46" y="2"/>
                    <a:pt x="42" y="1"/>
                    <a:pt x="3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5" name="Google Shape;135;p10"/>
            <p:cNvSpPr/>
            <p:nvPr/>
          </p:nvSpPr>
          <p:spPr>
            <a:xfrm>
              <a:off x="-22225" y="2800350"/>
              <a:ext cx="44450" cy="3175"/>
            </a:xfrm>
            <a:custGeom>
              <a:avLst/>
              <a:gdLst/>
              <a:ahLst/>
              <a:cxnLst/>
              <a:rect l="l" t="t" r="r" b="b"/>
              <a:pathLst>
                <a:path w="23" h="1" extrusionOk="0">
                  <a:moveTo>
                    <a:pt x="23" y="0"/>
                  </a:moveTo>
                  <a:lnTo>
                    <a:pt x="23" y="0"/>
                  </a:lnTo>
                  <a:lnTo>
                    <a:pt x="0" y="1"/>
                  </a:lnTo>
                  <a:cubicBezTo>
                    <a:pt x="6" y="1"/>
                    <a:pt x="13"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6" name="Google Shape;136;p10"/>
            <p:cNvSpPr/>
            <p:nvPr/>
          </p:nvSpPr>
          <p:spPr>
            <a:xfrm>
              <a:off x="-66675" y="2798763"/>
              <a:ext cx="6350" cy="0"/>
            </a:xfrm>
            <a:custGeom>
              <a:avLst/>
              <a:gdLst/>
              <a:ahLst/>
              <a:cxnLst/>
              <a:rect l="l" t="t" r="r" b="b"/>
              <a:pathLst>
                <a:path w="3" h="120000" extrusionOk="0">
                  <a:moveTo>
                    <a:pt x="0" y="0"/>
                  </a:moveTo>
                  <a:lnTo>
                    <a:pt x="0" y="0"/>
                  </a:lnTo>
                  <a:lnTo>
                    <a:pt x="2" y="0"/>
                  </a:lnTo>
                  <a:cubicBezTo>
                    <a:pt x="3" y="0"/>
                    <a:pt x="3"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7" name="Google Shape;137;p10"/>
            <p:cNvSpPr/>
            <p:nvPr/>
          </p:nvSpPr>
          <p:spPr>
            <a:xfrm>
              <a:off x="-1566863" y="2730500"/>
              <a:ext cx="65088" cy="3175"/>
            </a:xfrm>
            <a:custGeom>
              <a:avLst/>
              <a:gdLst/>
              <a:ahLst/>
              <a:cxnLst/>
              <a:rect l="l" t="t" r="r" b="b"/>
              <a:pathLst>
                <a:path w="34" h="1" extrusionOk="0">
                  <a:moveTo>
                    <a:pt x="33" y="1"/>
                  </a:moveTo>
                  <a:lnTo>
                    <a:pt x="33" y="1"/>
                  </a:lnTo>
                  <a:cubicBezTo>
                    <a:pt x="34" y="0"/>
                    <a:pt x="12" y="1"/>
                    <a:pt x="0" y="1"/>
                  </a:cubicBezTo>
                  <a:cubicBezTo>
                    <a:pt x="9" y="1"/>
                    <a:pt x="22" y="1"/>
                    <a:pt x="3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8" name="Google Shape;138;p10"/>
            <p:cNvSpPr/>
            <p:nvPr/>
          </p:nvSpPr>
          <p:spPr>
            <a:xfrm>
              <a:off x="-3175000" y="2740025"/>
              <a:ext cx="38100" cy="0"/>
            </a:xfrm>
            <a:custGeom>
              <a:avLst/>
              <a:gdLst/>
              <a:ahLst/>
              <a:cxnLst/>
              <a:rect l="l" t="t" r="r" b="b"/>
              <a:pathLst>
                <a:path w="20" h="120000" extrusionOk="0">
                  <a:moveTo>
                    <a:pt x="20" y="0"/>
                  </a:moveTo>
                  <a:lnTo>
                    <a:pt x="20" y="0"/>
                  </a:lnTo>
                  <a:lnTo>
                    <a:pt x="0" y="0"/>
                  </a:lnTo>
                  <a:cubicBezTo>
                    <a:pt x="7" y="0"/>
                    <a:pt x="11" y="0"/>
                    <a:pt x="2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9" name="Google Shape;139;p10"/>
            <p:cNvSpPr/>
            <p:nvPr/>
          </p:nvSpPr>
          <p:spPr>
            <a:xfrm>
              <a:off x="-3735388" y="2803525"/>
              <a:ext cx="6350" cy="1587"/>
            </a:xfrm>
            <a:custGeom>
              <a:avLst/>
              <a:gdLst/>
              <a:ahLst/>
              <a:cxnLst/>
              <a:rect l="l" t="t" r="r" b="b"/>
              <a:pathLst>
                <a:path w="4" h="1" extrusionOk="0">
                  <a:moveTo>
                    <a:pt x="4" y="0"/>
                  </a:moveTo>
                  <a:lnTo>
                    <a:pt x="4" y="0"/>
                  </a:lnTo>
                  <a:cubicBezTo>
                    <a:pt x="3" y="0"/>
                    <a:pt x="2" y="1"/>
                    <a:pt x="0" y="1"/>
                  </a:cubicBezTo>
                  <a:cubicBezTo>
                    <a:pt x="2" y="1"/>
                    <a:pt x="3" y="1"/>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40" name="Google Shape;140;p10"/>
            <p:cNvSpPr/>
            <p:nvPr/>
          </p:nvSpPr>
          <p:spPr>
            <a:xfrm>
              <a:off x="-3924300" y="2803525"/>
              <a:ext cx="188913" cy="3175"/>
            </a:xfrm>
            <a:custGeom>
              <a:avLst/>
              <a:gdLst/>
              <a:ahLst/>
              <a:cxnLst/>
              <a:rect l="l" t="t" r="r" b="b"/>
              <a:pathLst>
                <a:path w="98" h="2" extrusionOk="0">
                  <a:moveTo>
                    <a:pt x="98" y="1"/>
                  </a:moveTo>
                  <a:lnTo>
                    <a:pt x="98" y="1"/>
                  </a:lnTo>
                  <a:cubicBezTo>
                    <a:pt x="84" y="2"/>
                    <a:pt x="42" y="0"/>
                    <a:pt x="26" y="1"/>
                  </a:cubicBezTo>
                  <a:lnTo>
                    <a:pt x="28" y="1"/>
                  </a:lnTo>
                  <a:lnTo>
                    <a:pt x="0" y="2"/>
                  </a:lnTo>
                  <a:cubicBezTo>
                    <a:pt x="27" y="2"/>
                    <a:pt x="82" y="2"/>
                    <a:pt x="9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sp>
        <p:nvSpPr>
          <p:cNvPr id="141" name="Google Shape;141;p10"/>
          <p:cNvSpPr txBox="1">
            <a:spLocks noGrp="1"/>
          </p:cNvSpPr>
          <p:nvPr>
            <p:ph type="subTitle" idx="1"/>
          </p:nvPr>
        </p:nvSpPr>
        <p:spPr>
          <a:xfrm>
            <a:off x="1522413" y="5105400"/>
            <a:ext cx="9143999" cy="1066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400"/>
              <a:buNone/>
              <a:defRPr>
                <a:solidFill>
                  <a:schemeClr val="lt1"/>
                </a:solidFill>
              </a:defRPr>
            </a:lvl1pPr>
            <a:lvl2pPr lvl="1" algn="ctr">
              <a:lnSpc>
                <a:spcPct val="90000"/>
              </a:lnSpc>
              <a:spcBef>
                <a:spcPts val="600"/>
              </a:spcBef>
              <a:spcAft>
                <a:spcPts val="0"/>
              </a:spcAft>
              <a:buClr>
                <a:schemeClr val="lt1"/>
              </a:buClr>
              <a:buSzPts val="2000"/>
              <a:buNone/>
              <a:defRPr>
                <a:solidFill>
                  <a:schemeClr val="lt1"/>
                </a:solidFill>
              </a:defRPr>
            </a:lvl2pPr>
            <a:lvl3pPr lvl="2" algn="ctr">
              <a:lnSpc>
                <a:spcPct val="90000"/>
              </a:lnSpc>
              <a:spcBef>
                <a:spcPts val="600"/>
              </a:spcBef>
              <a:spcAft>
                <a:spcPts val="0"/>
              </a:spcAft>
              <a:buClr>
                <a:schemeClr val="lt1"/>
              </a:buClr>
              <a:buSzPts val="1800"/>
              <a:buNone/>
              <a:defRPr>
                <a:solidFill>
                  <a:schemeClr val="lt1"/>
                </a:solidFill>
              </a:defRPr>
            </a:lvl3pPr>
            <a:lvl4pPr lvl="3" algn="ctr">
              <a:lnSpc>
                <a:spcPct val="90000"/>
              </a:lnSpc>
              <a:spcBef>
                <a:spcPts val="600"/>
              </a:spcBef>
              <a:spcAft>
                <a:spcPts val="0"/>
              </a:spcAft>
              <a:buClr>
                <a:schemeClr val="lt1"/>
              </a:buClr>
              <a:buSzPts val="1600"/>
              <a:buNone/>
              <a:defRPr>
                <a:solidFill>
                  <a:schemeClr val="lt1"/>
                </a:solidFill>
              </a:defRPr>
            </a:lvl4pPr>
            <a:lvl5pPr lvl="4" algn="ctr">
              <a:lnSpc>
                <a:spcPct val="90000"/>
              </a:lnSpc>
              <a:spcBef>
                <a:spcPts val="600"/>
              </a:spcBef>
              <a:spcAft>
                <a:spcPts val="0"/>
              </a:spcAft>
              <a:buClr>
                <a:schemeClr val="lt1"/>
              </a:buClr>
              <a:buSzPts val="1600"/>
              <a:buNone/>
              <a:defRPr>
                <a:solidFill>
                  <a:schemeClr val="lt1"/>
                </a:solidFill>
              </a:defRPr>
            </a:lvl5pPr>
            <a:lvl6pPr lvl="5" algn="ctr">
              <a:lnSpc>
                <a:spcPct val="90000"/>
              </a:lnSpc>
              <a:spcBef>
                <a:spcPts val="600"/>
              </a:spcBef>
              <a:spcAft>
                <a:spcPts val="0"/>
              </a:spcAft>
              <a:buClr>
                <a:schemeClr val="lt1"/>
              </a:buClr>
              <a:buSzPts val="1600"/>
              <a:buNone/>
              <a:defRPr>
                <a:solidFill>
                  <a:schemeClr val="lt1"/>
                </a:solidFill>
              </a:defRPr>
            </a:lvl6pPr>
            <a:lvl7pPr lvl="6" algn="ctr">
              <a:lnSpc>
                <a:spcPct val="90000"/>
              </a:lnSpc>
              <a:spcBef>
                <a:spcPts val="600"/>
              </a:spcBef>
              <a:spcAft>
                <a:spcPts val="0"/>
              </a:spcAft>
              <a:buClr>
                <a:schemeClr val="lt1"/>
              </a:buClr>
              <a:buSzPts val="1600"/>
              <a:buNone/>
              <a:defRPr>
                <a:solidFill>
                  <a:schemeClr val="lt1"/>
                </a:solidFill>
              </a:defRPr>
            </a:lvl7pPr>
            <a:lvl8pPr lvl="7" algn="ctr">
              <a:lnSpc>
                <a:spcPct val="90000"/>
              </a:lnSpc>
              <a:spcBef>
                <a:spcPts val="600"/>
              </a:spcBef>
              <a:spcAft>
                <a:spcPts val="0"/>
              </a:spcAft>
              <a:buClr>
                <a:schemeClr val="lt1"/>
              </a:buClr>
              <a:buSzPts val="1600"/>
              <a:buNone/>
              <a:defRPr>
                <a:solidFill>
                  <a:schemeClr val="lt1"/>
                </a:solidFill>
              </a:defRPr>
            </a:lvl8pPr>
            <a:lvl9pPr lvl="8" algn="ctr">
              <a:lnSpc>
                <a:spcPct val="90000"/>
              </a:lnSpc>
              <a:spcBef>
                <a:spcPts val="600"/>
              </a:spcBef>
              <a:spcAft>
                <a:spcPts val="0"/>
              </a:spcAft>
              <a:buClr>
                <a:schemeClr val="lt1"/>
              </a:buClr>
              <a:buSzPts val="1600"/>
              <a:buNone/>
              <a:defRPr>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23"/>
        <p:cNvGrpSpPr/>
        <p:nvPr/>
      </p:nvGrpSpPr>
      <p:grpSpPr>
        <a:xfrm>
          <a:off x="0" y="0"/>
          <a:ext cx="0" cy="0"/>
          <a:chOff x="0" y="0"/>
          <a:chExt cx="0" cy="0"/>
        </a:xfrm>
      </p:grpSpPr>
      <p:sp>
        <p:nvSpPr>
          <p:cNvPr id="1224" name="Google Shape;1224;p19"/>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225" name="Google Shape;1225;p19" descr="Line graphic"/>
          <p:cNvGrpSpPr/>
          <p:nvPr/>
        </p:nvGrpSpPr>
        <p:grpSpPr>
          <a:xfrm>
            <a:off x="1522413" y="1514475"/>
            <a:ext cx="10569575" cy="64008"/>
            <a:chOff x="1522413" y="1514475"/>
            <a:chExt cx="10569575" cy="64008"/>
          </a:xfrm>
        </p:grpSpPr>
        <p:sp>
          <p:nvSpPr>
            <p:cNvPr id="1226" name="Google Shape;1226;p19"/>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27" name="Google Shape;1227;p19"/>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28" name="Google Shape;1228;p19"/>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29" name="Google Shape;1229;p19"/>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30" name="Google Shape;1230;p19"/>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31" name="Google Shape;1231;p19"/>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32" name="Google Shape;1232;p19"/>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33" name="Google Shape;1233;p19"/>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34" name="Google Shape;1234;p19"/>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35" name="Google Shape;1235;p19"/>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36" name="Google Shape;1236;p19"/>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37" name="Google Shape;1237;p19"/>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38" name="Google Shape;1238;p19"/>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39" name="Google Shape;1239;p19"/>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40" name="Google Shape;1240;p19"/>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41" name="Google Shape;1241;p19"/>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42" name="Google Shape;1242;p19"/>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43" name="Google Shape;1243;p19"/>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44" name="Google Shape;1244;p19"/>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45" name="Google Shape;1245;p19"/>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46" name="Google Shape;1246;p19"/>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47" name="Google Shape;1247;p19"/>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48" name="Google Shape;1248;p19"/>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49" name="Google Shape;1249;p19"/>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50" name="Google Shape;1250;p19"/>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51" name="Google Shape;1251;p19"/>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52" name="Google Shape;1252;p19"/>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53" name="Google Shape;1253;p19"/>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54" name="Google Shape;1254;p19"/>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55" name="Google Shape;1255;p19"/>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56" name="Google Shape;1256;p19"/>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57" name="Google Shape;1257;p19"/>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58" name="Google Shape;1258;p19"/>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59" name="Google Shape;1259;p19"/>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60" name="Google Shape;1260;p19"/>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61" name="Google Shape;1261;p19"/>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62" name="Google Shape;1262;p19"/>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63" name="Google Shape;1263;p19"/>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64" name="Google Shape;1264;p19"/>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65" name="Google Shape;1265;p19"/>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66" name="Google Shape;1266;p19"/>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67" name="Google Shape;1267;p19"/>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68" name="Google Shape;1268;p19"/>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69" name="Google Shape;1269;p19"/>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70" name="Google Shape;1270;p19"/>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71" name="Google Shape;1271;p19"/>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72" name="Google Shape;1272;p19"/>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73" name="Google Shape;1273;p19"/>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74" name="Google Shape;1274;p19"/>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75" name="Google Shape;1275;p19"/>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76" name="Google Shape;1276;p19"/>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77" name="Google Shape;1277;p19"/>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78" name="Google Shape;1278;p19"/>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79" name="Google Shape;1279;p19"/>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80" name="Google Shape;1280;p19"/>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81" name="Google Shape;1281;p19"/>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82" name="Google Shape;1282;p19"/>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83" name="Google Shape;1283;p19"/>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84" name="Google Shape;1284;p19"/>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85" name="Google Shape;1285;p19"/>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86" name="Google Shape;1286;p19"/>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87" name="Google Shape;1287;p19"/>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88" name="Google Shape;1288;p19"/>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89" name="Google Shape;1289;p19"/>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90" name="Google Shape;1290;p19"/>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91" name="Google Shape;1291;p19"/>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92" name="Google Shape;1292;p19"/>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93" name="Google Shape;1293;p19"/>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94" name="Google Shape;1294;p19"/>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95" name="Google Shape;1295;p19"/>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96" name="Google Shape;1296;p19"/>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97" name="Google Shape;1297;p19"/>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98" name="Google Shape;1298;p19"/>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99" name="Google Shape;1299;p19"/>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sp>
        <p:nvSpPr>
          <p:cNvPr id="1300" name="Google Shape;1300;p19"/>
          <p:cNvSpPr txBox="1">
            <a:spLocks noGrp="1"/>
          </p:cNvSpPr>
          <p:nvPr>
            <p:ph type="body" idx="1"/>
          </p:nvPr>
        </p:nvSpPr>
        <p:spPr>
          <a:xfrm rot="5400000">
            <a:off x="3960814" y="-533400"/>
            <a:ext cx="4267200" cy="914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lt1"/>
              </a:buClr>
              <a:buSzPts val="1800"/>
              <a:buChar char="▪"/>
              <a:defRPr/>
            </a:lvl1pPr>
            <a:lvl2pPr marL="914400" lvl="1" indent="-342900" algn="l">
              <a:lnSpc>
                <a:spcPct val="90000"/>
              </a:lnSpc>
              <a:spcBef>
                <a:spcPts val="600"/>
              </a:spcBef>
              <a:spcAft>
                <a:spcPts val="0"/>
              </a:spcAft>
              <a:buClr>
                <a:schemeClr val="lt1"/>
              </a:buClr>
              <a:buSzPts val="1800"/>
              <a:buChar char="–"/>
              <a:defRPr/>
            </a:lvl2pPr>
            <a:lvl3pPr marL="1371600" lvl="2" indent="-342900" algn="l">
              <a:lnSpc>
                <a:spcPct val="90000"/>
              </a:lnSpc>
              <a:spcBef>
                <a:spcPts val="600"/>
              </a:spcBef>
              <a:spcAft>
                <a:spcPts val="0"/>
              </a:spcAft>
              <a:buClr>
                <a:schemeClr val="lt1"/>
              </a:buClr>
              <a:buSzPts val="1800"/>
              <a:buChar char="▪"/>
              <a:defRPr/>
            </a:lvl3pPr>
            <a:lvl4pPr marL="1828800" lvl="3" indent="-342900" algn="l">
              <a:lnSpc>
                <a:spcPct val="90000"/>
              </a:lnSpc>
              <a:spcBef>
                <a:spcPts val="600"/>
              </a:spcBef>
              <a:spcAft>
                <a:spcPts val="0"/>
              </a:spcAft>
              <a:buClr>
                <a:schemeClr val="lt1"/>
              </a:buClr>
              <a:buSzPts val="1800"/>
              <a:buChar char="–"/>
              <a:defRPr/>
            </a:lvl4pPr>
            <a:lvl5pPr marL="2286000" lvl="4" indent="-330200" algn="l">
              <a:lnSpc>
                <a:spcPct val="90000"/>
              </a:lnSpc>
              <a:spcBef>
                <a:spcPts val="600"/>
              </a:spcBef>
              <a:spcAft>
                <a:spcPts val="0"/>
              </a:spcAft>
              <a:buClr>
                <a:schemeClr val="lt1"/>
              </a:buClr>
              <a:buSzPts val="1600"/>
              <a:buChar char="▪"/>
              <a:defRPr/>
            </a:lvl5pPr>
            <a:lvl6pPr marL="2743200" lvl="5" indent="-330200" algn="l">
              <a:lnSpc>
                <a:spcPct val="90000"/>
              </a:lnSpc>
              <a:spcBef>
                <a:spcPts val="600"/>
              </a:spcBef>
              <a:spcAft>
                <a:spcPts val="0"/>
              </a:spcAft>
              <a:buClr>
                <a:schemeClr val="lt1"/>
              </a:buClr>
              <a:buSzPts val="1600"/>
              <a:buChar char="–"/>
              <a:defRPr/>
            </a:lvl6pPr>
            <a:lvl7pPr marL="3200400" lvl="6" indent="-330200" algn="l">
              <a:lnSpc>
                <a:spcPct val="90000"/>
              </a:lnSpc>
              <a:spcBef>
                <a:spcPts val="600"/>
              </a:spcBef>
              <a:spcAft>
                <a:spcPts val="0"/>
              </a:spcAft>
              <a:buClr>
                <a:schemeClr val="lt1"/>
              </a:buClr>
              <a:buSzPts val="1600"/>
              <a:buChar char="▪"/>
              <a:defRPr/>
            </a:lvl7pPr>
            <a:lvl8pPr marL="3657600" lvl="7" indent="-330200" algn="l">
              <a:lnSpc>
                <a:spcPct val="90000"/>
              </a:lnSpc>
              <a:spcBef>
                <a:spcPts val="600"/>
              </a:spcBef>
              <a:spcAft>
                <a:spcPts val="0"/>
              </a:spcAft>
              <a:buClr>
                <a:schemeClr val="lt1"/>
              </a:buClr>
              <a:buSzPts val="1600"/>
              <a:buChar char="–"/>
              <a:defRPr/>
            </a:lvl8pPr>
            <a:lvl9pPr marL="4114800" lvl="8" indent="-330200" algn="l">
              <a:lnSpc>
                <a:spcPct val="90000"/>
              </a:lnSpc>
              <a:spcBef>
                <a:spcPts val="600"/>
              </a:spcBef>
              <a:spcAft>
                <a:spcPts val="0"/>
              </a:spcAft>
              <a:buClr>
                <a:schemeClr val="lt1"/>
              </a:buClr>
              <a:buSzPts val="1600"/>
              <a:buChar char="▪"/>
              <a:defRPr/>
            </a:lvl9pPr>
          </a:lstStyle>
          <a:p>
            <a:endParaRPr/>
          </a:p>
        </p:txBody>
      </p:sp>
      <p:sp>
        <p:nvSpPr>
          <p:cNvPr id="1301" name="Google Shape;1301;p19"/>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2" name="Google Shape;1302;p19"/>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3" name="Google Shape;1303;p19"/>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4"/>
        <p:cNvGrpSpPr/>
        <p:nvPr/>
      </p:nvGrpSpPr>
      <p:grpSpPr>
        <a:xfrm>
          <a:off x="0" y="0"/>
          <a:ext cx="0" cy="0"/>
          <a:chOff x="0" y="0"/>
          <a:chExt cx="0" cy="0"/>
        </a:xfrm>
      </p:grpSpPr>
      <p:sp>
        <p:nvSpPr>
          <p:cNvPr id="1305" name="Google Shape;1305;p20"/>
          <p:cNvSpPr txBox="1">
            <a:spLocks noGrp="1"/>
          </p:cNvSpPr>
          <p:nvPr>
            <p:ph type="title"/>
          </p:nvPr>
        </p:nvSpPr>
        <p:spPr>
          <a:xfrm rot="5400000">
            <a:off x="8096538" y="2539713"/>
            <a:ext cx="5901747"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306" name="Google Shape;1306;p20" descr="Line graphic"/>
          <p:cNvGrpSpPr/>
          <p:nvPr/>
        </p:nvGrpSpPr>
        <p:grpSpPr>
          <a:xfrm rot="5400000">
            <a:off x="6864412" y="3472598"/>
            <a:ext cx="6492240" cy="64008"/>
            <a:chOff x="1522413" y="1514475"/>
            <a:chExt cx="10569575" cy="64008"/>
          </a:xfrm>
        </p:grpSpPr>
        <p:sp>
          <p:nvSpPr>
            <p:cNvPr id="1307" name="Google Shape;1307;p20"/>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08" name="Google Shape;1308;p20"/>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09" name="Google Shape;1309;p20"/>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10" name="Google Shape;1310;p20"/>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11" name="Google Shape;1311;p20"/>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12" name="Google Shape;1312;p20"/>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13" name="Google Shape;1313;p20"/>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14" name="Google Shape;1314;p20"/>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15" name="Google Shape;1315;p20"/>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16" name="Google Shape;1316;p20"/>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17" name="Google Shape;1317;p20"/>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18" name="Google Shape;1318;p20"/>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19" name="Google Shape;1319;p20"/>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20" name="Google Shape;1320;p20"/>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21" name="Google Shape;1321;p20"/>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22" name="Google Shape;1322;p20"/>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23" name="Google Shape;1323;p20"/>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24" name="Google Shape;1324;p20"/>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25" name="Google Shape;1325;p20"/>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26" name="Google Shape;1326;p20"/>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27" name="Google Shape;1327;p20"/>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28" name="Google Shape;1328;p20"/>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29" name="Google Shape;1329;p20"/>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30" name="Google Shape;1330;p20"/>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31" name="Google Shape;1331;p20"/>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32" name="Google Shape;1332;p20"/>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33" name="Google Shape;1333;p20"/>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34" name="Google Shape;1334;p20"/>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35" name="Google Shape;1335;p20"/>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36" name="Google Shape;1336;p20"/>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37" name="Google Shape;1337;p20"/>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38" name="Google Shape;1338;p20"/>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39" name="Google Shape;1339;p20"/>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40" name="Google Shape;1340;p20"/>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41" name="Google Shape;1341;p20"/>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42" name="Google Shape;1342;p20"/>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43" name="Google Shape;1343;p20"/>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44" name="Google Shape;1344;p20"/>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45" name="Google Shape;1345;p20"/>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46" name="Google Shape;1346;p20"/>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47" name="Google Shape;1347;p20"/>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48" name="Google Shape;1348;p20"/>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49" name="Google Shape;1349;p20"/>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50" name="Google Shape;1350;p20"/>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51" name="Google Shape;1351;p20"/>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52" name="Google Shape;1352;p20"/>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53" name="Google Shape;1353;p20"/>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54" name="Google Shape;1354;p20"/>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55" name="Google Shape;1355;p20"/>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56" name="Google Shape;1356;p20"/>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57" name="Google Shape;1357;p20"/>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58" name="Google Shape;1358;p20"/>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59" name="Google Shape;1359;p20"/>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60" name="Google Shape;1360;p20"/>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61" name="Google Shape;1361;p20"/>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62" name="Google Shape;1362;p20"/>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63" name="Google Shape;1363;p20"/>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64" name="Google Shape;1364;p20"/>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65" name="Google Shape;1365;p20"/>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66" name="Google Shape;1366;p20"/>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67" name="Google Shape;1367;p20"/>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68" name="Google Shape;1368;p20"/>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69" name="Google Shape;1369;p20"/>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70" name="Google Shape;1370;p20"/>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71" name="Google Shape;1371;p20"/>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72" name="Google Shape;1372;p20"/>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73" name="Google Shape;1373;p20"/>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74" name="Google Shape;1374;p20"/>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75" name="Google Shape;1375;p20"/>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76" name="Google Shape;1376;p20"/>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77" name="Google Shape;1377;p20"/>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78" name="Google Shape;1378;p20"/>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79" name="Google Shape;1379;p20"/>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380" name="Google Shape;1380;p20"/>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sp>
        <p:nvSpPr>
          <p:cNvPr id="1381" name="Google Shape;1381;p20"/>
          <p:cNvSpPr txBox="1">
            <a:spLocks noGrp="1"/>
          </p:cNvSpPr>
          <p:nvPr>
            <p:ph type="body" idx="1"/>
          </p:nvPr>
        </p:nvSpPr>
        <p:spPr>
          <a:xfrm rot="5400000">
            <a:off x="2230726" y="-1344901"/>
            <a:ext cx="5898573" cy="91440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lt1"/>
              </a:buClr>
              <a:buSzPts val="1800"/>
              <a:buChar char="▪"/>
              <a:defRPr/>
            </a:lvl1pPr>
            <a:lvl2pPr marL="914400" lvl="1" indent="-342900" algn="l">
              <a:lnSpc>
                <a:spcPct val="90000"/>
              </a:lnSpc>
              <a:spcBef>
                <a:spcPts val="600"/>
              </a:spcBef>
              <a:spcAft>
                <a:spcPts val="0"/>
              </a:spcAft>
              <a:buClr>
                <a:schemeClr val="lt1"/>
              </a:buClr>
              <a:buSzPts val="1800"/>
              <a:buChar char="–"/>
              <a:defRPr/>
            </a:lvl2pPr>
            <a:lvl3pPr marL="1371600" lvl="2" indent="-342900" algn="l">
              <a:lnSpc>
                <a:spcPct val="90000"/>
              </a:lnSpc>
              <a:spcBef>
                <a:spcPts val="600"/>
              </a:spcBef>
              <a:spcAft>
                <a:spcPts val="0"/>
              </a:spcAft>
              <a:buClr>
                <a:schemeClr val="lt1"/>
              </a:buClr>
              <a:buSzPts val="1800"/>
              <a:buChar char="▪"/>
              <a:defRPr/>
            </a:lvl3pPr>
            <a:lvl4pPr marL="1828800" lvl="3" indent="-342900" algn="l">
              <a:lnSpc>
                <a:spcPct val="90000"/>
              </a:lnSpc>
              <a:spcBef>
                <a:spcPts val="600"/>
              </a:spcBef>
              <a:spcAft>
                <a:spcPts val="0"/>
              </a:spcAft>
              <a:buClr>
                <a:schemeClr val="lt1"/>
              </a:buClr>
              <a:buSzPts val="1800"/>
              <a:buChar char="–"/>
              <a:defRPr/>
            </a:lvl4pPr>
            <a:lvl5pPr marL="2286000" lvl="4" indent="-330200" algn="l">
              <a:lnSpc>
                <a:spcPct val="90000"/>
              </a:lnSpc>
              <a:spcBef>
                <a:spcPts val="600"/>
              </a:spcBef>
              <a:spcAft>
                <a:spcPts val="0"/>
              </a:spcAft>
              <a:buClr>
                <a:schemeClr val="lt1"/>
              </a:buClr>
              <a:buSzPts val="1600"/>
              <a:buChar char="▪"/>
              <a:defRPr/>
            </a:lvl5pPr>
            <a:lvl6pPr marL="2743200" lvl="5" indent="-228600" algn="l">
              <a:lnSpc>
                <a:spcPct val="90000"/>
              </a:lnSpc>
              <a:spcBef>
                <a:spcPts val="600"/>
              </a:spcBef>
              <a:spcAft>
                <a:spcPts val="0"/>
              </a:spcAft>
              <a:buClr>
                <a:schemeClr val="lt1"/>
              </a:buClr>
              <a:buSzPts val="1600"/>
              <a:buNone/>
              <a:defRPr/>
            </a:lvl6pPr>
            <a:lvl7pPr marL="3200400" lvl="6" indent="-330200" algn="l">
              <a:lnSpc>
                <a:spcPct val="90000"/>
              </a:lnSpc>
              <a:spcBef>
                <a:spcPts val="600"/>
              </a:spcBef>
              <a:spcAft>
                <a:spcPts val="0"/>
              </a:spcAft>
              <a:buClr>
                <a:schemeClr val="lt1"/>
              </a:buClr>
              <a:buSzPts val="1600"/>
              <a:buChar char="▪"/>
              <a:defRPr/>
            </a:lvl7pPr>
            <a:lvl8pPr marL="3657600" lvl="7" indent="-330200" algn="l">
              <a:lnSpc>
                <a:spcPct val="90000"/>
              </a:lnSpc>
              <a:spcBef>
                <a:spcPts val="600"/>
              </a:spcBef>
              <a:spcAft>
                <a:spcPts val="0"/>
              </a:spcAft>
              <a:buClr>
                <a:schemeClr val="lt1"/>
              </a:buClr>
              <a:buSzPts val="1600"/>
              <a:buChar char="–"/>
              <a:defRPr/>
            </a:lvl8pPr>
            <a:lvl9pPr marL="4114800" lvl="8" indent="-330200" algn="l">
              <a:lnSpc>
                <a:spcPct val="90000"/>
              </a:lnSpc>
              <a:spcBef>
                <a:spcPts val="600"/>
              </a:spcBef>
              <a:spcAft>
                <a:spcPts val="0"/>
              </a:spcAft>
              <a:buClr>
                <a:schemeClr val="lt1"/>
              </a:buClr>
              <a:buSzPts val="1600"/>
              <a:buChar char="▪"/>
              <a:defRPr/>
            </a:lvl9pPr>
          </a:lstStyle>
          <a:p>
            <a:endParaRPr/>
          </a:p>
        </p:txBody>
      </p:sp>
      <p:sp>
        <p:nvSpPr>
          <p:cNvPr id="1382" name="Google Shape;1382;p20"/>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3" name="Google Shape;1383;p20"/>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4" name="Google Shape;1384;p20"/>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2"/>
        <p:cNvGrpSpPr/>
        <p:nvPr/>
      </p:nvGrpSpPr>
      <p:grpSpPr>
        <a:xfrm>
          <a:off x="0" y="0"/>
          <a:ext cx="0" cy="0"/>
          <a:chOff x="0" y="0"/>
          <a:chExt cx="0" cy="0"/>
        </a:xfrm>
      </p:grpSpPr>
      <p:sp>
        <p:nvSpPr>
          <p:cNvPr id="143" name="Google Shape;143;p11"/>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44" name="Google Shape;144;p11" descr="Line graphic"/>
          <p:cNvGrpSpPr/>
          <p:nvPr/>
        </p:nvGrpSpPr>
        <p:grpSpPr>
          <a:xfrm>
            <a:off x="1522413" y="1514475"/>
            <a:ext cx="10569575" cy="64008"/>
            <a:chOff x="1522413" y="1514475"/>
            <a:chExt cx="10569575" cy="64008"/>
          </a:xfrm>
        </p:grpSpPr>
        <p:sp>
          <p:nvSpPr>
            <p:cNvPr id="145" name="Google Shape;145;p11"/>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46" name="Google Shape;146;p11"/>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47" name="Google Shape;147;p11"/>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48" name="Google Shape;148;p11"/>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49" name="Google Shape;149;p11"/>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50" name="Google Shape;150;p11"/>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51" name="Google Shape;151;p11"/>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52" name="Google Shape;152;p11"/>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53" name="Google Shape;153;p11"/>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54" name="Google Shape;154;p11"/>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55" name="Google Shape;155;p11"/>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56" name="Google Shape;156;p11"/>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57" name="Google Shape;157;p11"/>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58" name="Google Shape;158;p11"/>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59" name="Google Shape;159;p11"/>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60" name="Google Shape;160;p11"/>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61" name="Google Shape;161;p11"/>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62" name="Google Shape;162;p11"/>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63" name="Google Shape;163;p11"/>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64" name="Google Shape;164;p11"/>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65" name="Google Shape;165;p11"/>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66" name="Google Shape;166;p11"/>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67" name="Google Shape;167;p11"/>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68" name="Google Shape;168;p11"/>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69" name="Google Shape;169;p11"/>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0" name="Google Shape;170;p11"/>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1" name="Google Shape;171;p11"/>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2" name="Google Shape;172;p11"/>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3" name="Google Shape;173;p11"/>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4" name="Google Shape;174;p11"/>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5" name="Google Shape;175;p11"/>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6" name="Google Shape;176;p11"/>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7" name="Google Shape;177;p11"/>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8" name="Google Shape;178;p11"/>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9" name="Google Shape;179;p11"/>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0" name="Google Shape;180;p11"/>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1" name="Google Shape;181;p11"/>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2" name="Google Shape;182;p11"/>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3" name="Google Shape;183;p11"/>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4" name="Google Shape;184;p11"/>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5" name="Google Shape;185;p11"/>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6" name="Google Shape;186;p11"/>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7" name="Google Shape;187;p11"/>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8" name="Google Shape;188;p11"/>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9" name="Google Shape;189;p11"/>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0" name="Google Shape;190;p11"/>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1" name="Google Shape;191;p11"/>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2" name="Google Shape;192;p11"/>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3" name="Google Shape;193;p11"/>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4" name="Google Shape;194;p11"/>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5" name="Google Shape;195;p11"/>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6" name="Google Shape;196;p11"/>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7" name="Google Shape;197;p11"/>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8" name="Google Shape;198;p11"/>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9" name="Google Shape;199;p11"/>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00" name="Google Shape;200;p11"/>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01" name="Google Shape;201;p11"/>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02" name="Google Shape;202;p11"/>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03" name="Google Shape;203;p11"/>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04" name="Google Shape;204;p11"/>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05" name="Google Shape;205;p11"/>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06" name="Google Shape;206;p11"/>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07" name="Google Shape;207;p11"/>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08" name="Google Shape;208;p11"/>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09" name="Google Shape;209;p11"/>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10" name="Google Shape;210;p11"/>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11" name="Google Shape;211;p11"/>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12" name="Google Shape;212;p11"/>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13" name="Google Shape;213;p11"/>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14" name="Google Shape;214;p11"/>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15" name="Google Shape;215;p11"/>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16" name="Google Shape;216;p11"/>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17" name="Google Shape;217;p11"/>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18" name="Google Shape;218;p11"/>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sp>
        <p:nvSpPr>
          <p:cNvPr id="219" name="Google Shape;219;p11"/>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lt1"/>
              </a:buClr>
              <a:buSzPts val="1800"/>
              <a:buChar char="▪"/>
              <a:defRPr/>
            </a:lvl1pPr>
            <a:lvl2pPr marL="914400" lvl="1" indent="-355600" algn="l">
              <a:lnSpc>
                <a:spcPct val="90000"/>
              </a:lnSpc>
              <a:spcBef>
                <a:spcPts val="600"/>
              </a:spcBef>
              <a:spcAft>
                <a:spcPts val="0"/>
              </a:spcAft>
              <a:buClr>
                <a:schemeClr val="lt1"/>
              </a:buClr>
              <a:buSzPts val="2000"/>
              <a:buChar char="–"/>
              <a:defRPr/>
            </a:lvl2pPr>
            <a:lvl3pPr marL="1371600" lvl="2" indent="-342900" algn="l">
              <a:lnSpc>
                <a:spcPct val="90000"/>
              </a:lnSpc>
              <a:spcBef>
                <a:spcPts val="600"/>
              </a:spcBef>
              <a:spcAft>
                <a:spcPts val="0"/>
              </a:spcAft>
              <a:buClr>
                <a:schemeClr val="lt1"/>
              </a:buClr>
              <a:buSzPts val="1800"/>
              <a:buChar char="▪"/>
              <a:defRPr/>
            </a:lvl3pPr>
            <a:lvl4pPr marL="1828800" lvl="3" indent="-330200" algn="l">
              <a:lnSpc>
                <a:spcPct val="90000"/>
              </a:lnSpc>
              <a:spcBef>
                <a:spcPts val="600"/>
              </a:spcBef>
              <a:spcAft>
                <a:spcPts val="0"/>
              </a:spcAft>
              <a:buClr>
                <a:schemeClr val="lt1"/>
              </a:buClr>
              <a:buSzPts val="1600"/>
              <a:buChar char="–"/>
              <a:defRPr/>
            </a:lvl4pPr>
            <a:lvl5pPr marL="2286000" lvl="4" indent="-330200" algn="l">
              <a:lnSpc>
                <a:spcPct val="90000"/>
              </a:lnSpc>
              <a:spcBef>
                <a:spcPts val="600"/>
              </a:spcBef>
              <a:spcAft>
                <a:spcPts val="0"/>
              </a:spcAft>
              <a:buClr>
                <a:schemeClr val="lt1"/>
              </a:buClr>
              <a:buSzPts val="1600"/>
              <a:buChar char="▪"/>
              <a:defRPr/>
            </a:lvl5pPr>
            <a:lvl6pPr marL="2743200" lvl="5" indent="-330200" algn="l">
              <a:lnSpc>
                <a:spcPct val="90000"/>
              </a:lnSpc>
              <a:spcBef>
                <a:spcPts val="600"/>
              </a:spcBef>
              <a:spcAft>
                <a:spcPts val="0"/>
              </a:spcAft>
              <a:buClr>
                <a:schemeClr val="lt1"/>
              </a:buClr>
              <a:buSzPts val="1600"/>
              <a:buChar char="–"/>
              <a:defRPr/>
            </a:lvl6pPr>
            <a:lvl7pPr marL="3200400" lvl="6" indent="-330200" algn="l">
              <a:lnSpc>
                <a:spcPct val="90000"/>
              </a:lnSpc>
              <a:spcBef>
                <a:spcPts val="600"/>
              </a:spcBef>
              <a:spcAft>
                <a:spcPts val="0"/>
              </a:spcAft>
              <a:buClr>
                <a:schemeClr val="lt1"/>
              </a:buClr>
              <a:buSzPts val="1600"/>
              <a:buChar char="▪"/>
              <a:defRPr/>
            </a:lvl7pPr>
            <a:lvl8pPr marL="3657600" lvl="7" indent="-330200" algn="l">
              <a:lnSpc>
                <a:spcPct val="90000"/>
              </a:lnSpc>
              <a:spcBef>
                <a:spcPts val="600"/>
              </a:spcBef>
              <a:spcAft>
                <a:spcPts val="0"/>
              </a:spcAft>
              <a:buClr>
                <a:schemeClr val="lt1"/>
              </a:buClr>
              <a:buSzPts val="1600"/>
              <a:buChar char="–"/>
              <a:defRPr/>
            </a:lvl8pPr>
            <a:lvl9pPr marL="4114800" lvl="8" indent="-330200" algn="l">
              <a:lnSpc>
                <a:spcPct val="90000"/>
              </a:lnSpc>
              <a:spcBef>
                <a:spcPts val="600"/>
              </a:spcBef>
              <a:spcAft>
                <a:spcPts val="0"/>
              </a:spcAft>
              <a:buClr>
                <a:schemeClr val="lt1"/>
              </a:buClr>
              <a:buSzPts val="1600"/>
              <a:buChar char="▪"/>
              <a:defRPr/>
            </a:lvl9pPr>
          </a:lstStyle>
          <a:p>
            <a:endParaRPr/>
          </a:p>
        </p:txBody>
      </p:sp>
      <p:sp>
        <p:nvSpPr>
          <p:cNvPr id="220" name="Google Shape;220;p11"/>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11"/>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11"/>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5" name="Google Shape;225;p14" descr="Line graphic"/>
          <p:cNvGrpSpPr/>
          <p:nvPr/>
        </p:nvGrpSpPr>
        <p:grpSpPr>
          <a:xfrm>
            <a:off x="1522413" y="1514475"/>
            <a:ext cx="10569575" cy="64008"/>
            <a:chOff x="1522413" y="1514475"/>
            <a:chExt cx="10569575" cy="64008"/>
          </a:xfrm>
        </p:grpSpPr>
        <p:sp>
          <p:nvSpPr>
            <p:cNvPr id="226" name="Google Shape;226;p14"/>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27" name="Google Shape;227;p14"/>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28" name="Google Shape;228;p14"/>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29" name="Google Shape;229;p14"/>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30" name="Google Shape;230;p14"/>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31" name="Google Shape;231;p14"/>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32" name="Google Shape;232;p14"/>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33" name="Google Shape;233;p14"/>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34" name="Google Shape;234;p14"/>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35" name="Google Shape;235;p14"/>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36" name="Google Shape;236;p14"/>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37" name="Google Shape;237;p14"/>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38" name="Google Shape;238;p14"/>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39" name="Google Shape;239;p14"/>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40" name="Google Shape;240;p14"/>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41" name="Google Shape;241;p14"/>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42" name="Google Shape;242;p14"/>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43" name="Google Shape;243;p14"/>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44" name="Google Shape;244;p14"/>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45" name="Google Shape;245;p14"/>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46" name="Google Shape;246;p14"/>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47" name="Google Shape;247;p14"/>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48" name="Google Shape;248;p14"/>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49" name="Google Shape;249;p14"/>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50" name="Google Shape;250;p14"/>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51" name="Google Shape;251;p14"/>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52" name="Google Shape;252;p14"/>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53" name="Google Shape;253;p14"/>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54" name="Google Shape;254;p14"/>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55" name="Google Shape;255;p14"/>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56" name="Google Shape;256;p14"/>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57" name="Google Shape;257;p14"/>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58" name="Google Shape;258;p14"/>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59" name="Google Shape;259;p14"/>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60" name="Google Shape;260;p14"/>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61" name="Google Shape;261;p14"/>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62" name="Google Shape;262;p14"/>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63" name="Google Shape;263;p14"/>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64" name="Google Shape;264;p14"/>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65" name="Google Shape;265;p14"/>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66" name="Google Shape;266;p14"/>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67" name="Google Shape;267;p14"/>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68" name="Google Shape;268;p14"/>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69" name="Google Shape;269;p14"/>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70" name="Google Shape;270;p14"/>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71" name="Google Shape;271;p14"/>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72" name="Google Shape;272;p14"/>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73" name="Google Shape;273;p14"/>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74" name="Google Shape;274;p14"/>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75" name="Google Shape;275;p14"/>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76" name="Google Shape;276;p14"/>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77" name="Google Shape;277;p14"/>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78" name="Google Shape;278;p14"/>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79" name="Google Shape;279;p14"/>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80" name="Google Shape;280;p14"/>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81" name="Google Shape;281;p14"/>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82" name="Google Shape;282;p14"/>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83" name="Google Shape;283;p14"/>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84" name="Google Shape;284;p14"/>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85" name="Google Shape;285;p14"/>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86" name="Google Shape;286;p14"/>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87" name="Google Shape;287;p14"/>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88" name="Google Shape;288;p14"/>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89" name="Google Shape;289;p14"/>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90" name="Google Shape;290;p14"/>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91" name="Google Shape;291;p14"/>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92" name="Google Shape;292;p14"/>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93" name="Google Shape;293;p14"/>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94" name="Google Shape;294;p14"/>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95" name="Google Shape;295;p14"/>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96" name="Google Shape;296;p14"/>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97" name="Google Shape;297;p14"/>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98" name="Google Shape;298;p14"/>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99" name="Google Shape;299;p14"/>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sp>
        <p:nvSpPr>
          <p:cNvPr id="300" name="Google Shape;300;p14"/>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14"/>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14"/>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3"/>
        <p:cNvGrpSpPr/>
        <p:nvPr/>
      </p:nvGrpSpPr>
      <p:grpSpPr>
        <a:xfrm>
          <a:off x="0" y="0"/>
          <a:ext cx="0" cy="0"/>
          <a:chOff x="0" y="0"/>
          <a:chExt cx="0" cy="0"/>
        </a:xfrm>
      </p:grpSpPr>
      <p:sp>
        <p:nvSpPr>
          <p:cNvPr id="304" name="Google Shape;304;p12"/>
          <p:cNvSpPr txBox="1">
            <a:spLocks noGrp="1"/>
          </p:cNvSpPr>
          <p:nvPr>
            <p:ph type="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400"/>
              <a:buFont typeface="Consola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05" name="Google Shape;305;p12" descr="Line graphic"/>
          <p:cNvGrpSpPr/>
          <p:nvPr/>
        </p:nvGrpSpPr>
        <p:grpSpPr>
          <a:xfrm>
            <a:off x="1584896" y="4724400"/>
            <a:ext cx="8631936" cy="64008"/>
            <a:chOff x="-4110038" y="2703513"/>
            <a:chExt cx="17394239" cy="160336"/>
          </a:xfrm>
        </p:grpSpPr>
        <p:sp>
          <p:nvSpPr>
            <p:cNvPr id="306" name="Google Shape;306;p12"/>
            <p:cNvSpPr/>
            <p:nvPr/>
          </p:nvSpPr>
          <p:spPr>
            <a:xfrm>
              <a:off x="12815888" y="2768600"/>
              <a:ext cx="468313" cy="19050"/>
            </a:xfrm>
            <a:custGeom>
              <a:avLst/>
              <a:gdLst/>
              <a:ahLst/>
              <a:cxnLst/>
              <a:rect l="l" t="t" r="r" b="b"/>
              <a:pathLst>
                <a:path w="244" h="8" extrusionOk="0">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07" name="Google Shape;307;p12"/>
            <p:cNvSpPr/>
            <p:nvPr/>
          </p:nvSpPr>
          <p:spPr>
            <a:xfrm>
              <a:off x="12380913" y="2755900"/>
              <a:ext cx="461963" cy="26987"/>
            </a:xfrm>
            <a:custGeom>
              <a:avLst/>
              <a:gdLst/>
              <a:ahLst/>
              <a:cxnLst/>
              <a:rect l="l" t="t" r="r" b="b"/>
              <a:pathLst>
                <a:path w="241" h="12" extrusionOk="0">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08" name="Google Shape;308;p12"/>
            <p:cNvSpPr/>
            <p:nvPr/>
          </p:nvSpPr>
          <p:spPr>
            <a:xfrm>
              <a:off x="12814300" y="2779713"/>
              <a:ext cx="1588" cy="0"/>
            </a:xfrm>
            <a:custGeom>
              <a:avLst/>
              <a:gdLst/>
              <a:ahLst/>
              <a:cxnLst/>
              <a:rect l="l" t="t" r="r" b="b"/>
              <a:pathLst>
                <a:path w="1" h="120000" extrusionOk="0">
                  <a:moveTo>
                    <a:pt x="0" y="0"/>
                  </a:moveTo>
                  <a:lnTo>
                    <a:pt x="0" y="0"/>
                  </a:lnTo>
                  <a:lnTo>
                    <a:pt x="1"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09" name="Google Shape;309;p12"/>
            <p:cNvSpPr/>
            <p:nvPr/>
          </p:nvSpPr>
          <p:spPr>
            <a:xfrm>
              <a:off x="2738437" y="2795588"/>
              <a:ext cx="425450" cy="15875"/>
            </a:xfrm>
            <a:custGeom>
              <a:avLst/>
              <a:gdLst/>
              <a:ahLst/>
              <a:cxnLst/>
              <a:rect l="l" t="t" r="r" b="b"/>
              <a:pathLst>
                <a:path w="222" h="7" extrusionOk="0">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10" name="Google Shape;310;p12"/>
            <p:cNvSpPr/>
            <p:nvPr/>
          </p:nvSpPr>
          <p:spPr>
            <a:xfrm>
              <a:off x="-3646488" y="2800350"/>
              <a:ext cx="46038" cy="3175"/>
            </a:xfrm>
            <a:custGeom>
              <a:avLst/>
              <a:gdLst/>
              <a:ahLst/>
              <a:cxnLst/>
              <a:rect l="l" t="t" r="r" b="b"/>
              <a:pathLst>
                <a:path w="24" h="1" extrusionOk="0">
                  <a:moveTo>
                    <a:pt x="0" y="1"/>
                  </a:moveTo>
                  <a:lnTo>
                    <a:pt x="0" y="1"/>
                  </a:lnTo>
                  <a:cubicBezTo>
                    <a:pt x="21" y="0"/>
                    <a:pt x="24" y="0"/>
                    <a:pt x="21" y="0"/>
                  </a:cubicBez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11" name="Google Shape;311;p12"/>
            <p:cNvSpPr/>
            <p:nvPr/>
          </p:nvSpPr>
          <p:spPr>
            <a:xfrm>
              <a:off x="2627312" y="2816225"/>
              <a:ext cx="63500" cy="4762"/>
            </a:xfrm>
            <a:custGeom>
              <a:avLst/>
              <a:gdLst/>
              <a:ahLst/>
              <a:cxnLst/>
              <a:rect l="l" t="t" r="r" b="b"/>
              <a:pathLst>
                <a:path w="33" h="2" extrusionOk="0">
                  <a:moveTo>
                    <a:pt x="33" y="0"/>
                  </a:moveTo>
                  <a:lnTo>
                    <a:pt x="33" y="0"/>
                  </a:lnTo>
                  <a:lnTo>
                    <a:pt x="0" y="2"/>
                  </a:lnTo>
                  <a:cubicBezTo>
                    <a:pt x="14" y="1"/>
                    <a:pt x="25" y="1"/>
                    <a:pt x="3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12" name="Google Shape;312;p12"/>
            <p:cNvSpPr/>
            <p:nvPr/>
          </p:nvSpPr>
          <p:spPr>
            <a:xfrm>
              <a:off x="3103562" y="2741613"/>
              <a:ext cx="28575" cy="3175"/>
            </a:xfrm>
            <a:custGeom>
              <a:avLst/>
              <a:gdLst/>
              <a:ahLst/>
              <a:cxnLst/>
              <a:rect l="l" t="t" r="r" b="b"/>
              <a:pathLst>
                <a:path w="15" h="1" extrusionOk="0">
                  <a:moveTo>
                    <a:pt x="15" y="0"/>
                  </a:moveTo>
                  <a:lnTo>
                    <a:pt x="15" y="0"/>
                  </a:lnTo>
                  <a:cubicBezTo>
                    <a:pt x="15" y="0"/>
                    <a:pt x="15" y="0"/>
                    <a:pt x="15" y="0"/>
                  </a:cubicBezTo>
                  <a:lnTo>
                    <a:pt x="0" y="1"/>
                  </a:lnTo>
                  <a:lnTo>
                    <a:pt x="0" y="1"/>
                  </a:lnTo>
                  <a:lnTo>
                    <a:pt x="1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13" name="Google Shape;313;p12"/>
            <p:cNvSpPr/>
            <p:nvPr/>
          </p:nvSpPr>
          <p:spPr>
            <a:xfrm>
              <a:off x="1227137" y="2836863"/>
              <a:ext cx="20638" cy="0"/>
            </a:xfrm>
            <a:custGeom>
              <a:avLst/>
              <a:gdLst/>
              <a:ahLst/>
              <a:cxnLst/>
              <a:rect l="l" t="t" r="r" b="b"/>
              <a:pathLst>
                <a:path w="11" h="120000" extrusionOk="0">
                  <a:moveTo>
                    <a:pt x="11" y="0"/>
                  </a:moveTo>
                  <a:lnTo>
                    <a:pt x="11" y="0"/>
                  </a:lnTo>
                  <a:lnTo>
                    <a:pt x="0" y="0"/>
                  </a:lnTo>
                  <a:lnTo>
                    <a:pt x="1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14" name="Google Shape;314;p12"/>
            <p:cNvSpPr/>
            <p:nvPr/>
          </p:nvSpPr>
          <p:spPr>
            <a:xfrm>
              <a:off x="3660775" y="2713038"/>
              <a:ext cx="331788" cy="20637"/>
            </a:xfrm>
            <a:custGeom>
              <a:avLst/>
              <a:gdLst/>
              <a:ahLst/>
              <a:cxnLst/>
              <a:rect l="l" t="t" r="r" b="b"/>
              <a:pathLst>
                <a:path w="173" h="9" extrusionOk="0">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15" name="Google Shape;315;p12"/>
            <p:cNvSpPr/>
            <p:nvPr/>
          </p:nvSpPr>
          <p:spPr>
            <a:xfrm>
              <a:off x="-1674813" y="2768600"/>
              <a:ext cx="1588" cy="0"/>
            </a:xfrm>
            <a:custGeom>
              <a:avLst/>
              <a:gdLst/>
              <a:ahLst/>
              <a:cxnLst/>
              <a:rect l="l" t="t" r="r" b="b"/>
              <a:pathLst>
                <a:path w="1" h="120000" extrusionOk="0">
                  <a:moveTo>
                    <a:pt x="0" y="0"/>
                  </a:moveTo>
                  <a:lnTo>
                    <a:pt x="0" y="0"/>
                  </a:lnTo>
                  <a:lnTo>
                    <a:pt x="1" y="0"/>
                  </a:ln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16" name="Google Shape;316;p12"/>
            <p:cNvSpPr/>
            <p:nvPr/>
          </p:nvSpPr>
          <p:spPr>
            <a:xfrm>
              <a:off x="-1673225" y="2767013"/>
              <a:ext cx="36513" cy="1587"/>
            </a:xfrm>
            <a:custGeom>
              <a:avLst/>
              <a:gdLst/>
              <a:ahLst/>
              <a:cxnLst/>
              <a:rect l="l" t="t" r="r" b="b"/>
              <a:pathLst>
                <a:path w="19" h="1" extrusionOk="0">
                  <a:moveTo>
                    <a:pt x="3" y="0"/>
                  </a:moveTo>
                  <a:lnTo>
                    <a:pt x="3" y="0"/>
                  </a:lnTo>
                  <a:lnTo>
                    <a:pt x="0" y="1"/>
                  </a:lnTo>
                  <a:cubicBezTo>
                    <a:pt x="4" y="0"/>
                    <a:pt x="19"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17" name="Google Shape;317;p12"/>
            <p:cNvSpPr/>
            <p:nvPr/>
          </p:nvSpPr>
          <p:spPr>
            <a:xfrm>
              <a:off x="2690812" y="2811463"/>
              <a:ext cx="47625" cy="4762"/>
            </a:xfrm>
            <a:custGeom>
              <a:avLst/>
              <a:gdLst/>
              <a:ahLst/>
              <a:cxnLst/>
              <a:rect l="l" t="t" r="r" b="b"/>
              <a:pathLst>
                <a:path w="25" h="2" extrusionOk="0">
                  <a:moveTo>
                    <a:pt x="13" y="0"/>
                  </a:moveTo>
                  <a:lnTo>
                    <a:pt x="13" y="0"/>
                  </a:lnTo>
                  <a:cubicBezTo>
                    <a:pt x="12" y="0"/>
                    <a:pt x="7" y="1"/>
                    <a:pt x="0" y="2"/>
                  </a:cubicBezTo>
                  <a:lnTo>
                    <a:pt x="25" y="0"/>
                  </a:lnTo>
                  <a:lnTo>
                    <a:pt x="1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18" name="Google Shape;318;p12"/>
            <p:cNvSpPr/>
            <p:nvPr/>
          </p:nvSpPr>
          <p:spPr>
            <a:xfrm>
              <a:off x="2822575" y="2794000"/>
              <a:ext cx="163513" cy="4762"/>
            </a:xfrm>
            <a:custGeom>
              <a:avLst/>
              <a:gdLst/>
              <a:ahLst/>
              <a:cxnLst/>
              <a:rect l="l" t="t" r="r" b="b"/>
              <a:pathLst>
                <a:path w="85" h="2" extrusionOk="0">
                  <a:moveTo>
                    <a:pt x="0" y="2"/>
                  </a:moveTo>
                  <a:lnTo>
                    <a:pt x="0" y="2"/>
                  </a:lnTo>
                  <a:lnTo>
                    <a:pt x="62" y="1"/>
                  </a:lnTo>
                  <a:lnTo>
                    <a:pt x="8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19" name="Google Shape;319;p12"/>
            <p:cNvSpPr/>
            <p:nvPr/>
          </p:nvSpPr>
          <p:spPr>
            <a:xfrm>
              <a:off x="715962" y="2809875"/>
              <a:ext cx="1911350" cy="50800"/>
            </a:xfrm>
            <a:custGeom>
              <a:avLst/>
              <a:gdLst/>
              <a:ahLst/>
              <a:cxnLst/>
              <a:rect l="l" t="t" r="r" b="b"/>
              <a:pathLst>
                <a:path w="996" h="23" extrusionOk="0">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20" name="Google Shape;320;p12"/>
            <p:cNvSpPr/>
            <p:nvPr/>
          </p:nvSpPr>
          <p:spPr>
            <a:xfrm>
              <a:off x="1995487" y="2822575"/>
              <a:ext cx="20638" cy="0"/>
            </a:xfrm>
            <a:custGeom>
              <a:avLst/>
              <a:gdLst/>
              <a:ahLst/>
              <a:cxnLst/>
              <a:rect l="l" t="t" r="r" b="b"/>
              <a:pathLst>
                <a:path w="10" h="120000" extrusionOk="0">
                  <a:moveTo>
                    <a:pt x="10" y="0"/>
                  </a:moveTo>
                  <a:lnTo>
                    <a:pt x="10" y="0"/>
                  </a:lnTo>
                  <a:lnTo>
                    <a:pt x="0" y="0"/>
                  </a:lnTo>
                  <a:cubicBezTo>
                    <a:pt x="1" y="0"/>
                    <a:pt x="4" y="0"/>
                    <a:pt x="1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21" name="Google Shape;321;p12"/>
            <p:cNvSpPr/>
            <p:nvPr/>
          </p:nvSpPr>
          <p:spPr>
            <a:xfrm>
              <a:off x="1630362" y="2830513"/>
              <a:ext cx="22225" cy="0"/>
            </a:xfrm>
            <a:custGeom>
              <a:avLst/>
              <a:gdLst/>
              <a:ahLst/>
              <a:cxnLst/>
              <a:rect l="l" t="t" r="r" b="b"/>
              <a:pathLst>
                <a:path w="12" h="120000" extrusionOk="0">
                  <a:moveTo>
                    <a:pt x="11" y="0"/>
                  </a:moveTo>
                  <a:lnTo>
                    <a:pt x="11" y="0"/>
                  </a:lnTo>
                  <a:cubicBezTo>
                    <a:pt x="12" y="0"/>
                    <a:pt x="11" y="0"/>
                    <a:pt x="12" y="0"/>
                  </a:cubicBezTo>
                  <a:lnTo>
                    <a:pt x="0" y="0"/>
                  </a:lnTo>
                  <a:lnTo>
                    <a:pt x="1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22" name="Google Shape;322;p12"/>
            <p:cNvSpPr/>
            <p:nvPr/>
          </p:nvSpPr>
          <p:spPr>
            <a:xfrm>
              <a:off x="2651125" y="2798763"/>
              <a:ext cx="46038" cy="1587"/>
            </a:xfrm>
            <a:custGeom>
              <a:avLst/>
              <a:gdLst/>
              <a:ahLst/>
              <a:cxnLst/>
              <a:rect l="l" t="t" r="r" b="b"/>
              <a:pathLst>
                <a:path w="24" h="1" extrusionOk="0">
                  <a:moveTo>
                    <a:pt x="3" y="1"/>
                  </a:moveTo>
                  <a:lnTo>
                    <a:pt x="3" y="1"/>
                  </a:lnTo>
                  <a:lnTo>
                    <a:pt x="24" y="0"/>
                  </a:lnTo>
                  <a:lnTo>
                    <a:pt x="8" y="1"/>
                  </a:lnTo>
                  <a:cubicBezTo>
                    <a:pt x="2" y="1"/>
                    <a:pt x="0" y="1"/>
                    <a:pt x="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23" name="Google Shape;323;p12"/>
            <p:cNvSpPr/>
            <p:nvPr/>
          </p:nvSpPr>
          <p:spPr>
            <a:xfrm>
              <a:off x="2698750" y="2809875"/>
              <a:ext cx="19050" cy="1587"/>
            </a:xfrm>
            <a:custGeom>
              <a:avLst/>
              <a:gdLst/>
              <a:ahLst/>
              <a:cxnLst/>
              <a:rect l="l" t="t" r="r" b="b"/>
              <a:pathLst>
                <a:path w="10" h="1" extrusionOk="0">
                  <a:moveTo>
                    <a:pt x="4" y="0"/>
                  </a:moveTo>
                  <a:lnTo>
                    <a:pt x="4" y="0"/>
                  </a:lnTo>
                  <a:lnTo>
                    <a:pt x="0" y="1"/>
                  </a:lnTo>
                  <a:lnTo>
                    <a:pt x="9" y="1"/>
                  </a:lnTo>
                  <a:cubicBezTo>
                    <a:pt x="10" y="0"/>
                    <a:pt x="9" y="0"/>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24" name="Google Shape;324;p12"/>
            <p:cNvSpPr/>
            <p:nvPr/>
          </p:nvSpPr>
          <p:spPr>
            <a:xfrm>
              <a:off x="469900" y="2800350"/>
              <a:ext cx="23813" cy="3175"/>
            </a:xfrm>
            <a:custGeom>
              <a:avLst/>
              <a:gdLst/>
              <a:ahLst/>
              <a:cxnLst/>
              <a:rect l="l" t="t" r="r" b="b"/>
              <a:pathLst>
                <a:path w="13" h="1" extrusionOk="0">
                  <a:moveTo>
                    <a:pt x="13" y="0"/>
                  </a:moveTo>
                  <a:lnTo>
                    <a:pt x="13" y="0"/>
                  </a:lnTo>
                  <a:lnTo>
                    <a:pt x="0" y="1"/>
                  </a:lnTo>
                  <a:cubicBezTo>
                    <a:pt x="8" y="1"/>
                    <a:pt x="11" y="1"/>
                    <a:pt x="1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25" name="Google Shape;325;p12"/>
            <p:cNvSpPr/>
            <p:nvPr/>
          </p:nvSpPr>
          <p:spPr>
            <a:xfrm>
              <a:off x="998537" y="2811463"/>
              <a:ext cx="1076325" cy="20637"/>
            </a:xfrm>
            <a:custGeom>
              <a:avLst/>
              <a:gdLst/>
              <a:ahLst/>
              <a:cxnLst/>
              <a:rect l="l" t="t" r="r" b="b"/>
              <a:pathLst>
                <a:path w="561" h="9" extrusionOk="0">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26" name="Google Shape;326;p12"/>
            <p:cNvSpPr/>
            <p:nvPr/>
          </p:nvSpPr>
          <p:spPr>
            <a:xfrm>
              <a:off x="2495550" y="2803525"/>
              <a:ext cx="17463" cy="0"/>
            </a:xfrm>
            <a:custGeom>
              <a:avLst/>
              <a:gdLst/>
              <a:ahLst/>
              <a:cxnLst/>
              <a:rect l="l" t="t" r="r" b="b"/>
              <a:pathLst>
                <a:path w="9" h="120000" extrusionOk="0">
                  <a:moveTo>
                    <a:pt x="9" y="0"/>
                  </a:moveTo>
                  <a:lnTo>
                    <a:pt x="9" y="0"/>
                  </a:lnTo>
                  <a:lnTo>
                    <a:pt x="0" y="0"/>
                  </a:lnTo>
                  <a:lnTo>
                    <a:pt x="9"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27" name="Google Shape;327;p12"/>
            <p:cNvSpPr/>
            <p:nvPr/>
          </p:nvSpPr>
          <p:spPr>
            <a:xfrm>
              <a:off x="2538412" y="2816225"/>
              <a:ext cx="1057275" cy="31750"/>
            </a:xfrm>
            <a:custGeom>
              <a:avLst/>
              <a:gdLst/>
              <a:ahLst/>
              <a:cxnLst/>
              <a:rect l="l" t="t" r="r" b="b"/>
              <a:pathLst>
                <a:path w="551" h="14" extrusionOk="0">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28" name="Google Shape;328;p12"/>
            <p:cNvSpPr/>
            <p:nvPr/>
          </p:nvSpPr>
          <p:spPr>
            <a:xfrm>
              <a:off x="11777663" y="2757488"/>
              <a:ext cx="19050" cy="3175"/>
            </a:xfrm>
            <a:custGeom>
              <a:avLst/>
              <a:gdLst/>
              <a:ahLst/>
              <a:cxnLst/>
              <a:rect l="l" t="t" r="r" b="b"/>
              <a:pathLst>
                <a:path w="10" h="1" extrusionOk="0">
                  <a:moveTo>
                    <a:pt x="0" y="0"/>
                  </a:moveTo>
                  <a:lnTo>
                    <a:pt x="0" y="0"/>
                  </a:lnTo>
                  <a:lnTo>
                    <a:pt x="10" y="1"/>
                  </a:lnTo>
                  <a:cubicBezTo>
                    <a:pt x="8" y="1"/>
                    <a:pt x="4" y="1"/>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29" name="Google Shape;329;p12"/>
            <p:cNvSpPr/>
            <p:nvPr/>
          </p:nvSpPr>
          <p:spPr>
            <a:xfrm>
              <a:off x="5983288" y="2741613"/>
              <a:ext cx="38100" cy="0"/>
            </a:xfrm>
            <a:custGeom>
              <a:avLst/>
              <a:gdLst/>
              <a:ahLst/>
              <a:cxnLst/>
              <a:rect l="l" t="t" r="r" b="b"/>
              <a:pathLst>
                <a:path w="20" h="120000" extrusionOk="0">
                  <a:moveTo>
                    <a:pt x="0" y="0"/>
                  </a:moveTo>
                  <a:lnTo>
                    <a:pt x="0" y="0"/>
                  </a:lnTo>
                  <a:lnTo>
                    <a:pt x="20"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30" name="Google Shape;330;p12"/>
            <p:cNvSpPr/>
            <p:nvPr/>
          </p:nvSpPr>
          <p:spPr>
            <a:xfrm>
              <a:off x="6832600" y="2713038"/>
              <a:ext cx="53975" cy="1587"/>
            </a:xfrm>
            <a:custGeom>
              <a:avLst/>
              <a:gdLst/>
              <a:ahLst/>
              <a:cxnLst/>
              <a:rect l="l" t="t" r="r" b="b"/>
              <a:pathLst>
                <a:path w="28" h="1" extrusionOk="0">
                  <a:moveTo>
                    <a:pt x="0" y="1"/>
                  </a:moveTo>
                  <a:lnTo>
                    <a:pt x="0" y="1"/>
                  </a:lnTo>
                  <a:lnTo>
                    <a:pt x="28" y="0"/>
                  </a:lnTo>
                  <a:cubicBezTo>
                    <a:pt x="17" y="0"/>
                    <a:pt x="8" y="1"/>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31" name="Google Shape;331;p12"/>
            <p:cNvSpPr/>
            <p:nvPr/>
          </p:nvSpPr>
          <p:spPr>
            <a:xfrm>
              <a:off x="11317288" y="2755900"/>
              <a:ext cx="9525" cy="0"/>
            </a:xfrm>
            <a:custGeom>
              <a:avLst/>
              <a:gdLst/>
              <a:ahLst/>
              <a:cxnLst/>
              <a:rect l="l" t="t" r="r" b="b"/>
              <a:pathLst>
                <a:path w="5" h="120000" extrusionOk="0">
                  <a:moveTo>
                    <a:pt x="5" y="0"/>
                  </a:moveTo>
                  <a:lnTo>
                    <a:pt x="5" y="0"/>
                  </a:lnTo>
                  <a:lnTo>
                    <a:pt x="4" y="0"/>
                  </a:lnTo>
                  <a:lnTo>
                    <a:pt x="0" y="0"/>
                  </a:lnTo>
                  <a:lnTo>
                    <a:pt x="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32" name="Google Shape;332;p12"/>
            <p:cNvSpPr/>
            <p:nvPr/>
          </p:nvSpPr>
          <p:spPr>
            <a:xfrm>
              <a:off x="8534400" y="2735263"/>
              <a:ext cx="30163" cy="0"/>
            </a:xfrm>
            <a:custGeom>
              <a:avLst/>
              <a:gdLst/>
              <a:ahLst/>
              <a:cxnLst/>
              <a:rect l="l" t="t" r="r" b="b"/>
              <a:pathLst>
                <a:path w="16" h="120000" extrusionOk="0">
                  <a:moveTo>
                    <a:pt x="0" y="0"/>
                  </a:moveTo>
                  <a:lnTo>
                    <a:pt x="0" y="0"/>
                  </a:lnTo>
                  <a:cubicBezTo>
                    <a:pt x="4" y="0"/>
                    <a:pt x="9" y="0"/>
                    <a:pt x="16" y="0"/>
                  </a:cubicBezTo>
                  <a:cubicBezTo>
                    <a:pt x="15" y="0"/>
                    <a:pt x="9"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33" name="Google Shape;333;p12"/>
            <p:cNvSpPr/>
            <p:nvPr/>
          </p:nvSpPr>
          <p:spPr>
            <a:xfrm>
              <a:off x="6821488" y="2714625"/>
              <a:ext cx="9525" cy="0"/>
            </a:xfrm>
            <a:custGeom>
              <a:avLst/>
              <a:gdLst/>
              <a:ahLst/>
              <a:cxnLst/>
              <a:rect l="l" t="t" r="r" b="b"/>
              <a:pathLst>
                <a:path w="5" h="120000" extrusionOk="0">
                  <a:moveTo>
                    <a:pt x="0" y="0"/>
                  </a:moveTo>
                  <a:lnTo>
                    <a:pt x="0" y="0"/>
                  </a:lnTo>
                  <a:lnTo>
                    <a:pt x="2" y="0"/>
                  </a:lnTo>
                  <a:lnTo>
                    <a:pt x="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34" name="Google Shape;334;p12"/>
            <p:cNvSpPr/>
            <p:nvPr/>
          </p:nvSpPr>
          <p:spPr>
            <a:xfrm>
              <a:off x="5583238" y="2719388"/>
              <a:ext cx="25400" cy="0"/>
            </a:xfrm>
            <a:custGeom>
              <a:avLst/>
              <a:gdLst/>
              <a:ahLst/>
              <a:cxnLst/>
              <a:rect l="l" t="t" r="r" b="b"/>
              <a:pathLst>
                <a:path w="13" h="120000" extrusionOk="0">
                  <a:moveTo>
                    <a:pt x="13" y="0"/>
                  </a:moveTo>
                  <a:lnTo>
                    <a:pt x="13" y="0"/>
                  </a:lnTo>
                  <a:lnTo>
                    <a:pt x="0" y="0"/>
                  </a:lnTo>
                  <a:lnTo>
                    <a:pt x="1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35" name="Google Shape;335;p12"/>
            <p:cNvSpPr/>
            <p:nvPr/>
          </p:nvSpPr>
          <p:spPr>
            <a:xfrm>
              <a:off x="5638800" y="2740025"/>
              <a:ext cx="23813" cy="1587"/>
            </a:xfrm>
            <a:custGeom>
              <a:avLst/>
              <a:gdLst/>
              <a:ahLst/>
              <a:cxnLst/>
              <a:rect l="l" t="t" r="r" b="b"/>
              <a:pathLst>
                <a:path w="12" h="1" extrusionOk="0">
                  <a:moveTo>
                    <a:pt x="12" y="0"/>
                  </a:moveTo>
                  <a:lnTo>
                    <a:pt x="12" y="0"/>
                  </a:lnTo>
                  <a:lnTo>
                    <a:pt x="0" y="1"/>
                  </a:lnTo>
                  <a:lnTo>
                    <a:pt x="1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36" name="Google Shape;336;p12"/>
            <p:cNvSpPr/>
            <p:nvPr/>
          </p:nvSpPr>
          <p:spPr>
            <a:xfrm>
              <a:off x="4303712" y="2728913"/>
              <a:ext cx="50800" cy="0"/>
            </a:xfrm>
            <a:custGeom>
              <a:avLst/>
              <a:gdLst/>
              <a:ahLst/>
              <a:cxnLst/>
              <a:rect l="l" t="t" r="r" b="b"/>
              <a:pathLst>
                <a:path w="26" h="120000" extrusionOk="0">
                  <a:moveTo>
                    <a:pt x="26" y="0"/>
                  </a:moveTo>
                  <a:lnTo>
                    <a:pt x="26" y="0"/>
                  </a:lnTo>
                  <a:lnTo>
                    <a:pt x="0" y="0"/>
                  </a:lnTo>
                  <a:cubicBezTo>
                    <a:pt x="13" y="0"/>
                    <a:pt x="20" y="0"/>
                    <a:pt x="2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37" name="Google Shape;337;p12"/>
            <p:cNvSpPr/>
            <p:nvPr/>
          </p:nvSpPr>
          <p:spPr>
            <a:xfrm>
              <a:off x="5519738" y="2735263"/>
              <a:ext cx="9525" cy="3175"/>
            </a:xfrm>
            <a:custGeom>
              <a:avLst/>
              <a:gdLst/>
              <a:ahLst/>
              <a:cxnLst/>
              <a:rect l="l" t="t" r="r" b="b"/>
              <a:pathLst>
                <a:path w="5" h="1" extrusionOk="0">
                  <a:moveTo>
                    <a:pt x="4" y="0"/>
                  </a:moveTo>
                  <a:lnTo>
                    <a:pt x="4" y="0"/>
                  </a:lnTo>
                  <a:lnTo>
                    <a:pt x="0" y="1"/>
                  </a:lnTo>
                  <a:cubicBezTo>
                    <a:pt x="3" y="1"/>
                    <a:pt x="5" y="1"/>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38" name="Google Shape;338;p12"/>
            <p:cNvSpPr/>
            <p:nvPr/>
          </p:nvSpPr>
          <p:spPr>
            <a:xfrm>
              <a:off x="12096750" y="2784475"/>
              <a:ext cx="6350" cy="0"/>
            </a:xfrm>
            <a:custGeom>
              <a:avLst/>
              <a:gdLst/>
              <a:ahLst/>
              <a:cxnLst/>
              <a:rect l="l" t="t" r="r" b="b"/>
              <a:pathLst>
                <a:path w="3" h="120000" extrusionOk="0">
                  <a:moveTo>
                    <a:pt x="3" y="0"/>
                  </a:moveTo>
                  <a:lnTo>
                    <a:pt x="3" y="0"/>
                  </a:lnTo>
                  <a:lnTo>
                    <a:pt x="1" y="0"/>
                  </a:lnTo>
                  <a:lnTo>
                    <a:pt x="0" y="0"/>
                  </a:lnTo>
                  <a:lnTo>
                    <a:pt x="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39" name="Google Shape;339;p12"/>
            <p:cNvSpPr/>
            <p:nvPr/>
          </p:nvSpPr>
          <p:spPr>
            <a:xfrm>
              <a:off x="12225338" y="2773363"/>
              <a:ext cx="46038" cy="0"/>
            </a:xfrm>
            <a:custGeom>
              <a:avLst/>
              <a:gdLst/>
              <a:ahLst/>
              <a:cxnLst/>
              <a:rect l="l" t="t" r="r" b="b"/>
              <a:pathLst>
                <a:path w="24" h="120000" extrusionOk="0">
                  <a:moveTo>
                    <a:pt x="0" y="0"/>
                  </a:moveTo>
                  <a:lnTo>
                    <a:pt x="0" y="0"/>
                  </a:lnTo>
                  <a:lnTo>
                    <a:pt x="24" y="0"/>
                  </a:lnTo>
                  <a:cubicBezTo>
                    <a:pt x="15" y="0"/>
                    <a:pt x="6"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40" name="Google Shape;340;p12"/>
            <p:cNvSpPr/>
            <p:nvPr/>
          </p:nvSpPr>
          <p:spPr>
            <a:xfrm>
              <a:off x="9274175" y="2746375"/>
              <a:ext cx="55563" cy="4762"/>
            </a:xfrm>
            <a:custGeom>
              <a:avLst/>
              <a:gdLst/>
              <a:ahLst/>
              <a:cxnLst/>
              <a:rect l="l" t="t" r="r" b="b"/>
              <a:pathLst>
                <a:path w="29" h="2" extrusionOk="0">
                  <a:moveTo>
                    <a:pt x="0" y="1"/>
                  </a:moveTo>
                  <a:lnTo>
                    <a:pt x="0" y="1"/>
                  </a:lnTo>
                  <a:cubicBezTo>
                    <a:pt x="7" y="1"/>
                    <a:pt x="23" y="2"/>
                    <a:pt x="15" y="2"/>
                  </a:cubicBezTo>
                  <a:cubicBezTo>
                    <a:pt x="29" y="2"/>
                    <a:pt x="2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41" name="Google Shape;341;p12"/>
            <p:cNvSpPr/>
            <p:nvPr/>
          </p:nvSpPr>
          <p:spPr>
            <a:xfrm>
              <a:off x="11847513" y="2827338"/>
              <a:ext cx="34925" cy="3175"/>
            </a:xfrm>
            <a:custGeom>
              <a:avLst/>
              <a:gdLst/>
              <a:ahLst/>
              <a:cxnLst/>
              <a:rect l="l" t="t" r="r" b="b"/>
              <a:pathLst>
                <a:path w="18" h="1" extrusionOk="0">
                  <a:moveTo>
                    <a:pt x="3" y="1"/>
                  </a:moveTo>
                  <a:lnTo>
                    <a:pt x="3" y="1"/>
                  </a:lnTo>
                  <a:cubicBezTo>
                    <a:pt x="7" y="1"/>
                    <a:pt x="13" y="0"/>
                    <a:pt x="18" y="0"/>
                  </a:cubicBezTo>
                  <a:cubicBezTo>
                    <a:pt x="8" y="0"/>
                    <a:pt x="0" y="1"/>
                    <a:pt x="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42" name="Google Shape;342;p12"/>
            <p:cNvSpPr/>
            <p:nvPr/>
          </p:nvSpPr>
          <p:spPr>
            <a:xfrm>
              <a:off x="11882438" y="2825750"/>
              <a:ext cx="25400" cy="1587"/>
            </a:xfrm>
            <a:custGeom>
              <a:avLst/>
              <a:gdLst/>
              <a:ahLst/>
              <a:cxnLst/>
              <a:rect l="l" t="t" r="r" b="b"/>
              <a:pathLst>
                <a:path w="14" h="1" extrusionOk="0">
                  <a:moveTo>
                    <a:pt x="0" y="1"/>
                  </a:moveTo>
                  <a:lnTo>
                    <a:pt x="0" y="1"/>
                  </a:lnTo>
                  <a:lnTo>
                    <a:pt x="14"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43" name="Google Shape;343;p12"/>
            <p:cNvSpPr/>
            <p:nvPr/>
          </p:nvSpPr>
          <p:spPr>
            <a:xfrm>
              <a:off x="8915400" y="2809875"/>
              <a:ext cx="15875" cy="1587"/>
            </a:xfrm>
            <a:custGeom>
              <a:avLst/>
              <a:gdLst/>
              <a:ahLst/>
              <a:cxnLst/>
              <a:rect l="l" t="t" r="r" b="b"/>
              <a:pathLst>
                <a:path w="8" h="1" extrusionOk="0">
                  <a:moveTo>
                    <a:pt x="8" y="1"/>
                  </a:moveTo>
                  <a:lnTo>
                    <a:pt x="8" y="1"/>
                  </a:lnTo>
                  <a:cubicBezTo>
                    <a:pt x="6" y="0"/>
                    <a:pt x="3" y="0"/>
                    <a:pt x="0" y="0"/>
                  </a:cubicBezTo>
                  <a:cubicBezTo>
                    <a:pt x="1" y="0"/>
                    <a:pt x="4"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44" name="Google Shape;344;p12"/>
            <p:cNvSpPr/>
            <p:nvPr/>
          </p:nvSpPr>
          <p:spPr>
            <a:xfrm>
              <a:off x="12109450" y="2752725"/>
              <a:ext cx="454025" cy="23812"/>
            </a:xfrm>
            <a:custGeom>
              <a:avLst/>
              <a:gdLst/>
              <a:ahLst/>
              <a:cxnLst/>
              <a:rect l="l" t="t" r="r" b="b"/>
              <a:pathLst>
                <a:path w="236" h="10" extrusionOk="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45" name="Google Shape;345;p12"/>
            <p:cNvSpPr/>
            <p:nvPr/>
          </p:nvSpPr>
          <p:spPr>
            <a:xfrm>
              <a:off x="12182475" y="2816225"/>
              <a:ext cx="9525" cy="0"/>
            </a:xfrm>
            <a:custGeom>
              <a:avLst/>
              <a:gdLst/>
              <a:ahLst/>
              <a:cxnLst/>
              <a:rect l="l" t="t" r="r" b="b"/>
              <a:pathLst>
                <a:path w="5" h="120000" extrusionOk="0">
                  <a:moveTo>
                    <a:pt x="0" y="0"/>
                  </a:moveTo>
                  <a:lnTo>
                    <a:pt x="0" y="0"/>
                  </a:lnTo>
                  <a:lnTo>
                    <a:pt x="1" y="0"/>
                  </a:lnTo>
                  <a:lnTo>
                    <a:pt x="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46" name="Google Shape;346;p12"/>
            <p:cNvSpPr/>
            <p:nvPr/>
          </p:nvSpPr>
          <p:spPr>
            <a:xfrm>
              <a:off x="4348162" y="2827338"/>
              <a:ext cx="17463" cy="3175"/>
            </a:xfrm>
            <a:custGeom>
              <a:avLst/>
              <a:gdLst/>
              <a:ahLst/>
              <a:cxnLst/>
              <a:rect l="l" t="t" r="r" b="b"/>
              <a:pathLst>
                <a:path w="9" h="1" extrusionOk="0">
                  <a:moveTo>
                    <a:pt x="8" y="0"/>
                  </a:moveTo>
                  <a:lnTo>
                    <a:pt x="8" y="0"/>
                  </a:lnTo>
                  <a:lnTo>
                    <a:pt x="0" y="1"/>
                  </a:lnTo>
                  <a:cubicBezTo>
                    <a:pt x="7" y="0"/>
                    <a:pt x="9" y="0"/>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47" name="Google Shape;347;p12"/>
            <p:cNvSpPr/>
            <p:nvPr/>
          </p:nvSpPr>
          <p:spPr>
            <a:xfrm>
              <a:off x="12071350" y="2790825"/>
              <a:ext cx="0" cy="0"/>
            </a:xfrm>
            <a:custGeom>
              <a:avLst/>
              <a:gdLst/>
              <a:ahLst/>
              <a:cxnLst/>
              <a:rect l="l" t="t" r="r" b="b"/>
              <a:pathLst>
                <a:path w="120000" h="120000" extrusionOk="0">
                  <a:moveTo>
                    <a:pt x="0" y="0"/>
                  </a:moveTo>
                  <a:lnTo>
                    <a:pt x="0" y="0"/>
                  </a:lnTo>
                  <a:lnTo>
                    <a:pt x="0" y="0"/>
                  </a:ln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48" name="Google Shape;348;p12"/>
            <p:cNvSpPr/>
            <p:nvPr/>
          </p:nvSpPr>
          <p:spPr>
            <a:xfrm>
              <a:off x="4754563" y="2827338"/>
              <a:ext cx="4763" cy="0"/>
            </a:xfrm>
            <a:custGeom>
              <a:avLst/>
              <a:gdLst/>
              <a:ahLst/>
              <a:cxnLst/>
              <a:rect l="l" t="t" r="r" b="b"/>
              <a:pathLst>
                <a:path w="2" h="120000" extrusionOk="0">
                  <a:moveTo>
                    <a:pt x="2" y="0"/>
                  </a:moveTo>
                  <a:lnTo>
                    <a:pt x="2" y="0"/>
                  </a:lnTo>
                  <a:lnTo>
                    <a:pt x="0" y="0"/>
                  </a:lnTo>
                  <a:cubicBezTo>
                    <a:pt x="1" y="0"/>
                    <a:pt x="1" y="0"/>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49" name="Google Shape;349;p12"/>
            <p:cNvSpPr/>
            <p:nvPr/>
          </p:nvSpPr>
          <p:spPr>
            <a:xfrm>
              <a:off x="4852988" y="2719388"/>
              <a:ext cx="9525" cy="3175"/>
            </a:xfrm>
            <a:custGeom>
              <a:avLst/>
              <a:gdLst/>
              <a:ahLst/>
              <a:cxnLst/>
              <a:rect l="l" t="t" r="r" b="b"/>
              <a:pathLst>
                <a:path w="5" h="1" extrusionOk="0">
                  <a:moveTo>
                    <a:pt x="5" y="1"/>
                  </a:moveTo>
                  <a:lnTo>
                    <a:pt x="5" y="1"/>
                  </a:lnTo>
                  <a:cubicBezTo>
                    <a:pt x="5" y="1"/>
                    <a:pt x="5" y="1"/>
                    <a:pt x="4" y="0"/>
                  </a:cubicBezTo>
                  <a:cubicBezTo>
                    <a:pt x="0" y="1"/>
                    <a:pt x="2" y="1"/>
                    <a:pt x="5"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50" name="Google Shape;350;p12"/>
            <p:cNvSpPr/>
            <p:nvPr/>
          </p:nvSpPr>
          <p:spPr>
            <a:xfrm>
              <a:off x="4759325" y="2827338"/>
              <a:ext cx="0" cy="0"/>
            </a:xfrm>
            <a:custGeom>
              <a:avLst/>
              <a:gdLst/>
              <a:ahLst/>
              <a:cxnLst/>
              <a:rect l="l" t="t" r="r" b="b"/>
              <a:pathLst>
                <a:path w="120000" h="120000" extrusionOk="0">
                  <a:moveTo>
                    <a:pt x="0" y="0"/>
                  </a:moveTo>
                  <a:lnTo>
                    <a:pt x="0" y="0"/>
                  </a:lnTo>
                  <a:cubicBezTo>
                    <a:pt x="0" y="0"/>
                    <a:pt x="0" y="0"/>
                    <a:pt x="0" y="0"/>
                  </a:cubicBez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51" name="Google Shape;351;p12"/>
            <p:cNvSpPr/>
            <p:nvPr/>
          </p:nvSpPr>
          <p:spPr>
            <a:xfrm>
              <a:off x="6654800" y="2805113"/>
              <a:ext cx="19050" cy="1587"/>
            </a:xfrm>
            <a:custGeom>
              <a:avLst/>
              <a:gdLst/>
              <a:ahLst/>
              <a:cxnLst/>
              <a:rect l="l" t="t" r="r" b="b"/>
              <a:pathLst>
                <a:path w="10" h="1" extrusionOk="0">
                  <a:moveTo>
                    <a:pt x="10" y="1"/>
                  </a:moveTo>
                  <a:lnTo>
                    <a:pt x="10" y="1"/>
                  </a:lnTo>
                  <a:lnTo>
                    <a:pt x="2" y="0"/>
                  </a:lnTo>
                  <a:cubicBezTo>
                    <a:pt x="0" y="0"/>
                    <a:pt x="2" y="0"/>
                    <a:pt x="1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52" name="Google Shape;352;p12"/>
            <p:cNvSpPr/>
            <p:nvPr/>
          </p:nvSpPr>
          <p:spPr>
            <a:xfrm>
              <a:off x="6289675" y="2798763"/>
              <a:ext cx="6350" cy="0"/>
            </a:xfrm>
            <a:custGeom>
              <a:avLst/>
              <a:gdLst/>
              <a:ahLst/>
              <a:cxnLst/>
              <a:rect l="l" t="t" r="r" b="b"/>
              <a:pathLst>
                <a:path w="3" h="120000" extrusionOk="0">
                  <a:moveTo>
                    <a:pt x="3" y="0"/>
                  </a:moveTo>
                  <a:lnTo>
                    <a:pt x="3" y="0"/>
                  </a:lnTo>
                  <a:lnTo>
                    <a:pt x="0" y="0"/>
                  </a:lnTo>
                  <a:lnTo>
                    <a:pt x="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53" name="Google Shape;353;p12"/>
            <p:cNvSpPr/>
            <p:nvPr/>
          </p:nvSpPr>
          <p:spPr>
            <a:xfrm>
              <a:off x="9140825" y="2725738"/>
              <a:ext cx="44450" cy="0"/>
            </a:xfrm>
            <a:custGeom>
              <a:avLst/>
              <a:gdLst/>
              <a:ahLst/>
              <a:cxnLst/>
              <a:rect l="l" t="t" r="r" b="b"/>
              <a:pathLst>
                <a:path w="23" h="120000" extrusionOk="0">
                  <a:moveTo>
                    <a:pt x="23" y="0"/>
                  </a:moveTo>
                  <a:lnTo>
                    <a:pt x="23" y="0"/>
                  </a:lnTo>
                  <a:lnTo>
                    <a:pt x="0" y="0"/>
                  </a:lnTo>
                  <a:lnTo>
                    <a:pt x="2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54" name="Google Shape;354;p12"/>
            <p:cNvSpPr/>
            <p:nvPr/>
          </p:nvSpPr>
          <p:spPr>
            <a:xfrm>
              <a:off x="4737100" y="2827338"/>
              <a:ext cx="17463" cy="3175"/>
            </a:xfrm>
            <a:custGeom>
              <a:avLst/>
              <a:gdLst/>
              <a:ahLst/>
              <a:cxnLst/>
              <a:rect l="l" t="t" r="r" b="b"/>
              <a:pathLst>
                <a:path w="9" h="1" extrusionOk="0">
                  <a:moveTo>
                    <a:pt x="9" y="0"/>
                  </a:moveTo>
                  <a:lnTo>
                    <a:pt x="9" y="0"/>
                  </a:lnTo>
                  <a:lnTo>
                    <a:pt x="0" y="1"/>
                  </a:lnTo>
                  <a:cubicBezTo>
                    <a:pt x="5" y="0"/>
                    <a:pt x="8" y="0"/>
                    <a:pt x="9"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55" name="Google Shape;355;p12"/>
            <p:cNvSpPr/>
            <p:nvPr/>
          </p:nvSpPr>
          <p:spPr>
            <a:xfrm>
              <a:off x="7239000" y="2779713"/>
              <a:ext cx="11113" cy="3175"/>
            </a:xfrm>
            <a:custGeom>
              <a:avLst/>
              <a:gdLst/>
              <a:ahLst/>
              <a:cxnLst/>
              <a:rect l="l" t="t" r="r" b="b"/>
              <a:pathLst>
                <a:path w="6" h="1" extrusionOk="0">
                  <a:moveTo>
                    <a:pt x="6" y="0"/>
                  </a:moveTo>
                  <a:lnTo>
                    <a:pt x="6" y="0"/>
                  </a:lnTo>
                  <a:lnTo>
                    <a:pt x="0" y="1"/>
                  </a:lnTo>
                  <a:lnTo>
                    <a:pt x="4" y="1"/>
                  </a:lnTo>
                  <a:lnTo>
                    <a:pt x="6"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56" name="Google Shape;356;p12"/>
            <p:cNvSpPr/>
            <p:nvPr/>
          </p:nvSpPr>
          <p:spPr>
            <a:xfrm>
              <a:off x="7181850" y="2773363"/>
              <a:ext cx="468313" cy="15875"/>
            </a:xfrm>
            <a:custGeom>
              <a:avLst/>
              <a:gdLst/>
              <a:ahLst/>
              <a:cxnLst/>
              <a:rect l="l" t="t" r="r" b="b"/>
              <a:pathLst>
                <a:path w="244" h="7" extrusionOk="0">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57" name="Google Shape;357;p12"/>
            <p:cNvSpPr/>
            <p:nvPr/>
          </p:nvSpPr>
          <p:spPr>
            <a:xfrm>
              <a:off x="7407275" y="2787650"/>
              <a:ext cx="26988" cy="0"/>
            </a:xfrm>
            <a:custGeom>
              <a:avLst/>
              <a:gdLst/>
              <a:ahLst/>
              <a:cxnLst/>
              <a:rect l="l" t="t" r="r" b="b"/>
              <a:pathLst>
                <a:path w="14" h="120000" extrusionOk="0">
                  <a:moveTo>
                    <a:pt x="14" y="0"/>
                  </a:moveTo>
                  <a:lnTo>
                    <a:pt x="14" y="0"/>
                  </a:lnTo>
                  <a:lnTo>
                    <a:pt x="0" y="0"/>
                  </a:lnTo>
                  <a:cubicBezTo>
                    <a:pt x="8" y="0"/>
                    <a:pt x="11" y="0"/>
                    <a:pt x="1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58" name="Google Shape;358;p12"/>
            <p:cNvSpPr/>
            <p:nvPr/>
          </p:nvSpPr>
          <p:spPr>
            <a:xfrm>
              <a:off x="8123238" y="2794000"/>
              <a:ext cx="31750" cy="1587"/>
            </a:xfrm>
            <a:custGeom>
              <a:avLst/>
              <a:gdLst/>
              <a:ahLst/>
              <a:cxnLst/>
              <a:rect l="l" t="t" r="r" b="b"/>
              <a:pathLst>
                <a:path w="16" h="1" extrusionOk="0">
                  <a:moveTo>
                    <a:pt x="0" y="1"/>
                  </a:moveTo>
                  <a:lnTo>
                    <a:pt x="0" y="1"/>
                  </a:lnTo>
                  <a:lnTo>
                    <a:pt x="16"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59" name="Google Shape;359;p12"/>
            <p:cNvSpPr/>
            <p:nvPr/>
          </p:nvSpPr>
          <p:spPr>
            <a:xfrm>
              <a:off x="3070225" y="2794000"/>
              <a:ext cx="101600" cy="4762"/>
            </a:xfrm>
            <a:custGeom>
              <a:avLst/>
              <a:gdLst/>
              <a:ahLst/>
              <a:cxnLst/>
              <a:rect l="l" t="t" r="r" b="b"/>
              <a:pathLst>
                <a:path w="53" h="2" extrusionOk="0">
                  <a:moveTo>
                    <a:pt x="0" y="0"/>
                  </a:moveTo>
                  <a:lnTo>
                    <a:pt x="0" y="0"/>
                  </a:lnTo>
                  <a:cubicBezTo>
                    <a:pt x="2" y="1"/>
                    <a:pt x="53" y="2"/>
                    <a:pt x="52" y="0"/>
                  </a:cubicBezTo>
                  <a:lnTo>
                    <a:pt x="6"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60" name="Google Shape;360;p12"/>
            <p:cNvSpPr/>
            <p:nvPr/>
          </p:nvSpPr>
          <p:spPr>
            <a:xfrm>
              <a:off x="9963150" y="2778125"/>
              <a:ext cx="41275" cy="0"/>
            </a:xfrm>
            <a:custGeom>
              <a:avLst/>
              <a:gdLst/>
              <a:ahLst/>
              <a:cxnLst/>
              <a:rect l="l" t="t" r="r" b="b"/>
              <a:pathLst>
                <a:path w="21" h="120000" extrusionOk="0">
                  <a:moveTo>
                    <a:pt x="21" y="0"/>
                  </a:moveTo>
                  <a:lnTo>
                    <a:pt x="21" y="0"/>
                  </a:lnTo>
                  <a:lnTo>
                    <a:pt x="3" y="0"/>
                  </a:lnTo>
                  <a:lnTo>
                    <a:pt x="0" y="0"/>
                  </a:lnTo>
                  <a:cubicBezTo>
                    <a:pt x="4" y="0"/>
                    <a:pt x="15"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61" name="Google Shape;361;p12"/>
            <p:cNvSpPr/>
            <p:nvPr/>
          </p:nvSpPr>
          <p:spPr>
            <a:xfrm>
              <a:off x="7523163" y="2773363"/>
              <a:ext cx="30163" cy="3175"/>
            </a:xfrm>
            <a:custGeom>
              <a:avLst/>
              <a:gdLst/>
              <a:ahLst/>
              <a:cxnLst/>
              <a:rect l="l" t="t" r="r" b="b"/>
              <a:pathLst>
                <a:path w="16" h="1" extrusionOk="0">
                  <a:moveTo>
                    <a:pt x="16" y="0"/>
                  </a:moveTo>
                  <a:lnTo>
                    <a:pt x="16" y="0"/>
                  </a:lnTo>
                  <a:cubicBezTo>
                    <a:pt x="6" y="0"/>
                    <a:pt x="2" y="1"/>
                    <a:pt x="0" y="1"/>
                  </a:cubicBezTo>
                  <a:cubicBezTo>
                    <a:pt x="6" y="1"/>
                    <a:pt x="12" y="1"/>
                    <a:pt x="1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62" name="Google Shape;362;p12"/>
            <p:cNvSpPr/>
            <p:nvPr/>
          </p:nvSpPr>
          <p:spPr>
            <a:xfrm>
              <a:off x="10009188" y="2787650"/>
              <a:ext cx="115888" cy="3175"/>
            </a:xfrm>
            <a:custGeom>
              <a:avLst/>
              <a:gdLst/>
              <a:ahLst/>
              <a:cxnLst/>
              <a:rect l="l" t="t" r="r" b="b"/>
              <a:pathLst>
                <a:path w="60" h="2" extrusionOk="0">
                  <a:moveTo>
                    <a:pt x="0" y="0"/>
                  </a:moveTo>
                  <a:lnTo>
                    <a:pt x="0" y="0"/>
                  </a:lnTo>
                  <a:cubicBezTo>
                    <a:pt x="7" y="0"/>
                    <a:pt x="18" y="1"/>
                    <a:pt x="19" y="2"/>
                  </a:cubicBezTo>
                  <a:cubicBezTo>
                    <a:pt x="34" y="2"/>
                    <a:pt x="45" y="1"/>
                    <a:pt x="60" y="1"/>
                  </a:cubicBezTo>
                  <a:cubicBezTo>
                    <a:pt x="43" y="1"/>
                    <a:pt x="23" y="1"/>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63" name="Google Shape;363;p12"/>
            <p:cNvSpPr/>
            <p:nvPr/>
          </p:nvSpPr>
          <p:spPr>
            <a:xfrm>
              <a:off x="10125075" y="2789238"/>
              <a:ext cx="1588" cy="0"/>
            </a:xfrm>
            <a:custGeom>
              <a:avLst/>
              <a:gdLst/>
              <a:ahLst/>
              <a:cxnLst/>
              <a:rect l="l" t="t" r="r" b="b"/>
              <a:pathLst>
                <a:path w="1" h="120000" extrusionOk="0">
                  <a:moveTo>
                    <a:pt x="1" y="0"/>
                  </a:moveTo>
                  <a:lnTo>
                    <a:pt x="1" y="0"/>
                  </a:lnTo>
                  <a:lnTo>
                    <a:pt x="0" y="0"/>
                  </a:lnTo>
                  <a:lnTo>
                    <a:pt x="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64" name="Google Shape;364;p12"/>
            <p:cNvSpPr/>
            <p:nvPr/>
          </p:nvSpPr>
          <p:spPr>
            <a:xfrm>
              <a:off x="-4110038" y="2703513"/>
              <a:ext cx="16486189" cy="134937"/>
            </a:xfrm>
            <a:custGeom>
              <a:avLst/>
              <a:gdLst/>
              <a:ahLst/>
              <a:cxnLst/>
              <a:rect l="l" t="t" r="r" b="b"/>
              <a:pathLst>
                <a:path w="8594" h="60" extrusionOk="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65" name="Google Shape;365;p12"/>
            <p:cNvSpPr/>
            <p:nvPr/>
          </p:nvSpPr>
          <p:spPr>
            <a:xfrm>
              <a:off x="12117388" y="2779713"/>
              <a:ext cx="127000" cy="4762"/>
            </a:xfrm>
            <a:custGeom>
              <a:avLst/>
              <a:gdLst/>
              <a:ahLst/>
              <a:cxnLst/>
              <a:rect l="l" t="t" r="r" b="b"/>
              <a:pathLst>
                <a:path w="66" h="2" extrusionOk="0">
                  <a:moveTo>
                    <a:pt x="19" y="2"/>
                  </a:moveTo>
                  <a:lnTo>
                    <a:pt x="19" y="2"/>
                  </a:lnTo>
                  <a:cubicBezTo>
                    <a:pt x="33" y="2"/>
                    <a:pt x="66" y="2"/>
                    <a:pt x="60" y="0"/>
                  </a:cubicBezTo>
                  <a:cubicBezTo>
                    <a:pt x="60" y="2"/>
                    <a:pt x="0" y="0"/>
                    <a:pt x="19"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66" name="Google Shape;366;p12"/>
            <p:cNvSpPr/>
            <p:nvPr/>
          </p:nvSpPr>
          <p:spPr>
            <a:xfrm>
              <a:off x="12182475" y="2787650"/>
              <a:ext cx="79375" cy="1587"/>
            </a:xfrm>
            <a:custGeom>
              <a:avLst/>
              <a:gdLst/>
              <a:ahLst/>
              <a:cxnLst/>
              <a:rect l="l" t="t" r="r" b="b"/>
              <a:pathLst>
                <a:path w="41" h="1" extrusionOk="0">
                  <a:moveTo>
                    <a:pt x="25" y="1"/>
                  </a:moveTo>
                  <a:lnTo>
                    <a:pt x="25" y="1"/>
                  </a:lnTo>
                  <a:cubicBezTo>
                    <a:pt x="27" y="1"/>
                    <a:pt x="26" y="0"/>
                    <a:pt x="41" y="0"/>
                  </a:cubicBezTo>
                  <a:lnTo>
                    <a:pt x="0" y="0"/>
                  </a:lnTo>
                  <a:lnTo>
                    <a:pt x="2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67" name="Google Shape;367;p12"/>
            <p:cNvSpPr/>
            <p:nvPr/>
          </p:nvSpPr>
          <p:spPr>
            <a:xfrm>
              <a:off x="12307888" y="2809875"/>
              <a:ext cx="249238" cy="15875"/>
            </a:xfrm>
            <a:custGeom>
              <a:avLst/>
              <a:gdLst/>
              <a:ahLst/>
              <a:cxnLst/>
              <a:rect l="l" t="t" r="r" b="b"/>
              <a:pathLst>
                <a:path w="130" h="7" extrusionOk="0">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68" name="Google Shape;368;p12"/>
            <p:cNvSpPr/>
            <p:nvPr/>
          </p:nvSpPr>
          <p:spPr>
            <a:xfrm>
              <a:off x="12252325" y="2825750"/>
              <a:ext cx="73025" cy="1587"/>
            </a:xfrm>
            <a:custGeom>
              <a:avLst/>
              <a:gdLst/>
              <a:ahLst/>
              <a:cxnLst/>
              <a:rect l="l" t="t" r="r" b="b"/>
              <a:pathLst>
                <a:path w="38" h="1" extrusionOk="0">
                  <a:moveTo>
                    <a:pt x="4" y="1"/>
                  </a:moveTo>
                  <a:lnTo>
                    <a:pt x="4" y="1"/>
                  </a:lnTo>
                  <a:lnTo>
                    <a:pt x="38" y="0"/>
                  </a:lnTo>
                  <a:lnTo>
                    <a:pt x="34" y="0"/>
                  </a:lnTo>
                  <a:lnTo>
                    <a:pt x="0" y="1"/>
                  </a:lnTo>
                  <a:lnTo>
                    <a:pt x="4"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69" name="Google Shape;369;p12"/>
            <p:cNvSpPr/>
            <p:nvPr/>
          </p:nvSpPr>
          <p:spPr>
            <a:xfrm>
              <a:off x="10779125" y="2733675"/>
              <a:ext cx="66675" cy="4762"/>
            </a:xfrm>
            <a:custGeom>
              <a:avLst/>
              <a:gdLst/>
              <a:ahLst/>
              <a:cxnLst/>
              <a:rect l="l" t="t" r="r" b="b"/>
              <a:pathLst>
                <a:path w="35" h="2" extrusionOk="0">
                  <a:moveTo>
                    <a:pt x="35" y="2"/>
                  </a:moveTo>
                  <a:lnTo>
                    <a:pt x="35" y="2"/>
                  </a:lnTo>
                  <a:cubicBezTo>
                    <a:pt x="32" y="0"/>
                    <a:pt x="11" y="1"/>
                    <a:pt x="0" y="2"/>
                  </a:cubicBezTo>
                  <a:cubicBezTo>
                    <a:pt x="9" y="2"/>
                    <a:pt x="22" y="2"/>
                    <a:pt x="35"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70" name="Google Shape;370;p12"/>
            <p:cNvSpPr/>
            <p:nvPr/>
          </p:nvSpPr>
          <p:spPr>
            <a:xfrm>
              <a:off x="-2471738" y="2738438"/>
              <a:ext cx="496888" cy="1587"/>
            </a:xfrm>
            <a:custGeom>
              <a:avLst/>
              <a:gdLst/>
              <a:ahLst/>
              <a:cxnLst/>
              <a:rect l="l" t="t" r="r" b="b"/>
              <a:pathLst>
                <a:path w="259" h="1" extrusionOk="0">
                  <a:moveTo>
                    <a:pt x="259" y="0"/>
                  </a:moveTo>
                  <a:lnTo>
                    <a:pt x="259" y="0"/>
                  </a:lnTo>
                  <a:lnTo>
                    <a:pt x="0" y="1"/>
                  </a:lnTo>
                  <a:lnTo>
                    <a:pt x="259"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71" name="Google Shape;371;p12"/>
            <p:cNvSpPr/>
            <p:nvPr/>
          </p:nvSpPr>
          <p:spPr>
            <a:xfrm>
              <a:off x="9136063" y="2735263"/>
              <a:ext cx="387350" cy="14287"/>
            </a:xfrm>
            <a:custGeom>
              <a:avLst/>
              <a:gdLst/>
              <a:ahLst/>
              <a:cxnLst/>
              <a:rect l="l" t="t" r="r" b="b"/>
              <a:pathLst>
                <a:path w="202" h="6" extrusionOk="0">
                  <a:moveTo>
                    <a:pt x="30" y="6"/>
                  </a:moveTo>
                  <a:lnTo>
                    <a:pt x="30" y="6"/>
                  </a:lnTo>
                  <a:cubicBezTo>
                    <a:pt x="100" y="5"/>
                    <a:pt x="131" y="3"/>
                    <a:pt x="202" y="3"/>
                  </a:cubicBezTo>
                  <a:cubicBezTo>
                    <a:pt x="109" y="0"/>
                    <a:pt x="79" y="6"/>
                    <a:pt x="0" y="3"/>
                  </a:cubicBezTo>
                  <a:lnTo>
                    <a:pt x="30"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72" name="Google Shape;372;p12"/>
            <p:cNvSpPr/>
            <p:nvPr/>
          </p:nvSpPr>
          <p:spPr>
            <a:xfrm>
              <a:off x="9139238" y="2725738"/>
              <a:ext cx="142875" cy="9525"/>
            </a:xfrm>
            <a:custGeom>
              <a:avLst/>
              <a:gdLst/>
              <a:ahLst/>
              <a:cxnLst/>
              <a:rect l="l" t="t" r="r" b="b"/>
              <a:pathLst>
                <a:path w="75" h="4" extrusionOk="0">
                  <a:moveTo>
                    <a:pt x="54" y="0"/>
                  </a:moveTo>
                  <a:lnTo>
                    <a:pt x="54" y="0"/>
                  </a:lnTo>
                  <a:cubicBezTo>
                    <a:pt x="65" y="2"/>
                    <a:pt x="0" y="3"/>
                    <a:pt x="10" y="4"/>
                  </a:cubicBezTo>
                  <a:cubicBezTo>
                    <a:pt x="57" y="4"/>
                    <a:pt x="32" y="2"/>
                    <a:pt x="75" y="2"/>
                  </a:cubicBezTo>
                  <a:lnTo>
                    <a:pt x="5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73" name="Google Shape;373;p12"/>
            <p:cNvSpPr/>
            <p:nvPr/>
          </p:nvSpPr>
          <p:spPr>
            <a:xfrm>
              <a:off x="9805988" y="2817813"/>
              <a:ext cx="39688" cy="3175"/>
            </a:xfrm>
            <a:custGeom>
              <a:avLst/>
              <a:gdLst/>
              <a:ahLst/>
              <a:cxnLst/>
              <a:rect l="l" t="t" r="r" b="b"/>
              <a:pathLst>
                <a:path w="21" h="1" extrusionOk="0">
                  <a:moveTo>
                    <a:pt x="21" y="0"/>
                  </a:moveTo>
                  <a:lnTo>
                    <a:pt x="21" y="0"/>
                  </a:lnTo>
                  <a:lnTo>
                    <a:pt x="0" y="1"/>
                  </a:lnTo>
                  <a:lnTo>
                    <a:pt x="17" y="1"/>
                  </a:lnTo>
                  <a:lnTo>
                    <a:pt x="2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74" name="Google Shape;374;p12"/>
            <p:cNvSpPr/>
            <p:nvPr/>
          </p:nvSpPr>
          <p:spPr>
            <a:xfrm>
              <a:off x="8580438" y="2725738"/>
              <a:ext cx="66675" cy="3175"/>
            </a:xfrm>
            <a:custGeom>
              <a:avLst/>
              <a:gdLst/>
              <a:ahLst/>
              <a:cxnLst/>
              <a:rect l="l" t="t" r="r" b="b"/>
              <a:pathLst>
                <a:path w="35" h="1" extrusionOk="0">
                  <a:moveTo>
                    <a:pt x="27" y="1"/>
                  </a:moveTo>
                  <a:lnTo>
                    <a:pt x="27" y="1"/>
                  </a:lnTo>
                  <a:lnTo>
                    <a:pt x="35" y="1"/>
                  </a:lnTo>
                  <a:lnTo>
                    <a:pt x="0" y="0"/>
                  </a:lnTo>
                  <a:lnTo>
                    <a:pt x="27"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75" name="Google Shape;375;p12"/>
            <p:cNvSpPr/>
            <p:nvPr/>
          </p:nvSpPr>
          <p:spPr>
            <a:xfrm>
              <a:off x="8647113" y="2725738"/>
              <a:ext cx="15875" cy="3175"/>
            </a:xfrm>
            <a:custGeom>
              <a:avLst/>
              <a:gdLst/>
              <a:ahLst/>
              <a:cxnLst/>
              <a:rect l="l" t="t" r="r" b="b"/>
              <a:pathLst>
                <a:path w="8" h="1" extrusionOk="0">
                  <a:moveTo>
                    <a:pt x="8" y="0"/>
                  </a:moveTo>
                  <a:lnTo>
                    <a:pt x="8" y="0"/>
                  </a:lnTo>
                  <a:lnTo>
                    <a:pt x="0" y="1"/>
                  </a:lnTo>
                  <a:lnTo>
                    <a:pt x="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76" name="Google Shape;376;p12"/>
            <p:cNvSpPr/>
            <p:nvPr/>
          </p:nvSpPr>
          <p:spPr>
            <a:xfrm>
              <a:off x="9794875" y="2830513"/>
              <a:ext cx="90488" cy="1587"/>
            </a:xfrm>
            <a:custGeom>
              <a:avLst/>
              <a:gdLst/>
              <a:ahLst/>
              <a:cxnLst/>
              <a:rect l="l" t="t" r="r" b="b"/>
              <a:pathLst>
                <a:path w="47" h="1" extrusionOk="0">
                  <a:moveTo>
                    <a:pt x="0" y="0"/>
                  </a:moveTo>
                  <a:lnTo>
                    <a:pt x="0" y="0"/>
                  </a:lnTo>
                  <a:lnTo>
                    <a:pt x="32" y="1"/>
                  </a:lnTo>
                  <a:lnTo>
                    <a:pt x="47"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77" name="Google Shape;377;p12"/>
            <p:cNvSpPr/>
            <p:nvPr/>
          </p:nvSpPr>
          <p:spPr>
            <a:xfrm>
              <a:off x="9232900" y="2795588"/>
              <a:ext cx="84138" cy="3175"/>
            </a:xfrm>
            <a:custGeom>
              <a:avLst/>
              <a:gdLst/>
              <a:ahLst/>
              <a:cxnLst/>
              <a:rect l="l" t="t" r="r" b="b"/>
              <a:pathLst>
                <a:path w="44" h="1" extrusionOk="0">
                  <a:moveTo>
                    <a:pt x="16" y="1"/>
                  </a:moveTo>
                  <a:lnTo>
                    <a:pt x="16" y="1"/>
                  </a:lnTo>
                  <a:lnTo>
                    <a:pt x="44" y="1"/>
                  </a:lnTo>
                  <a:cubicBezTo>
                    <a:pt x="39" y="1"/>
                    <a:pt x="0" y="0"/>
                    <a:pt x="16"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78" name="Google Shape;378;p12"/>
            <p:cNvSpPr/>
            <p:nvPr/>
          </p:nvSpPr>
          <p:spPr>
            <a:xfrm>
              <a:off x="8158163" y="2725738"/>
              <a:ext cx="71438" cy="3175"/>
            </a:xfrm>
            <a:custGeom>
              <a:avLst/>
              <a:gdLst/>
              <a:ahLst/>
              <a:cxnLst/>
              <a:rect l="l" t="t" r="r" b="b"/>
              <a:pathLst>
                <a:path w="37" h="1" extrusionOk="0">
                  <a:moveTo>
                    <a:pt x="34" y="0"/>
                  </a:moveTo>
                  <a:lnTo>
                    <a:pt x="34" y="0"/>
                  </a:lnTo>
                  <a:lnTo>
                    <a:pt x="0" y="1"/>
                  </a:lnTo>
                  <a:lnTo>
                    <a:pt x="3" y="1"/>
                  </a:lnTo>
                  <a:lnTo>
                    <a:pt x="37" y="0"/>
                  </a:lnTo>
                  <a:lnTo>
                    <a:pt x="3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79" name="Google Shape;379;p12"/>
            <p:cNvSpPr/>
            <p:nvPr/>
          </p:nvSpPr>
          <p:spPr>
            <a:xfrm>
              <a:off x="8734425" y="2814638"/>
              <a:ext cx="144463" cy="3175"/>
            </a:xfrm>
            <a:custGeom>
              <a:avLst/>
              <a:gdLst/>
              <a:ahLst/>
              <a:cxnLst/>
              <a:rect l="l" t="t" r="r" b="b"/>
              <a:pathLst>
                <a:path w="76" h="2" extrusionOk="0">
                  <a:moveTo>
                    <a:pt x="56" y="0"/>
                  </a:moveTo>
                  <a:lnTo>
                    <a:pt x="56" y="0"/>
                  </a:lnTo>
                  <a:cubicBezTo>
                    <a:pt x="76" y="2"/>
                    <a:pt x="0" y="0"/>
                    <a:pt x="40" y="2"/>
                  </a:cubicBezTo>
                  <a:cubicBezTo>
                    <a:pt x="76" y="2"/>
                    <a:pt x="61" y="1"/>
                    <a:pt x="5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80" name="Google Shape;380;p12"/>
            <p:cNvSpPr/>
            <p:nvPr/>
          </p:nvSpPr>
          <p:spPr>
            <a:xfrm>
              <a:off x="8023225" y="2782888"/>
              <a:ext cx="26988" cy="1587"/>
            </a:xfrm>
            <a:custGeom>
              <a:avLst/>
              <a:gdLst/>
              <a:ahLst/>
              <a:cxnLst/>
              <a:rect l="l" t="t" r="r" b="b"/>
              <a:pathLst>
                <a:path w="14" h="1" extrusionOk="0">
                  <a:moveTo>
                    <a:pt x="14" y="0"/>
                  </a:moveTo>
                  <a:lnTo>
                    <a:pt x="14" y="0"/>
                  </a:lnTo>
                  <a:cubicBezTo>
                    <a:pt x="9" y="0"/>
                    <a:pt x="5" y="0"/>
                    <a:pt x="0" y="1"/>
                  </a:cubicBezTo>
                  <a:lnTo>
                    <a:pt x="1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81" name="Google Shape;381;p12"/>
            <p:cNvSpPr/>
            <p:nvPr/>
          </p:nvSpPr>
          <p:spPr>
            <a:xfrm>
              <a:off x="8050213" y="2782888"/>
              <a:ext cx="77788" cy="1587"/>
            </a:xfrm>
            <a:custGeom>
              <a:avLst/>
              <a:gdLst/>
              <a:ahLst/>
              <a:cxnLst/>
              <a:rect l="l" t="t" r="r" b="b"/>
              <a:pathLst>
                <a:path w="40" h="1" extrusionOk="0">
                  <a:moveTo>
                    <a:pt x="0" y="0"/>
                  </a:moveTo>
                  <a:lnTo>
                    <a:pt x="0" y="0"/>
                  </a:lnTo>
                  <a:cubicBezTo>
                    <a:pt x="15" y="0"/>
                    <a:pt x="30" y="1"/>
                    <a:pt x="40" y="1"/>
                  </a:cubicBezTo>
                  <a:cubicBezTo>
                    <a:pt x="21" y="0"/>
                    <a:pt x="15"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82" name="Google Shape;382;p12"/>
            <p:cNvSpPr/>
            <p:nvPr/>
          </p:nvSpPr>
          <p:spPr>
            <a:xfrm>
              <a:off x="7715250" y="2779713"/>
              <a:ext cx="90488" cy="7937"/>
            </a:xfrm>
            <a:custGeom>
              <a:avLst/>
              <a:gdLst/>
              <a:ahLst/>
              <a:cxnLst/>
              <a:rect l="l" t="t" r="r" b="b"/>
              <a:pathLst>
                <a:path w="47" h="3" extrusionOk="0">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83" name="Google Shape;383;p12"/>
            <p:cNvSpPr/>
            <p:nvPr/>
          </p:nvSpPr>
          <p:spPr>
            <a:xfrm>
              <a:off x="6508750" y="2713038"/>
              <a:ext cx="247650" cy="6350"/>
            </a:xfrm>
            <a:custGeom>
              <a:avLst/>
              <a:gdLst/>
              <a:ahLst/>
              <a:cxnLst/>
              <a:rect l="l" t="t" r="r" b="b"/>
              <a:pathLst>
                <a:path w="129" h="3" extrusionOk="0">
                  <a:moveTo>
                    <a:pt x="0" y="0"/>
                  </a:moveTo>
                  <a:lnTo>
                    <a:pt x="0" y="0"/>
                  </a:lnTo>
                  <a:cubicBezTo>
                    <a:pt x="50" y="1"/>
                    <a:pt x="63" y="1"/>
                    <a:pt x="60" y="2"/>
                  </a:cubicBezTo>
                  <a:cubicBezTo>
                    <a:pt x="108" y="3"/>
                    <a:pt x="100" y="0"/>
                    <a:pt x="129"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84" name="Google Shape;384;p12"/>
            <p:cNvSpPr/>
            <p:nvPr/>
          </p:nvSpPr>
          <p:spPr>
            <a:xfrm>
              <a:off x="6756400" y="2713038"/>
              <a:ext cx="33338" cy="0"/>
            </a:xfrm>
            <a:custGeom>
              <a:avLst/>
              <a:gdLst/>
              <a:ahLst/>
              <a:cxnLst/>
              <a:rect l="l" t="t" r="r" b="b"/>
              <a:pathLst>
                <a:path w="18" h="120000" extrusionOk="0">
                  <a:moveTo>
                    <a:pt x="0" y="0"/>
                  </a:moveTo>
                  <a:lnTo>
                    <a:pt x="0" y="0"/>
                  </a:lnTo>
                  <a:lnTo>
                    <a:pt x="18"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85" name="Google Shape;385;p12"/>
            <p:cNvSpPr/>
            <p:nvPr/>
          </p:nvSpPr>
          <p:spPr>
            <a:xfrm>
              <a:off x="8047038" y="2820988"/>
              <a:ext cx="58738" cy="4762"/>
            </a:xfrm>
            <a:custGeom>
              <a:avLst/>
              <a:gdLst/>
              <a:ahLst/>
              <a:cxnLst/>
              <a:rect l="l" t="t" r="r" b="b"/>
              <a:pathLst>
                <a:path w="31" h="2" extrusionOk="0">
                  <a:moveTo>
                    <a:pt x="31" y="0"/>
                  </a:moveTo>
                  <a:lnTo>
                    <a:pt x="31" y="0"/>
                  </a:lnTo>
                  <a:lnTo>
                    <a:pt x="0" y="2"/>
                  </a:lnTo>
                  <a:lnTo>
                    <a:pt x="11" y="2"/>
                  </a:lnTo>
                  <a:lnTo>
                    <a:pt x="3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86" name="Google Shape;386;p12"/>
            <p:cNvSpPr/>
            <p:nvPr/>
          </p:nvSpPr>
          <p:spPr>
            <a:xfrm>
              <a:off x="6348413" y="2711451"/>
              <a:ext cx="82550" cy="1587"/>
            </a:xfrm>
            <a:custGeom>
              <a:avLst/>
              <a:gdLst/>
              <a:ahLst/>
              <a:cxnLst/>
              <a:rect l="l" t="t" r="r" b="b"/>
              <a:pathLst>
                <a:path w="43" h="1" extrusionOk="0">
                  <a:moveTo>
                    <a:pt x="9" y="1"/>
                  </a:moveTo>
                  <a:lnTo>
                    <a:pt x="9" y="1"/>
                  </a:lnTo>
                  <a:cubicBezTo>
                    <a:pt x="18" y="1"/>
                    <a:pt x="33" y="1"/>
                    <a:pt x="41" y="1"/>
                  </a:cubicBezTo>
                  <a:cubicBezTo>
                    <a:pt x="43" y="0"/>
                    <a:pt x="0" y="1"/>
                    <a:pt x="9"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87" name="Google Shape;387;p12"/>
            <p:cNvSpPr/>
            <p:nvPr/>
          </p:nvSpPr>
          <p:spPr>
            <a:xfrm>
              <a:off x="6734175" y="2771775"/>
              <a:ext cx="96838" cy="6350"/>
            </a:xfrm>
            <a:custGeom>
              <a:avLst/>
              <a:gdLst/>
              <a:ahLst/>
              <a:cxnLst/>
              <a:rect l="l" t="t" r="r" b="b"/>
              <a:pathLst>
                <a:path w="50" h="3" extrusionOk="0">
                  <a:moveTo>
                    <a:pt x="0" y="2"/>
                  </a:moveTo>
                  <a:lnTo>
                    <a:pt x="0" y="2"/>
                  </a:lnTo>
                  <a:cubicBezTo>
                    <a:pt x="6" y="3"/>
                    <a:pt x="37" y="2"/>
                    <a:pt x="50" y="3"/>
                  </a:cubicBezTo>
                  <a:cubicBezTo>
                    <a:pt x="32" y="2"/>
                    <a:pt x="17"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88" name="Google Shape;388;p12"/>
            <p:cNvSpPr/>
            <p:nvPr/>
          </p:nvSpPr>
          <p:spPr>
            <a:xfrm>
              <a:off x="6091238" y="2722563"/>
              <a:ext cx="95250" cy="7937"/>
            </a:xfrm>
            <a:custGeom>
              <a:avLst/>
              <a:gdLst/>
              <a:ahLst/>
              <a:cxnLst/>
              <a:rect l="l" t="t" r="r" b="b"/>
              <a:pathLst>
                <a:path w="49" h="4" extrusionOk="0">
                  <a:moveTo>
                    <a:pt x="0" y="1"/>
                  </a:moveTo>
                  <a:lnTo>
                    <a:pt x="0" y="1"/>
                  </a:lnTo>
                  <a:cubicBezTo>
                    <a:pt x="10" y="2"/>
                    <a:pt x="24" y="2"/>
                    <a:pt x="18" y="4"/>
                  </a:cubicBezTo>
                  <a:cubicBezTo>
                    <a:pt x="31" y="3"/>
                    <a:pt x="4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89" name="Google Shape;389;p12"/>
            <p:cNvSpPr/>
            <p:nvPr/>
          </p:nvSpPr>
          <p:spPr>
            <a:xfrm>
              <a:off x="6559550" y="2773363"/>
              <a:ext cx="80963" cy="3175"/>
            </a:xfrm>
            <a:custGeom>
              <a:avLst/>
              <a:gdLst/>
              <a:ahLst/>
              <a:cxnLst/>
              <a:rect l="l" t="t" r="r" b="b"/>
              <a:pathLst>
                <a:path w="42" h="1" extrusionOk="0">
                  <a:moveTo>
                    <a:pt x="0" y="1"/>
                  </a:moveTo>
                  <a:lnTo>
                    <a:pt x="0" y="1"/>
                  </a:lnTo>
                  <a:lnTo>
                    <a:pt x="8" y="1"/>
                  </a:lnTo>
                  <a:lnTo>
                    <a:pt x="42"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90" name="Google Shape;390;p12"/>
            <p:cNvSpPr/>
            <p:nvPr/>
          </p:nvSpPr>
          <p:spPr>
            <a:xfrm>
              <a:off x="6640513" y="2806700"/>
              <a:ext cx="227013" cy="15875"/>
            </a:xfrm>
            <a:custGeom>
              <a:avLst/>
              <a:gdLst/>
              <a:ahLst/>
              <a:cxnLst/>
              <a:rect l="l" t="t" r="r" b="b"/>
              <a:pathLst>
                <a:path w="118" h="7" extrusionOk="0">
                  <a:moveTo>
                    <a:pt x="80" y="7"/>
                  </a:moveTo>
                  <a:lnTo>
                    <a:pt x="80" y="7"/>
                  </a:lnTo>
                  <a:cubicBezTo>
                    <a:pt x="118" y="5"/>
                    <a:pt x="19" y="3"/>
                    <a:pt x="85" y="1"/>
                  </a:cubicBezTo>
                  <a:cubicBezTo>
                    <a:pt x="0" y="0"/>
                    <a:pt x="92" y="4"/>
                    <a:pt x="29" y="4"/>
                  </a:cubicBezTo>
                  <a:cubicBezTo>
                    <a:pt x="66" y="4"/>
                    <a:pt x="84" y="6"/>
                    <a:pt x="80"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91" name="Google Shape;391;p12"/>
            <p:cNvSpPr/>
            <p:nvPr/>
          </p:nvSpPr>
          <p:spPr>
            <a:xfrm>
              <a:off x="6661150" y="2814638"/>
              <a:ext cx="34925" cy="1587"/>
            </a:xfrm>
            <a:custGeom>
              <a:avLst/>
              <a:gdLst/>
              <a:ahLst/>
              <a:cxnLst/>
              <a:rect l="l" t="t" r="r" b="b"/>
              <a:pathLst>
                <a:path w="18" h="1" extrusionOk="0">
                  <a:moveTo>
                    <a:pt x="18" y="1"/>
                  </a:moveTo>
                  <a:lnTo>
                    <a:pt x="18" y="1"/>
                  </a:lnTo>
                  <a:lnTo>
                    <a:pt x="0" y="0"/>
                  </a:lnTo>
                  <a:lnTo>
                    <a:pt x="18"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92" name="Google Shape;392;p12"/>
            <p:cNvSpPr/>
            <p:nvPr/>
          </p:nvSpPr>
          <p:spPr>
            <a:xfrm>
              <a:off x="5661025" y="2789238"/>
              <a:ext cx="23813" cy="1587"/>
            </a:xfrm>
            <a:custGeom>
              <a:avLst/>
              <a:gdLst/>
              <a:ahLst/>
              <a:cxnLst/>
              <a:rect l="l" t="t" r="r" b="b"/>
              <a:pathLst>
                <a:path w="13" h="1" extrusionOk="0">
                  <a:moveTo>
                    <a:pt x="0" y="1"/>
                  </a:moveTo>
                  <a:lnTo>
                    <a:pt x="0" y="1"/>
                  </a:lnTo>
                  <a:lnTo>
                    <a:pt x="13"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93" name="Google Shape;393;p12"/>
            <p:cNvSpPr/>
            <p:nvPr/>
          </p:nvSpPr>
          <p:spPr>
            <a:xfrm>
              <a:off x="6162675" y="2814638"/>
              <a:ext cx="258763" cy="7937"/>
            </a:xfrm>
            <a:custGeom>
              <a:avLst/>
              <a:gdLst/>
              <a:ahLst/>
              <a:cxnLst/>
              <a:rect l="l" t="t" r="r" b="b"/>
              <a:pathLst>
                <a:path w="135" h="4" extrusionOk="0">
                  <a:moveTo>
                    <a:pt x="77" y="2"/>
                  </a:moveTo>
                  <a:lnTo>
                    <a:pt x="77" y="2"/>
                  </a:lnTo>
                  <a:lnTo>
                    <a:pt x="135" y="0"/>
                  </a:lnTo>
                  <a:cubicBezTo>
                    <a:pt x="96" y="1"/>
                    <a:pt x="0" y="1"/>
                    <a:pt x="6" y="4"/>
                  </a:cubicBezTo>
                  <a:cubicBezTo>
                    <a:pt x="37" y="4"/>
                    <a:pt x="75" y="4"/>
                    <a:pt x="90" y="3"/>
                  </a:cubicBezTo>
                  <a:lnTo>
                    <a:pt x="77"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94" name="Google Shape;394;p12"/>
            <p:cNvSpPr/>
            <p:nvPr/>
          </p:nvSpPr>
          <p:spPr>
            <a:xfrm>
              <a:off x="5019675" y="2713038"/>
              <a:ext cx="73025" cy="4762"/>
            </a:xfrm>
            <a:custGeom>
              <a:avLst/>
              <a:gdLst/>
              <a:ahLst/>
              <a:cxnLst/>
              <a:rect l="l" t="t" r="r" b="b"/>
              <a:pathLst>
                <a:path w="38" h="2" extrusionOk="0">
                  <a:moveTo>
                    <a:pt x="13" y="1"/>
                  </a:moveTo>
                  <a:lnTo>
                    <a:pt x="13" y="1"/>
                  </a:lnTo>
                  <a:lnTo>
                    <a:pt x="38" y="0"/>
                  </a:lnTo>
                  <a:lnTo>
                    <a:pt x="7" y="0"/>
                  </a:lnTo>
                  <a:cubicBezTo>
                    <a:pt x="16" y="0"/>
                    <a:pt x="0" y="2"/>
                    <a:pt x="1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95" name="Google Shape;395;p12"/>
            <p:cNvSpPr/>
            <p:nvPr/>
          </p:nvSpPr>
          <p:spPr>
            <a:xfrm>
              <a:off x="5021263" y="2713038"/>
              <a:ext cx="11113" cy="0"/>
            </a:xfrm>
            <a:custGeom>
              <a:avLst/>
              <a:gdLst/>
              <a:ahLst/>
              <a:cxnLst/>
              <a:rect l="l" t="t" r="r" b="b"/>
              <a:pathLst>
                <a:path w="6" h="120000" extrusionOk="0">
                  <a:moveTo>
                    <a:pt x="0" y="0"/>
                  </a:moveTo>
                  <a:lnTo>
                    <a:pt x="0" y="0"/>
                  </a:lnTo>
                  <a:lnTo>
                    <a:pt x="6"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96" name="Google Shape;396;p12"/>
            <p:cNvSpPr/>
            <p:nvPr/>
          </p:nvSpPr>
          <p:spPr>
            <a:xfrm>
              <a:off x="5864225" y="2784475"/>
              <a:ext cx="101600" cy="4762"/>
            </a:xfrm>
            <a:custGeom>
              <a:avLst/>
              <a:gdLst/>
              <a:ahLst/>
              <a:cxnLst/>
              <a:rect l="l" t="t" r="r" b="b"/>
              <a:pathLst>
                <a:path w="53" h="2" extrusionOk="0">
                  <a:moveTo>
                    <a:pt x="3" y="2"/>
                  </a:moveTo>
                  <a:lnTo>
                    <a:pt x="3" y="2"/>
                  </a:lnTo>
                  <a:cubicBezTo>
                    <a:pt x="21" y="2"/>
                    <a:pt x="36" y="2"/>
                    <a:pt x="53" y="1"/>
                  </a:cubicBezTo>
                  <a:cubicBezTo>
                    <a:pt x="46" y="1"/>
                    <a:pt x="0" y="0"/>
                    <a:pt x="3"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97" name="Google Shape;397;p12"/>
            <p:cNvSpPr/>
            <p:nvPr/>
          </p:nvSpPr>
          <p:spPr>
            <a:xfrm>
              <a:off x="4703763" y="2722563"/>
              <a:ext cx="84138" cy="1587"/>
            </a:xfrm>
            <a:custGeom>
              <a:avLst/>
              <a:gdLst/>
              <a:ahLst/>
              <a:cxnLst/>
              <a:rect l="l" t="t" r="r" b="b"/>
              <a:pathLst>
                <a:path w="44" h="1" extrusionOk="0">
                  <a:moveTo>
                    <a:pt x="3" y="1"/>
                  </a:moveTo>
                  <a:lnTo>
                    <a:pt x="3" y="1"/>
                  </a:lnTo>
                  <a:lnTo>
                    <a:pt x="44" y="0"/>
                  </a:lnTo>
                  <a:lnTo>
                    <a:pt x="0" y="0"/>
                  </a:lnTo>
                  <a:lnTo>
                    <a:pt x="3"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98" name="Google Shape;398;p12"/>
            <p:cNvSpPr/>
            <p:nvPr/>
          </p:nvSpPr>
          <p:spPr>
            <a:xfrm>
              <a:off x="4264025" y="2713038"/>
              <a:ext cx="77788" cy="4762"/>
            </a:xfrm>
            <a:custGeom>
              <a:avLst/>
              <a:gdLst/>
              <a:ahLst/>
              <a:cxnLst/>
              <a:rect l="l" t="t" r="r" b="b"/>
              <a:pathLst>
                <a:path w="41" h="2" extrusionOk="0">
                  <a:moveTo>
                    <a:pt x="41" y="1"/>
                  </a:moveTo>
                  <a:lnTo>
                    <a:pt x="41" y="1"/>
                  </a:lnTo>
                  <a:lnTo>
                    <a:pt x="34" y="0"/>
                  </a:lnTo>
                  <a:lnTo>
                    <a:pt x="0" y="1"/>
                  </a:lnTo>
                  <a:lnTo>
                    <a:pt x="7" y="2"/>
                  </a:lnTo>
                  <a:lnTo>
                    <a:pt x="4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99" name="Google Shape;399;p12"/>
            <p:cNvSpPr/>
            <p:nvPr/>
          </p:nvSpPr>
          <p:spPr>
            <a:xfrm>
              <a:off x="4800600" y="2822575"/>
              <a:ext cx="117475" cy="7937"/>
            </a:xfrm>
            <a:custGeom>
              <a:avLst/>
              <a:gdLst/>
              <a:ahLst/>
              <a:cxnLst/>
              <a:rect l="l" t="t" r="r" b="b"/>
              <a:pathLst>
                <a:path w="61" h="3" extrusionOk="0">
                  <a:moveTo>
                    <a:pt x="11" y="2"/>
                  </a:moveTo>
                  <a:lnTo>
                    <a:pt x="11" y="2"/>
                  </a:lnTo>
                  <a:cubicBezTo>
                    <a:pt x="39" y="3"/>
                    <a:pt x="61" y="0"/>
                    <a:pt x="54" y="0"/>
                  </a:cubicBezTo>
                  <a:lnTo>
                    <a:pt x="0" y="0"/>
                  </a:lnTo>
                  <a:cubicBezTo>
                    <a:pt x="13" y="2"/>
                    <a:pt x="15" y="0"/>
                    <a:pt x="46" y="0"/>
                  </a:cubicBezTo>
                  <a:lnTo>
                    <a:pt x="11"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00" name="Google Shape;400;p12"/>
            <p:cNvSpPr/>
            <p:nvPr/>
          </p:nvSpPr>
          <p:spPr>
            <a:xfrm>
              <a:off x="187325" y="2714625"/>
              <a:ext cx="1925638" cy="31750"/>
            </a:xfrm>
            <a:custGeom>
              <a:avLst/>
              <a:gdLst/>
              <a:ahLst/>
              <a:cxnLst/>
              <a:rect l="l" t="t" r="r" b="b"/>
              <a:pathLst>
                <a:path w="1004" h="14" extrusionOk="0">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01" name="Google Shape;401;p12"/>
            <p:cNvSpPr/>
            <p:nvPr/>
          </p:nvSpPr>
          <p:spPr>
            <a:xfrm>
              <a:off x="1947862" y="2735263"/>
              <a:ext cx="47625" cy="0"/>
            </a:xfrm>
            <a:custGeom>
              <a:avLst/>
              <a:gdLst/>
              <a:ahLst/>
              <a:cxnLst/>
              <a:rect l="l" t="t" r="r" b="b"/>
              <a:pathLst>
                <a:path w="25" h="120000" extrusionOk="0">
                  <a:moveTo>
                    <a:pt x="0" y="0"/>
                  </a:moveTo>
                  <a:lnTo>
                    <a:pt x="0" y="0"/>
                  </a:lnTo>
                  <a:lnTo>
                    <a:pt x="2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02" name="Google Shape;402;p12"/>
            <p:cNvSpPr/>
            <p:nvPr/>
          </p:nvSpPr>
          <p:spPr>
            <a:xfrm>
              <a:off x="112712" y="2724150"/>
              <a:ext cx="74613" cy="0"/>
            </a:xfrm>
            <a:custGeom>
              <a:avLst/>
              <a:gdLst/>
              <a:ahLst/>
              <a:cxnLst/>
              <a:rect l="l" t="t" r="r" b="b"/>
              <a:pathLst>
                <a:path w="39" h="120000" extrusionOk="0">
                  <a:moveTo>
                    <a:pt x="0" y="0"/>
                  </a:moveTo>
                  <a:lnTo>
                    <a:pt x="0" y="0"/>
                  </a:lnTo>
                  <a:lnTo>
                    <a:pt x="39" y="0"/>
                  </a:lnTo>
                  <a:cubicBezTo>
                    <a:pt x="27" y="0"/>
                    <a:pt x="14"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03" name="Google Shape;403;p12"/>
            <p:cNvSpPr/>
            <p:nvPr/>
          </p:nvSpPr>
          <p:spPr>
            <a:xfrm>
              <a:off x="2187575" y="2717800"/>
              <a:ext cx="176213" cy="6350"/>
            </a:xfrm>
            <a:custGeom>
              <a:avLst/>
              <a:gdLst/>
              <a:ahLst/>
              <a:cxnLst/>
              <a:rect l="l" t="t" r="r" b="b"/>
              <a:pathLst>
                <a:path w="92" h="3" extrusionOk="0">
                  <a:moveTo>
                    <a:pt x="71" y="3"/>
                  </a:moveTo>
                  <a:lnTo>
                    <a:pt x="71" y="3"/>
                  </a:lnTo>
                  <a:cubicBezTo>
                    <a:pt x="47" y="2"/>
                    <a:pt x="88" y="1"/>
                    <a:pt x="92" y="0"/>
                  </a:cubicBezTo>
                  <a:lnTo>
                    <a:pt x="8" y="1"/>
                  </a:lnTo>
                  <a:cubicBezTo>
                    <a:pt x="8" y="1"/>
                    <a:pt x="0" y="2"/>
                    <a:pt x="2" y="3"/>
                  </a:cubicBezTo>
                  <a:lnTo>
                    <a:pt x="71"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04" name="Google Shape;404;p12"/>
            <p:cNvSpPr/>
            <p:nvPr/>
          </p:nvSpPr>
          <p:spPr>
            <a:xfrm>
              <a:off x="2112962" y="2714625"/>
              <a:ext cx="90488" cy="4762"/>
            </a:xfrm>
            <a:custGeom>
              <a:avLst/>
              <a:gdLst/>
              <a:ahLst/>
              <a:cxnLst/>
              <a:rect l="l" t="t" r="r" b="b"/>
              <a:pathLst>
                <a:path w="47" h="2" extrusionOk="0">
                  <a:moveTo>
                    <a:pt x="22" y="0"/>
                  </a:moveTo>
                  <a:lnTo>
                    <a:pt x="22" y="0"/>
                  </a:lnTo>
                  <a:cubicBezTo>
                    <a:pt x="19" y="1"/>
                    <a:pt x="11" y="1"/>
                    <a:pt x="0" y="2"/>
                  </a:cubicBezTo>
                  <a:lnTo>
                    <a:pt x="47" y="2"/>
                  </a:lnTo>
                  <a:cubicBezTo>
                    <a:pt x="47" y="1"/>
                    <a:pt x="41" y="0"/>
                    <a:pt x="2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05" name="Google Shape;405;p12"/>
            <p:cNvSpPr/>
            <p:nvPr/>
          </p:nvSpPr>
          <p:spPr>
            <a:xfrm>
              <a:off x="2101850" y="2811463"/>
              <a:ext cx="71438" cy="3175"/>
            </a:xfrm>
            <a:custGeom>
              <a:avLst/>
              <a:gdLst/>
              <a:ahLst/>
              <a:cxnLst/>
              <a:rect l="l" t="t" r="r" b="b"/>
              <a:pathLst>
                <a:path w="37" h="1" extrusionOk="0">
                  <a:moveTo>
                    <a:pt x="37" y="0"/>
                  </a:moveTo>
                  <a:lnTo>
                    <a:pt x="37" y="0"/>
                  </a:lnTo>
                  <a:lnTo>
                    <a:pt x="22" y="1"/>
                  </a:lnTo>
                  <a:lnTo>
                    <a:pt x="0" y="1"/>
                  </a:lnTo>
                  <a:lnTo>
                    <a:pt x="3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06" name="Google Shape;406;p12"/>
            <p:cNvSpPr/>
            <p:nvPr/>
          </p:nvSpPr>
          <p:spPr>
            <a:xfrm>
              <a:off x="1724025" y="2805113"/>
              <a:ext cx="120650" cy="4762"/>
            </a:xfrm>
            <a:custGeom>
              <a:avLst/>
              <a:gdLst/>
              <a:ahLst/>
              <a:cxnLst/>
              <a:rect l="l" t="t" r="r" b="b"/>
              <a:pathLst>
                <a:path w="63" h="2" extrusionOk="0">
                  <a:moveTo>
                    <a:pt x="0" y="0"/>
                  </a:moveTo>
                  <a:lnTo>
                    <a:pt x="0" y="0"/>
                  </a:lnTo>
                  <a:cubicBezTo>
                    <a:pt x="18" y="2"/>
                    <a:pt x="52" y="1"/>
                    <a:pt x="63" y="0"/>
                  </a:cubicBezTo>
                  <a:cubicBezTo>
                    <a:pt x="24" y="0"/>
                    <a:pt x="41"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07" name="Google Shape;407;p12"/>
            <p:cNvSpPr/>
            <p:nvPr/>
          </p:nvSpPr>
          <p:spPr>
            <a:xfrm>
              <a:off x="1744662" y="2833688"/>
              <a:ext cx="73025" cy="3175"/>
            </a:xfrm>
            <a:custGeom>
              <a:avLst/>
              <a:gdLst/>
              <a:ahLst/>
              <a:cxnLst/>
              <a:rect l="l" t="t" r="r" b="b"/>
              <a:pathLst>
                <a:path w="38" h="1" extrusionOk="0">
                  <a:moveTo>
                    <a:pt x="38" y="0"/>
                  </a:moveTo>
                  <a:lnTo>
                    <a:pt x="38" y="0"/>
                  </a:lnTo>
                  <a:lnTo>
                    <a:pt x="0" y="1"/>
                  </a:lnTo>
                  <a:lnTo>
                    <a:pt x="3" y="1"/>
                  </a:lnTo>
                  <a:lnTo>
                    <a:pt x="3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08" name="Google Shape;408;p12"/>
            <p:cNvSpPr/>
            <p:nvPr/>
          </p:nvSpPr>
          <p:spPr>
            <a:xfrm>
              <a:off x="-474663" y="2741613"/>
              <a:ext cx="34925" cy="0"/>
            </a:xfrm>
            <a:custGeom>
              <a:avLst/>
              <a:gdLst/>
              <a:ahLst/>
              <a:cxnLst/>
              <a:rect l="l" t="t" r="r" b="b"/>
              <a:pathLst>
                <a:path w="18" h="120000" extrusionOk="0">
                  <a:moveTo>
                    <a:pt x="18" y="0"/>
                  </a:moveTo>
                  <a:lnTo>
                    <a:pt x="18" y="0"/>
                  </a:lnTo>
                  <a:lnTo>
                    <a:pt x="0" y="0"/>
                  </a:lnTo>
                  <a:lnTo>
                    <a:pt x="1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09" name="Google Shape;409;p12"/>
            <p:cNvSpPr/>
            <p:nvPr/>
          </p:nvSpPr>
          <p:spPr>
            <a:xfrm>
              <a:off x="-947738" y="2725738"/>
              <a:ext cx="1239838" cy="19050"/>
            </a:xfrm>
            <a:custGeom>
              <a:avLst/>
              <a:gdLst/>
              <a:ahLst/>
              <a:cxnLst/>
              <a:rect l="l" t="t" r="r" b="b"/>
              <a:pathLst>
                <a:path w="647" h="8" extrusionOk="0">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10" name="Google Shape;410;p12"/>
            <p:cNvSpPr/>
            <p:nvPr/>
          </p:nvSpPr>
          <p:spPr>
            <a:xfrm>
              <a:off x="-1944688" y="2741613"/>
              <a:ext cx="4763" cy="0"/>
            </a:xfrm>
            <a:custGeom>
              <a:avLst/>
              <a:gdLst/>
              <a:ahLst/>
              <a:cxnLst/>
              <a:rect l="l" t="t" r="r" b="b"/>
              <a:pathLst>
                <a:path w="2" h="120000" extrusionOk="0">
                  <a:moveTo>
                    <a:pt x="1" y="0"/>
                  </a:moveTo>
                  <a:lnTo>
                    <a:pt x="1" y="0"/>
                  </a:lnTo>
                  <a:lnTo>
                    <a:pt x="2" y="0"/>
                  </a:lnTo>
                  <a:cubicBezTo>
                    <a:pt x="0" y="0"/>
                    <a:pt x="0"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11" name="Google Shape;411;p12"/>
            <p:cNvSpPr/>
            <p:nvPr/>
          </p:nvSpPr>
          <p:spPr>
            <a:xfrm>
              <a:off x="-1939925" y="2735263"/>
              <a:ext cx="173038" cy="6350"/>
            </a:xfrm>
            <a:custGeom>
              <a:avLst/>
              <a:gdLst/>
              <a:ahLst/>
              <a:cxnLst/>
              <a:rect l="l" t="t" r="r" b="b"/>
              <a:pathLst>
                <a:path w="90" h="3" extrusionOk="0">
                  <a:moveTo>
                    <a:pt x="36" y="3"/>
                  </a:moveTo>
                  <a:lnTo>
                    <a:pt x="36" y="3"/>
                  </a:lnTo>
                  <a:lnTo>
                    <a:pt x="90" y="0"/>
                  </a:lnTo>
                  <a:lnTo>
                    <a:pt x="6" y="1"/>
                  </a:lnTo>
                  <a:lnTo>
                    <a:pt x="0" y="3"/>
                  </a:lnTo>
                  <a:cubicBezTo>
                    <a:pt x="8" y="2"/>
                    <a:pt x="37" y="1"/>
                    <a:pt x="48" y="2"/>
                  </a:cubicBezTo>
                  <a:lnTo>
                    <a:pt x="36"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12" name="Google Shape;412;p12"/>
            <p:cNvSpPr/>
            <p:nvPr/>
          </p:nvSpPr>
          <p:spPr>
            <a:xfrm>
              <a:off x="-1773238" y="2733675"/>
              <a:ext cx="123825" cy="12700"/>
            </a:xfrm>
            <a:custGeom>
              <a:avLst/>
              <a:gdLst/>
              <a:ahLst/>
              <a:cxnLst/>
              <a:rect l="l" t="t" r="r" b="b"/>
              <a:pathLst>
                <a:path w="65" h="6" extrusionOk="0">
                  <a:moveTo>
                    <a:pt x="65" y="0"/>
                  </a:moveTo>
                  <a:lnTo>
                    <a:pt x="65" y="0"/>
                  </a:lnTo>
                  <a:cubicBezTo>
                    <a:pt x="22" y="1"/>
                    <a:pt x="25" y="3"/>
                    <a:pt x="48" y="4"/>
                  </a:cubicBezTo>
                  <a:cubicBezTo>
                    <a:pt x="8" y="5"/>
                    <a:pt x="27" y="1"/>
                    <a:pt x="0" y="4"/>
                  </a:cubicBezTo>
                  <a:cubicBezTo>
                    <a:pt x="1" y="6"/>
                    <a:pt x="50" y="5"/>
                    <a:pt x="61" y="4"/>
                  </a:cubicBezTo>
                  <a:lnTo>
                    <a:pt x="6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13" name="Google Shape;413;p12"/>
            <p:cNvSpPr/>
            <p:nvPr/>
          </p:nvSpPr>
          <p:spPr>
            <a:xfrm>
              <a:off x="-1057275" y="2735263"/>
              <a:ext cx="57150" cy="3175"/>
            </a:xfrm>
            <a:custGeom>
              <a:avLst/>
              <a:gdLst/>
              <a:ahLst/>
              <a:cxnLst/>
              <a:rect l="l" t="t" r="r" b="b"/>
              <a:pathLst>
                <a:path w="30" h="1" extrusionOk="0">
                  <a:moveTo>
                    <a:pt x="12" y="0"/>
                  </a:moveTo>
                  <a:lnTo>
                    <a:pt x="12" y="0"/>
                  </a:lnTo>
                  <a:lnTo>
                    <a:pt x="0" y="1"/>
                  </a:lnTo>
                  <a:lnTo>
                    <a:pt x="30" y="1"/>
                  </a:lnTo>
                  <a:lnTo>
                    <a:pt x="1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14" name="Google Shape;414;p12"/>
            <p:cNvSpPr/>
            <p:nvPr/>
          </p:nvSpPr>
          <p:spPr>
            <a:xfrm>
              <a:off x="-1116013" y="2738438"/>
              <a:ext cx="58738" cy="3175"/>
            </a:xfrm>
            <a:custGeom>
              <a:avLst/>
              <a:gdLst/>
              <a:ahLst/>
              <a:cxnLst/>
              <a:rect l="l" t="t" r="r" b="b"/>
              <a:pathLst>
                <a:path w="30" h="2" extrusionOk="0">
                  <a:moveTo>
                    <a:pt x="30" y="0"/>
                  </a:moveTo>
                  <a:lnTo>
                    <a:pt x="30" y="0"/>
                  </a:lnTo>
                  <a:lnTo>
                    <a:pt x="0" y="0"/>
                  </a:lnTo>
                  <a:cubicBezTo>
                    <a:pt x="2" y="0"/>
                    <a:pt x="4" y="1"/>
                    <a:pt x="9" y="2"/>
                  </a:cubicBezTo>
                  <a:lnTo>
                    <a:pt x="3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15" name="Google Shape;415;p12"/>
            <p:cNvSpPr/>
            <p:nvPr/>
          </p:nvSpPr>
          <p:spPr>
            <a:xfrm>
              <a:off x="-1349375" y="2735263"/>
              <a:ext cx="84138" cy="0"/>
            </a:xfrm>
            <a:custGeom>
              <a:avLst/>
              <a:gdLst/>
              <a:ahLst/>
              <a:cxnLst/>
              <a:rect l="l" t="t" r="r" b="b"/>
              <a:pathLst>
                <a:path w="44" h="120000" extrusionOk="0">
                  <a:moveTo>
                    <a:pt x="44" y="0"/>
                  </a:moveTo>
                  <a:lnTo>
                    <a:pt x="44" y="0"/>
                  </a:lnTo>
                  <a:lnTo>
                    <a:pt x="0" y="0"/>
                  </a:lnTo>
                  <a:lnTo>
                    <a:pt x="4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16" name="Google Shape;416;p12"/>
            <p:cNvSpPr/>
            <p:nvPr/>
          </p:nvSpPr>
          <p:spPr>
            <a:xfrm>
              <a:off x="-1265238" y="2735263"/>
              <a:ext cx="65088" cy="3175"/>
            </a:xfrm>
            <a:custGeom>
              <a:avLst/>
              <a:gdLst/>
              <a:ahLst/>
              <a:cxnLst/>
              <a:rect l="l" t="t" r="r" b="b"/>
              <a:pathLst>
                <a:path w="34" h="1" extrusionOk="0">
                  <a:moveTo>
                    <a:pt x="34" y="1"/>
                  </a:moveTo>
                  <a:lnTo>
                    <a:pt x="34" y="1"/>
                  </a:lnTo>
                  <a:lnTo>
                    <a:pt x="33" y="0"/>
                  </a:lnTo>
                  <a:lnTo>
                    <a:pt x="0" y="0"/>
                  </a:lnTo>
                  <a:lnTo>
                    <a:pt x="34"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17" name="Google Shape;417;p12"/>
            <p:cNvSpPr/>
            <p:nvPr/>
          </p:nvSpPr>
          <p:spPr>
            <a:xfrm>
              <a:off x="-1219200" y="2728913"/>
              <a:ext cx="103188" cy="9525"/>
            </a:xfrm>
            <a:custGeom>
              <a:avLst/>
              <a:gdLst/>
              <a:ahLst/>
              <a:cxnLst/>
              <a:rect l="l" t="t" r="r" b="b"/>
              <a:pathLst>
                <a:path w="54" h="4" extrusionOk="0">
                  <a:moveTo>
                    <a:pt x="54" y="4"/>
                  </a:moveTo>
                  <a:lnTo>
                    <a:pt x="54" y="4"/>
                  </a:lnTo>
                  <a:cubicBezTo>
                    <a:pt x="49" y="2"/>
                    <a:pt x="43" y="0"/>
                    <a:pt x="0" y="1"/>
                  </a:cubicBezTo>
                  <a:lnTo>
                    <a:pt x="9" y="3"/>
                  </a:lnTo>
                  <a:lnTo>
                    <a:pt x="54"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18" name="Google Shape;418;p12"/>
            <p:cNvSpPr/>
            <p:nvPr/>
          </p:nvSpPr>
          <p:spPr>
            <a:xfrm>
              <a:off x="1225550" y="2830513"/>
              <a:ext cx="73025" cy="3175"/>
            </a:xfrm>
            <a:custGeom>
              <a:avLst/>
              <a:gdLst/>
              <a:ahLst/>
              <a:cxnLst/>
              <a:rect l="l" t="t" r="r" b="b"/>
              <a:pathLst>
                <a:path w="38" h="2" extrusionOk="0">
                  <a:moveTo>
                    <a:pt x="34" y="0"/>
                  </a:moveTo>
                  <a:lnTo>
                    <a:pt x="34" y="0"/>
                  </a:lnTo>
                  <a:lnTo>
                    <a:pt x="0" y="1"/>
                  </a:lnTo>
                  <a:lnTo>
                    <a:pt x="4" y="2"/>
                  </a:lnTo>
                  <a:lnTo>
                    <a:pt x="38" y="1"/>
                  </a:lnTo>
                  <a:lnTo>
                    <a:pt x="3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19" name="Google Shape;419;p12"/>
            <p:cNvSpPr/>
            <p:nvPr/>
          </p:nvSpPr>
          <p:spPr>
            <a:xfrm>
              <a:off x="874712" y="2827338"/>
              <a:ext cx="39688" cy="3175"/>
            </a:xfrm>
            <a:custGeom>
              <a:avLst/>
              <a:gdLst/>
              <a:ahLst/>
              <a:cxnLst/>
              <a:rect l="l" t="t" r="r" b="b"/>
              <a:pathLst>
                <a:path w="21" h="1" extrusionOk="0">
                  <a:moveTo>
                    <a:pt x="21" y="0"/>
                  </a:moveTo>
                  <a:lnTo>
                    <a:pt x="21" y="0"/>
                  </a:lnTo>
                  <a:lnTo>
                    <a:pt x="0" y="1"/>
                  </a:lnTo>
                  <a:cubicBezTo>
                    <a:pt x="9" y="1"/>
                    <a:pt x="16" y="1"/>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20" name="Google Shape;420;p12"/>
            <p:cNvSpPr/>
            <p:nvPr/>
          </p:nvSpPr>
          <p:spPr>
            <a:xfrm>
              <a:off x="417512" y="2827338"/>
              <a:ext cx="457200" cy="31750"/>
            </a:xfrm>
            <a:custGeom>
              <a:avLst/>
              <a:gdLst/>
              <a:ahLst/>
              <a:cxnLst/>
              <a:rect l="l" t="t" r="r" b="b"/>
              <a:pathLst>
                <a:path w="238" h="14" extrusionOk="0">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21" name="Google Shape;421;p12"/>
            <p:cNvSpPr/>
            <p:nvPr/>
          </p:nvSpPr>
          <p:spPr>
            <a:xfrm>
              <a:off x="755650" y="2859087"/>
              <a:ext cx="68263" cy="4762"/>
            </a:xfrm>
            <a:custGeom>
              <a:avLst/>
              <a:gdLst/>
              <a:ahLst/>
              <a:cxnLst/>
              <a:rect l="l" t="t" r="r" b="b"/>
              <a:pathLst>
                <a:path w="36" h="2" extrusionOk="0">
                  <a:moveTo>
                    <a:pt x="0" y="1"/>
                  </a:moveTo>
                  <a:lnTo>
                    <a:pt x="0" y="1"/>
                  </a:lnTo>
                  <a:cubicBezTo>
                    <a:pt x="19" y="2"/>
                    <a:pt x="24" y="1"/>
                    <a:pt x="36" y="1"/>
                  </a:cubicBezTo>
                  <a:cubicBezTo>
                    <a:pt x="33" y="0"/>
                    <a:pt x="15" y="1"/>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22" name="Google Shape;422;p12"/>
            <p:cNvSpPr/>
            <p:nvPr/>
          </p:nvSpPr>
          <p:spPr>
            <a:xfrm>
              <a:off x="-133350" y="2798763"/>
              <a:ext cx="111125" cy="4762"/>
            </a:xfrm>
            <a:custGeom>
              <a:avLst/>
              <a:gdLst/>
              <a:ahLst/>
              <a:cxnLst/>
              <a:rect l="l" t="t" r="r" b="b"/>
              <a:pathLst>
                <a:path w="58" h="2" extrusionOk="0">
                  <a:moveTo>
                    <a:pt x="37" y="0"/>
                  </a:moveTo>
                  <a:lnTo>
                    <a:pt x="37" y="0"/>
                  </a:lnTo>
                  <a:cubicBezTo>
                    <a:pt x="34" y="1"/>
                    <a:pt x="0" y="1"/>
                    <a:pt x="7" y="2"/>
                  </a:cubicBezTo>
                  <a:lnTo>
                    <a:pt x="58" y="2"/>
                  </a:lnTo>
                  <a:cubicBezTo>
                    <a:pt x="46" y="2"/>
                    <a:pt x="42" y="1"/>
                    <a:pt x="3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23" name="Google Shape;423;p12"/>
            <p:cNvSpPr/>
            <p:nvPr/>
          </p:nvSpPr>
          <p:spPr>
            <a:xfrm>
              <a:off x="-22225" y="2800350"/>
              <a:ext cx="44450" cy="3175"/>
            </a:xfrm>
            <a:custGeom>
              <a:avLst/>
              <a:gdLst/>
              <a:ahLst/>
              <a:cxnLst/>
              <a:rect l="l" t="t" r="r" b="b"/>
              <a:pathLst>
                <a:path w="23" h="1" extrusionOk="0">
                  <a:moveTo>
                    <a:pt x="23" y="0"/>
                  </a:moveTo>
                  <a:lnTo>
                    <a:pt x="23" y="0"/>
                  </a:lnTo>
                  <a:lnTo>
                    <a:pt x="0" y="1"/>
                  </a:lnTo>
                  <a:cubicBezTo>
                    <a:pt x="6" y="1"/>
                    <a:pt x="13"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24" name="Google Shape;424;p12"/>
            <p:cNvSpPr/>
            <p:nvPr/>
          </p:nvSpPr>
          <p:spPr>
            <a:xfrm>
              <a:off x="-66675" y="2798763"/>
              <a:ext cx="6350" cy="0"/>
            </a:xfrm>
            <a:custGeom>
              <a:avLst/>
              <a:gdLst/>
              <a:ahLst/>
              <a:cxnLst/>
              <a:rect l="l" t="t" r="r" b="b"/>
              <a:pathLst>
                <a:path w="3" h="120000" extrusionOk="0">
                  <a:moveTo>
                    <a:pt x="0" y="0"/>
                  </a:moveTo>
                  <a:lnTo>
                    <a:pt x="0" y="0"/>
                  </a:lnTo>
                  <a:lnTo>
                    <a:pt x="2" y="0"/>
                  </a:lnTo>
                  <a:cubicBezTo>
                    <a:pt x="3" y="0"/>
                    <a:pt x="3"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25" name="Google Shape;425;p12"/>
            <p:cNvSpPr/>
            <p:nvPr/>
          </p:nvSpPr>
          <p:spPr>
            <a:xfrm>
              <a:off x="-1566863" y="2730500"/>
              <a:ext cx="65088" cy="3175"/>
            </a:xfrm>
            <a:custGeom>
              <a:avLst/>
              <a:gdLst/>
              <a:ahLst/>
              <a:cxnLst/>
              <a:rect l="l" t="t" r="r" b="b"/>
              <a:pathLst>
                <a:path w="34" h="1" extrusionOk="0">
                  <a:moveTo>
                    <a:pt x="33" y="1"/>
                  </a:moveTo>
                  <a:lnTo>
                    <a:pt x="33" y="1"/>
                  </a:lnTo>
                  <a:cubicBezTo>
                    <a:pt x="34" y="0"/>
                    <a:pt x="12" y="1"/>
                    <a:pt x="0" y="1"/>
                  </a:cubicBezTo>
                  <a:cubicBezTo>
                    <a:pt x="9" y="1"/>
                    <a:pt x="22" y="1"/>
                    <a:pt x="3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26" name="Google Shape;426;p12"/>
            <p:cNvSpPr/>
            <p:nvPr/>
          </p:nvSpPr>
          <p:spPr>
            <a:xfrm>
              <a:off x="-3175000" y="2740025"/>
              <a:ext cx="38100" cy="0"/>
            </a:xfrm>
            <a:custGeom>
              <a:avLst/>
              <a:gdLst/>
              <a:ahLst/>
              <a:cxnLst/>
              <a:rect l="l" t="t" r="r" b="b"/>
              <a:pathLst>
                <a:path w="20" h="120000" extrusionOk="0">
                  <a:moveTo>
                    <a:pt x="20" y="0"/>
                  </a:moveTo>
                  <a:lnTo>
                    <a:pt x="20" y="0"/>
                  </a:lnTo>
                  <a:lnTo>
                    <a:pt x="0" y="0"/>
                  </a:lnTo>
                  <a:cubicBezTo>
                    <a:pt x="7" y="0"/>
                    <a:pt x="11" y="0"/>
                    <a:pt x="2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27" name="Google Shape;427;p12"/>
            <p:cNvSpPr/>
            <p:nvPr/>
          </p:nvSpPr>
          <p:spPr>
            <a:xfrm>
              <a:off x="-3735388" y="2803525"/>
              <a:ext cx="6350" cy="1587"/>
            </a:xfrm>
            <a:custGeom>
              <a:avLst/>
              <a:gdLst/>
              <a:ahLst/>
              <a:cxnLst/>
              <a:rect l="l" t="t" r="r" b="b"/>
              <a:pathLst>
                <a:path w="4" h="1" extrusionOk="0">
                  <a:moveTo>
                    <a:pt x="4" y="0"/>
                  </a:moveTo>
                  <a:lnTo>
                    <a:pt x="4" y="0"/>
                  </a:lnTo>
                  <a:cubicBezTo>
                    <a:pt x="3" y="0"/>
                    <a:pt x="2" y="1"/>
                    <a:pt x="0" y="1"/>
                  </a:cubicBezTo>
                  <a:cubicBezTo>
                    <a:pt x="2" y="1"/>
                    <a:pt x="3" y="1"/>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28" name="Google Shape;428;p12"/>
            <p:cNvSpPr/>
            <p:nvPr/>
          </p:nvSpPr>
          <p:spPr>
            <a:xfrm>
              <a:off x="-3924300" y="2803525"/>
              <a:ext cx="188913" cy="3175"/>
            </a:xfrm>
            <a:custGeom>
              <a:avLst/>
              <a:gdLst/>
              <a:ahLst/>
              <a:cxnLst/>
              <a:rect l="l" t="t" r="r" b="b"/>
              <a:pathLst>
                <a:path w="98" h="2" extrusionOk="0">
                  <a:moveTo>
                    <a:pt x="98" y="1"/>
                  </a:moveTo>
                  <a:lnTo>
                    <a:pt x="98" y="1"/>
                  </a:lnTo>
                  <a:cubicBezTo>
                    <a:pt x="84" y="2"/>
                    <a:pt x="42" y="0"/>
                    <a:pt x="26" y="1"/>
                  </a:cubicBezTo>
                  <a:lnTo>
                    <a:pt x="28" y="1"/>
                  </a:lnTo>
                  <a:lnTo>
                    <a:pt x="0" y="2"/>
                  </a:lnTo>
                  <a:cubicBezTo>
                    <a:pt x="27" y="2"/>
                    <a:pt x="82" y="2"/>
                    <a:pt x="9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sp>
        <p:nvSpPr>
          <p:cNvPr id="429" name="Google Shape;429;p12"/>
          <p:cNvSpPr txBox="1">
            <a:spLocks noGrp="1"/>
          </p:cNvSpPr>
          <p:nvPr>
            <p:ph type="body" idx="1"/>
          </p:nvPr>
        </p:nvSpPr>
        <p:spPr>
          <a:xfrm>
            <a:off x="1522413" y="5102525"/>
            <a:ext cx="9143999" cy="10696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chemeClr val="lt1"/>
              </a:buClr>
              <a:buSzPts val="1800"/>
              <a:buNone/>
              <a:defRPr sz="1800">
                <a:solidFill>
                  <a:schemeClr val="lt1"/>
                </a:solidFill>
              </a:defRPr>
            </a:lvl2pPr>
            <a:lvl3pPr marL="1371600" lvl="2" indent="-228600" algn="l">
              <a:lnSpc>
                <a:spcPct val="90000"/>
              </a:lnSpc>
              <a:spcBef>
                <a:spcPts val="600"/>
              </a:spcBef>
              <a:spcAft>
                <a:spcPts val="0"/>
              </a:spcAft>
              <a:buClr>
                <a:schemeClr val="lt1"/>
              </a:buClr>
              <a:buSzPts val="1600"/>
              <a:buNone/>
              <a:defRPr sz="1600">
                <a:solidFill>
                  <a:schemeClr val="lt1"/>
                </a:solidFill>
              </a:defRPr>
            </a:lvl3pPr>
            <a:lvl4pPr marL="1828800" lvl="3" indent="-228600" algn="l">
              <a:lnSpc>
                <a:spcPct val="90000"/>
              </a:lnSpc>
              <a:spcBef>
                <a:spcPts val="600"/>
              </a:spcBef>
              <a:spcAft>
                <a:spcPts val="0"/>
              </a:spcAft>
              <a:buClr>
                <a:schemeClr val="lt1"/>
              </a:buClr>
              <a:buSzPts val="1400"/>
              <a:buNone/>
              <a:defRPr sz="1400">
                <a:solidFill>
                  <a:schemeClr val="lt1"/>
                </a:solidFill>
              </a:defRPr>
            </a:lvl4pPr>
            <a:lvl5pPr marL="2286000" lvl="4" indent="-228600" algn="l">
              <a:lnSpc>
                <a:spcPct val="90000"/>
              </a:lnSpc>
              <a:spcBef>
                <a:spcPts val="600"/>
              </a:spcBef>
              <a:spcAft>
                <a:spcPts val="0"/>
              </a:spcAft>
              <a:buClr>
                <a:schemeClr val="lt1"/>
              </a:buClr>
              <a:buSzPts val="1400"/>
              <a:buNone/>
              <a:defRPr sz="1400">
                <a:solidFill>
                  <a:schemeClr val="lt1"/>
                </a:solidFill>
              </a:defRPr>
            </a:lvl5pPr>
            <a:lvl6pPr marL="2743200" lvl="5" indent="-228600" algn="l">
              <a:lnSpc>
                <a:spcPct val="90000"/>
              </a:lnSpc>
              <a:spcBef>
                <a:spcPts val="600"/>
              </a:spcBef>
              <a:spcAft>
                <a:spcPts val="0"/>
              </a:spcAft>
              <a:buClr>
                <a:schemeClr val="lt1"/>
              </a:buClr>
              <a:buSzPts val="1400"/>
              <a:buNone/>
              <a:defRPr sz="1400">
                <a:solidFill>
                  <a:schemeClr val="lt1"/>
                </a:solidFill>
              </a:defRPr>
            </a:lvl6pPr>
            <a:lvl7pPr marL="3200400" lvl="6" indent="-228600" algn="l">
              <a:lnSpc>
                <a:spcPct val="90000"/>
              </a:lnSpc>
              <a:spcBef>
                <a:spcPts val="600"/>
              </a:spcBef>
              <a:spcAft>
                <a:spcPts val="0"/>
              </a:spcAft>
              <a:buClr>
                <a:schemeClr val="lt1"/>
              </a:buClr>
              <a:buSzPts val="1400"/>
              <a:buNone/>
              <a:defRPr sz="1400">
                <a:solidFill>
                  <a:schemeClr val="lt1"/>
                </a:solidFill>
              </a:defRPr>
            </a:lvl7pPr>
            <a:lvl8pPr marL="3657600" lvl="7" indent="-228600" algn="l">
              <a:lnSpc>
                <a:spcPct val="90000"/>
              </a:lnSpc>
              <a:spcBef>
                <a:spcPts val="600"/>
              </a:spcBef>
              <a:spcAft>
                <a:spcPts val="0"/>
              </a:spcAft>
              <a:buClr>
                <a:schemeClr val="lt1"/>
              </a:buClr>
              <a:buSzPts val="1400"/>
              <a:buNone/>
              <a:defRPr sz="1400">
                <a:solidFill>
                  <a:schemeClr val="lt1"/>
                </a:solidFill>
              </a:defRPr>
            </a:lvl8pPr>
            <a:lvl9pPr marL="4114800" lvl="8" indent="-228600" algn="l">
              <a:lnSpc>
                <a:spcPct val="90000"/>
              </a:lnSpc>
              <a:spcBef>
                <a:spcPts val="600"/>
              </a:spcBef>
              <a:spcAft>
                <a:spcPts val="0"/>
              </a:spcAft>
              <a:buClr>
                <a:schemeClr val="lt1"/>
              </a:buClr>
              <a:buSzPts val="1400"/>
              <a:buNone/>
              <a:defRPr sz="1400">
                <a:solidFill>
                  <a:schemeClr val="lt1"/>
                </a:solidFill>
              </a:defRPr>
            </a:lvl9pPr>
          </a:lstStyle>
          <a:p>
            <a:endParaRPr/>
          </a:p>
        </p:txBody>
      </p:sp>
      <p:sp>
        <p:nvSpPr>
          <p:cNvPr id="430" name="Google Shape;430;p12"/>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p12"/>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2" name="Google Shape;432;p12"/>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3"/>
        <p:cNvGrpSpPr/>
        <p:nvPr/>
      </p:nvGrpSpPr>
      <p:grpSpPr>
        <a:xfrm>
          <a:off x="0" y="0"/>
          <a:ext cx="0" cy="0"/>
          <a:chOff x="0" y="0"/>
          <a:chExt cx="0" cy="0"/>
        </a:xfrm>
      </p:grpSpPr>
      <p:sp>
        <p:nvSpPr>
          <p:cNvPr id="434" name="Google Shape;434;p13"/>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onsola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35" name="Google Shape;435;p13" descr="Line graphic"/>
          <p:cNvGrpSpPr/>
          <p:nvPr/>
        </p:nvGrpSpPr>
        <p:grpSpPr>
          <a:xfrm>
            <a:off x="1522413" y="1514475"/>
            <a:ext cx="10569575" cy="64008"/>
            <a:chOff x="1522413" y="1514475"/>
            <a:chExt cx="10569575" cy="64008"/>
          </a:xfrm>
        </p:grpSpPr>
        <p:sp>
          <p:nvSpPr>
            <p:cNvPr id="436" name="Google Shape;436;p13"/>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37" name="Google Shape;437;p13"/>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38" name="Google Shape;438;p13"/>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39" name="Google Shape;439;p13"/>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0" name="Google Shape;440;p13"/>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1" name="Google Shape;441;p13"/>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2" name="Google Shape;442;p13"/>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3" name="Google Shape;443;p13"/>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4" name="Google Shape;444;p13"/>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5" name="Google Shape;445;p13"/>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6" name="Google Shape;446;p13"/>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7" name="Google Shape;447;p13"/>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8" name="Google Shape;448;p13"/>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49" name="Google Shape;449;p13"/>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0" name="Google Shape;450;p13"/>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1" name="Google Shape;451;p13"/>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2" name="Google Shape;452;p13"/>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3" name="Google Shape;453;p13"/>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4" name="Google Shape;454;p13"/>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5" name="Google Shape;455;p13"/>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6" name="Google Shape;456;p13"/>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7" name="Google Shape;457;p13"/>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8" name="Google Shape;458;p13"/>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59" name="Google Shape;459;p13"/>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60" name="Google Shape;460;p13"/>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61" name="Google Shape;461;p13"/>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62" name="Google Shape;462;p13"/>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63" name="Google Shape;463;p13"/>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64" name="Google Shape;464;p13"/>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65" name="Google Shape;465;p13"/>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66" name="Google Shape;466;p13"/>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67" name="Google Shape;467;p13"/>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68" name="Google Shape;468;p13"/>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69" name="Google Shape;469;p13"/>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0" name="Google Shape;470;p13"/>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1" name="Google Shape;471;p13"/>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2" name="Google Shape;472;p13"/>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3" name="Google Shape;473;p13"/>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4" name="Google Shape;474;p13"/>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5" name="Google Shape;475;p13"/>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6" name="Google Shape;476;p13"/>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7" name="Google Shape;477;p13"/>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8" name="Google Shape;478;p13"/>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79" name="Google Shape;479;p13"/>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80" name="Google Shape;480;p13"/>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81" name="Google Shape;481;p13"/>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82" name="Google Shape;482;p13"/>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83" name="Google Shape;483;p13"/>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84" name="Google Shape;484;p13"/>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85" name="Google Shape;485;p13"/>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86" name="Google Shape;486;p13"/>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87" name="Google Shape;487;p13"/>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88" name="Google Shape;488;p13"/>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89" name="Google Shape;489;p13"/>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90" name="Google Shape;490;p13"/>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91" name="Google Shape;491;p13"/>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92" name="Google Shape;492;p13"/>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93" name="Google Shape;493;p13"/>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94" name="Google Shape;494;p13"/>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95" name="Google Shape;495;p13"/>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96" name="Google Shape;496;p13"/>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97" name="Google Shape;497;p13"/>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98" name="Google Shape;498;p13"/>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499" name="Google Shape;499;p13"/>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00" name="Google Shape;500;p13"/>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01" name="Google Shape;501;p13"/>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02" name="Google Shape;502;p13"/>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03" name="Google Shape;503;p13"/>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04" name="Google Shape;504;p13"/>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05" name="Google Shape;505;p13"/>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06" name="Google Shape;506;p13"/>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07" name="Google Shape;507;p13"/>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08" name="Google Shape;508;p13"/>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09" name="Google Shape;509;p13"/>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sp>
        <p:nvSpPr>
          <p:cNvPr id="510" name="Google Shape;510;p13"/>
          <p:cNvSpPr txBox="1">
            <a:spLocks noGrp="1"/>
          </p:cNvSpPr>
          <p:nvPr>
            <p:ph type="body" idx="1"/>
          </p:nvPr>
        </p:nvSpPr>
        <p:spPr>
          <a:xfrm>
            <a:off x="1522413" y="1905000"/>
            <a:ext cx="4416552" cy="7620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lt1"/>
              </a:buClr>
              <a:buSzPts val="2400"/>
              <a:buNone/>
              <a:defRPr sz="2400" b="0"/>
            </a:lvl1pPr>
            <a:lvl2pPr marL="914400" lvl="1" indent="-228600" algn="l">
              <a:lnSpc>
                <a:spcPct val="90000"/>
              </a:lnSpc>
              <a:spcBef>
                <a:spcPts val="600"/>
              </a:spcBef>
              <a:spcAft>
                <a:spcPts val="0"/>
              </a:spcAft>
              <a:buClr>
                <a:schemeClr val="lt1"/>
              </a:buClr>
              <a:buSzPts val="2000"/>
              <a:buNone/>
              <a:defRPr sz="2000" b="1"/>
            </a:lvl2pPr>
            <a:lvl3pPr marL="1371600" lvl="2" indent="-228600" algn="l">
              <a:lnSpc>
                <a:spcPct val="90000"/>
              </a:lnSpc>
              <a:spcBef>
                <a:spcPts val="600"/>
              </a:spcBef>
              <a:spcAft>
                <a:spcPts val="0"/>
              </a:spcAft>
              <a:buClr>
                <a:schemeClr val="lt1"/>
              </a:buClr>
              <a:buSzPts val="1800"/>
              <a:buNone/>
              <a:defRPr sz="1800" b="1"/>
            </a:lvl3pPr>
            <a:lvl4pPr marL="1828800" lvl="3" indent="-228600" algn="l">
              <a:lnSpc>
                <a:spcPct val="90000"/>
              </a:lnSpc>
              <a:spcBef>
                <a:spcPts val="600"/>
              </a:spcBef>
              <a:spcAft>
                <a:spcPts val="0"/>
              </a:spcAft>
              <a:buClr>
                <a:schemeClr val="lt1"/>
              </a:buClr>
              <a:buSzPts val="1600"/>
              <a:buNone/>
              <a:defRPr sz="1600" b="1"/>
            </a:lvl4pPr>
            <a:lvl5pPr marL="2286000" lvl="4" indent="-228600" algn="l">
              <a:lnSpc>
                <a:spcPct val="90000"/>
              </a:lnSpc>
              <a:spcBef>
                <a:spcPts val="600"/>
              </a:spcBef>
              <a:spcAft>
                <a:spcPts val="0"/>
              </a:spcAft>
              <a:buClr>
                <a:schemeClr val="lt1"/>
              </a:buClr>
              <a:buSzPts val="1600"/>
              <a:buNone/>
              <a:defRPr sz="1600" b="1"/>
            </a:lvl5pPr>
            <a:lvl6pPr marL="2743200" lvl="5" indent="-228600" algn="l">
              <a:lnSpc>
                <a:spcPct val="90000"/>
              </a:lnSpc>
              <a:spcBef>
                <a:spcPts val="600"/>
              </a:spcBef>
              <a:spcAft>
                <a:spcPts val="0"/>
              </a:spcAft>
              <a:buClr>
                <a:schemeClr val="lt1"/>
              </a:buClr>
              <a:buSzPts val="1600"/>
              <a:buNone/>
              <a:defRPr sz="1600" b="1"/>
            </a:lvl6pPr>
            <a:lvl7pPr marL="3200400" lvl="6" indent="-228600" algn="l">
              <a:lnSpc>
                <a:spcPct val="90000"/>
              </a:lnSpc>
              <a:spcBef>
                <a:spcPts val="600"/>
              </a:spcBef>
              <a:spcAft>
                <a:spcPts val="0"/>
              </a:spcAft>
              <a:buClr>
                <a:schemeClr val="lt1"/>
              </a:buClr>
              <a:buSzPts val="1600"/>
              <a:buNone/>
              <a:defRPr sz="1600" b="1"/>
            </a:lvl7pPr>
            <a:lvl8pPr marL="3657600" lvl="7" indent="-228600" algn="l">
              <a:lnSpc>
                <a:spcPct val="90000"/>
              </a:lnSpc>
              <a:spcBef>
                <a:spcPts val="600"/>
              </a:spcBef>
              <a:spcAft>
                <a:spcPts val="0"/>
              </a:spcAft>
              <a:buClr>
                <a:schemeClr val="lt1"/>
              </a:buClr>
              <a:buSzPts val="1600"/>
              <a:buNone/>
              <a:defRPr sz="1600" b="1"/>
            </a:lvl8pPr>
            <a:lvl9pPr marL="4114800" lvl="8" indent="-228600" algn="l">
              <a:lnSpc>
                <a:spcPct val="90000"/>
              </a:lnSpc>
              <a:spcBef>
                <a:spcPts val="600"/>
              </a:spcBef>
              <a:spcAft>
                <a:spcPts val="0"/>
              </a:spcAft>
              <a:buClr>
                <a:schemeClr val="lt1"/>
              </a:buClr>
              <a:buSzPts val="1600"/>
              <a:buNone/>
              <a:defRPr sz="1600" b="1"/>
            </a:lvl9pPr>
          </a:lstStyle>
          <a:p>
            <a:endParaRPr/>
          </a:p>
        </p:txBody>
      </p:sp>
      <p:sp>
        <p:nvSpPr>
          <p:cNvPr id="511" name="Google Shape;511;p13"/>
          <p:cNvSpPr txBox="1">
            <a:spLocks noGrp="1"/>
          </p:cNvSpPr>
          <p:nvPr>
            <p:ph type="body" idx="2"/>
          </p:nvPr>
        </p:nvSpPr>
        <p:spPr>
          <a:xfrm>
            <a:off x="1522413" y="2819399"/>
            <a:ext cx="4416552" cy="335280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chemeClr val="lt1"/>
              </a:buClr>
              <a:buSzPts val="2400"/>
              <a:buChar char="▪"/>
              <a:defRPr sz="2400"/>
            </a:lvl1pPr>
            <a:lvl2pPr marL="914400" lvl="1" indent="-355600" algn="l">
              <a:lnSpc>
                <a:spcPct val="90000"/>
              </a:lnSpc>
              <a:spcBef>
                <a:spcPts val="600"/>
              </a:spcBef>
              <a:spcAft>
                <a:spcPts val="0"/>
              </a:spcAft>
              <a:buClr>
                <a:schemeClr val="lt1"/>
              </a:buClr>
              <a:buSzPts val="2000"/>
              <a:buChar char="–"/>
              <a:defRPr sz="2000"/>
            </a:lvl2pPr>
            <a:lvl3pPr marL="1371600" lvl="2" indent="-342900" algn="l">
              <a:lnSpc>
                <a:spcPct val="90000"/>
              </a:lnSpc>
              <a:spcBef>
                <a:spcPts val="600"/>
              </a:spcBef>
              <a:spcAft>
                <a:spcPts val="0"/>
              </a:spcAft>
              <a:buClr>
                <a:schemeClr val="lt1"/>
              </a:buClr>
              <a:buSzPts val="1800"/>
              <a:buChar char="▪"/>
              <a:defRPr sz="1800"/>
            </a:lvl3pPr>
            <a:lvl4pPr marL="1828800" lvl="3" indent="-330200" algn="l">
              <a:lnSpc>
                <a:spcPct val="90000"/>
              </a:lnSpc>
              <a:spcBef>
                <a:spcPts val="600"/>
              </a:spcBef>
              <a:spcAft>
                <a:spcPts val="0"/>
              </a:spcAft>
              <a:buClr>
                <a:schemeClr val="lt1"/>
              </a:buClr>
              <a:buSzPts val="1600"/>
              <a:buChar char="–"/>
              <a:defRPr sz="1600"/>
            </a:lvl4pPr>
            <a:lvl5pPr marL="2286000" lvl="4" indent="-330200" algn="l">
              <a:lnSpc>
                <a:spcPct val="90000"/>
              </a:lnSpc>
              <a:spcBef>
                <a:spcPts val="600"/>
              </a:spcBef>
              <a:spcAft>
                <a:spcPts val="0"/>
              </a:spcAft>
              <a:buClr>
                <a:schemeClr val="lt1"/>
              </a:buClr>
              <a:buSzPts val="1600"/>
              <a:buChar char="▪"/>
              <a:defRPr sz="1600"/>
            </a:lvl5pPr>
            <a:lvl6pPr marL="2743200" lvl="5" indent="-330200" algn="l">
              <a:lnSpc>
                <a:spcPct val="90000"/>
              </a:lnSpc>
              <a:spcBef>
                <a:spcPts val="600"/>
              </a:spcBef>
              <a:spcAft>
                <a:spcPts val="0"/>
              </a:spcAft>
              <a:buClr>
                <a:schemeClr val="lt1"/>
              </a:buClr>
              <a:buSzPts val="1600"/>
              <a:buChar char="–"/>
              <a:defRPr sz="1600"/>
            </a:lvl6pPr>
            <a:lvl7pPr marL="3200400" lvl="6" indent="-330200" algn="l">
              <a:lnSpc>
                <a:spcPct val="90000"/>
              </a:lnSpc>
              <a:spcBef>
                <a:spcPts val="600"/>
              </a:spcBef>
              <a:spcAft>
                <a:spcPts val="0"/>
              </a:spcAft>
              <a:buClr>
                <a:schemeClr val="lt1"/>
              </a:buClr>
              <a:buSzPts val="1600"/>
              <a:buChar char="▪"/>
              <a:defRPr sz="1600"/>
            </a:lvl7pPr>
            <a:lvl8pPr marL="3657600" lvl="7" indent="-330200" algn="l">
              <a:lnSpc>
                <a:spcPct val="90000"/>
              </a:lnSpc>
              <a:spcBef>
                <a:spcPts val="600"/>
              </a:spcBef>
              <a:spcAft>
                <a:spcPts val="0"/>
              </a:spcAft>
              <a:buClr>
                <a:schemeClr val="lt1"/>
              </a:buClr>
              <a:buSzPts val="1600"/>
              <a:buChar char="–"/>
              <a:defRPr sz="1600"/>
            </a:lvl8pPr>
            <a:lvl9pPr marL="4114800" lvl="8" indent="-330200" algn="l">
              <a:lnSpc>
                <a:spcPct val="90000"/>
              </a:lnSpc>
              <a:spcBef>
                <a:spcPts val="600"/>
              </a:spcBef>
              <a:spcAft>
                <a:spcPts val="0"/>
              </a:spcAft>
              <a:buClr>
                <a:schemeClr val="lt1"/>
              </a:buClr>
              <a:buSzPts val="1600"/>
              <a:buChar char="▪"/>
              <a:defRPr sz="1600"/>
            </a:lvl9pPr>
          </a:lstStyle>
          <a:p>
            <a:endParaRPr/>
          </a:p>
        </p:txBody>
      </p:sp>
      <p:sp>
        <p:nvSpPr>
          <p:cNvPr id="512" name="Google Shape;512;p13"/>
          <p:cNvSpPr txBox="1">
            <a:spLocks noGrp="1"/>
          </p:cNvSpPr>
          <p:nvPr>
            <p:ph type="body" idx="3"/>
          </p:nvPr>
        </p:nvSpPr>
        <p:spPr>
          <a:xfrm>
            <a:off x="6249860" y="1905000"/>
            <a:ext cx="4416552" cy="7620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lt1"/>
              </a:buClr>
              <a:buSzPts val="2400"/>
              <a:buNone/>
              <a:defRPr sz="2400" b="0"/>
            </a:lvl1pPr>
            <a:lvl2pPr marL="914400" lvl="1" indent="-228600" algn="l">
              <a:lnSpc>
                <a:spcPct val="90000"/>
              </a:lnSpc>
              <a:spcBef>
                <a:spcPts val="600"/>
              </a:spcBef>
              <a:spcAft>
                <a:spcPts val="0"/>
              </a:spcAft>
              <a:buClr>
                <a:schemeClr val="lt1"/>
              </a:buClr>
              <a:buSzPts val="2000"/>
              <a:buNone/>
              <a:defRPr sz="2000" b="1"/>
            </a:lvl2pPr>
            <a:lvl3pPr marL="1371600" lvl="2" indent="-228600" algn="l">
              <a:lnSpc>
                <a:spcPct val="90000"/>
              </a:lnSpc>
              <a:spcBef>
                <a:spcPts val="600"/>
              </a:spcBef>
              <a:spcAft>
                <a:spcPts val="0"/>
              </a:spcAft>
              <a:buClr>
                <a:schemeClr val="lt1"/>
              </a:buClr>
              <a:buSzPts val="1800"/>
              <a:buNone/>
              <a:defRPr sz="1800" b="1"/>
            </a:lvl3pPr>
            <a:lvl4pPr marL="1828800" lvl="3" indent="-228600" algn="l">
              <a:lnSpc>
                <a:spcPct val="90000"/>
              </a:lnSpc>
              <a:spcBef>
                <a:spcPts val="600"/>
              </a:spcBef>
              <a:spcAft>
                <a:spcPts val="0"/>
              </a:spcAft>
              <a:buClr>
                <a:schemeClr val="lt1"/>
              </a:buClr>
              <a:buSzPts val="1600"/>
              <a:buNone/>
              <a:defRPr sz="1600" b="1"/>
            </a:lvl4pPr>
            <a:lvl5pPr marL="2286000" lvl="4" indent="-228600" algn="l">
              <a:lnSpc>
                <a:spcPct val="90000"/>
              </a:lnSpc>
              <a:spcBef>
                <a:spcPts val="600"/>
              </a:spcBef>
              <a:spcAft>
                <a:spcPts val="0"/>
              </a:spcAft>
              <a:buClr>
                <a:schemeClr val="lt1"/>
              </a:buClr>
              <a:buSzPts val="1600"/>
              <a:buNone/>
              <a:defRPr sz="1600" b="1"/>
            </a:lvl5pPr>
            <a:lvl6pPr marL="2743200" lvl="5" indent="-228600" algn="l">
              <a:lnSpc>
                <a:spcPct val="90000"/>
              </a:lnSpc>
              <a:spcBef>
                <a:spcPts val="600"/>
              </a:spcBef>
              <a:spcAft>
                <a:spcPts val="0"/>
              </a:spcAft>
              <a:buClr>
                <a:schemeClr val="lt1"/>
              </a:buClr>
              <a:buSzPts val="1600"/>
              <a:buNone/>
              <a:defRPr sz="1600" b="1"/>
            </a:lvl6pPr>
            <a:lvl7pPr marL="3200400" lvl="6" indent="-228600" algn="l">
              <a:lnSpc>
                <a:spcPct val="90000"/>
              </a:lnSpc>
              <a:spcBef>
                <a:spcPts val="600"/>
              </a:spcBef>
              <a:spcAft>
                <a:spcPts val="0"/>
              </a:spcAft>
              <a:buClr>
                <a:schemeClr val="lt1"/>
              </a:buClr>
              <a:buSzPts val="1600"/>
              <a:buNone/>
              <a:defRPr sz="1600" b="1"/>
            </a:lvl7pPr>
            <a:lvl8pPr marL="3657600" lvl="7" indent="-228600" algn="l">
              <a:lnSpc>
                <a:spcPct val="90000"/>
              </a:lnSpc>
              <a:spcBef>
                <a:spcPts val="600"/>
              </a:spcBef>
              <a:spcAft>
                <a:spcPts val="0"/>
              </a:spcAft>
              <a:buClr>
                <a:schemeClr val="lt1"/>
              </a:buClr>
              <a:buSzPts val="1600"/>
              <a:buNone/>
              <a:defRPr sz="1600" b="1"/>
            </a:lvl8pPr>
            <a:lvl9pPr marL="4114800" lvl="8" indent="-228600" algn="l">
              <a:lnSpc>
                <a:spcPct val="90000"/>
              </a:lnSpc>
              <a:spcBef>
                <a:spcPts val="600"/>
              </a:spcBef>
              <a:spcAft>
                <a:spcPts val="0"/>
              </a:spcAft>
              <a:buClr>
                <a:schemeClr val="lt1"/>
              </a:buClr>
              <a:buSzPts val="1600"/>
              <a:buNone/>
              <a:defRPr sz="1600" b="1"/>
            </a:lvl9pPr>
          </a:lstStyle>
          <a:p>
            <a:endParaRPr/>
          </a:p>
        </p:txBody>
      </p:sp>
      <p:sp>
        <p:nvSpPr>
          <p:cNvPr id="513" name="Google Shape;513;p13"/>
          <p:cNvSpPr txBox="1">
            <a:spLocks noGrp="1"/>
          </p:cNvSpPr>
          <p:nvPr>
            <p:ph type="body" idx="4"/>
          </p:nvPr>
        </p:nvSpPr>
        <p:spPr>
          <a:xfrm>
            <a:off x="6249860" y="2819399"/>
            <a:ext cx="4416552" cy="335280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chemeClr val="lt1"/>
              </a:buClr>
              <a:buSzPts val="2400"/>
              <a:buChar char="▪"/>
              <a:defRPr sz="2400"/>
            </a:lvl1pPr>
            <a:lvl2pPr marL="914400" lvl="1" indent="-355600" algn="l">
              <a:lnSpc>
                <a:spcPct val="90000"/>
              </a:lnSpc>
              <a:spcBef>
                <a:spcPts val="600"/>
              </a:spcBef>
              <a:spcAft>
                <a:spcPts val="0"/>
              </a:spcAft>
              <a:buClr>
                <a:schemeClr val="lt1"/>
              </a:buClr>
              <a:buSzPts val="2000"/>
              <a:buChar char="–"/>
              <a:defRPr sz="2000"/>
            </a:lvl2pPr>
            <a:lvl3pPr marL="1371600" lvl="2" indent="-342900" algn="l">
              <a:lnSpc>
                <a:spcPct val="90000"/>
              </a:lnSpc>
              <a:spcBef>
                <a:spcPts val="600"/>
              </a:spcBef>
              <a:spcAft>
                <a:spcPts val="0"/>
              </a:spcAft>
              <a:buClr>
                <a:schemeClr val="lt1"/>
              </a:buClr>
              <a:buSzPts val="1800"/>
              <a:buChar char="▪"/>
              <a:defRPr sz="1800"/>
            </a:lvl3pPr>
            <a:lvl4pPr marL="1828800" lvl="3" indent="-330200" algn="l">
              <a:lnSpc>
                <a:spcPct val="90000"/>
              </a:lnSpc>
              <a:spcBef>
                <a:spcPts val="600"/>
              </a:spcBef>
              <a:spcAft>
                <a:spcPts val="0"/>
              </a:spcAft>
              <a:buClr>
                <a:schemeClr val="lt1"/>
              </a:buClr>
              <a:buSzPts val="1600"/>
              <a:buChar char="–"/>
              <a:defRPr sz="1600"/>
            </a:lvl4pPr>
            <a:lvl5pPr marL="2286000" lvl="4" indent="-330200" algn="l">
              <a:lnSpc>
                <a:spcPct val="90000"/>
              </a:lnSpc>
              <a:spcBef>
                <a:spcPts val="600"/>
              </a:spcBef>
              <a:spcAft>
                <a:spcPts val="0"/>
              </a:spcAft>
              <a:buClr>
                <a:schemeClr val="lt1"/>
              </a:buClr>
              <a:buSzPts val="1600"/>
              <a:buChar char="▪"/>
              <a:defRPr sz="1600"/>
            </a:lvl5pPr>
            <a:lvl6pPr marL="2743200" lvl="5" indent="-330200" algn="l">
              <a:lnSpc>
                <a:spcPct val="90000"/>
              </a:lnSpc>
              <a:spcBef>
                <a:spcPts val="600"/>
              </a:spcBef>
              <a:spcAft>
                <a:spcPts val="0"/>
              </a:spcAft>
              <a:buClr>
                <a:schemeClr val="lt1"/>
              </a:buClr>
              <a:buSzPts val="1600"/>
              <a:buChar char="–"/>
              <a:defRPr sz="1600"/>
            </a:lvl6pPr>
            <a:lvl7pPr marL="3200400" lvl="6" indent="-330200" algn="l">
              <a:lnSpc>
                <a:spcPct val="90000"/>
              </a:lnSpc>
              <a:spcBef>
                <a:spcPts val="600"/>
              </a:spcBef>
              <a:spcAft>
                <a:spcPts val="0"/>
              </a:spcAft>
              <a:buClr>
                <a:schemeClr val="lt1"/>
              </a:buClr>
              <a:buSzPts val="1600"/>
              <a:buChar char="▪"/>
              <a:defRPr sz="1600"/>
            </a:lvl7pPr>
            <a:lvl8pPr marL="3657600" lvl="7" indent="-330200" algn="l">
              <a:lnSpc>
                <a:spcPct val="90000"/>
              </a:lnSpc>
              <a:spcBef>
                <a:spcPts val="600"/>
              </a:spcBef>
              <a:spcAft>
                <a:spcPts val="0"/>
              </a:spcAft>
              <a:buClr>
                <a:schemeClr val="lt1"/>
              </a:buClr>
              <a:buSzPts val="1600"/>
              <a:buChar char="–"/>
              <a:defRPr sz="1600"/>
            </a:lvl8pPr>
            <a:lvl9pPr marL="4114800" lvl="8" indent="-330200" algn="l">
              <a:lnSpc>
                <a:spcPct val="90000"/>
              </a:lnSpc>
              <a:spcBef>
                <a:spcPts val="600"/>
              </a:spcBef>
              <a:spcAft>
                <a:spcPts val="0"/>
              </a:spcAft>
              <a:buClr>
                <a:schemeClr val="lt1"/>
              </a:buClr>
              <a:buSzPts val="1600"/>
              <a:buChar char="▪"/>
              <a:defRPr sz="1600"/>
            </a:lvl9pPr>
          </a:lstStyle>
          <a:p>
            <a:endParaRPr/>
          </a:p>
        </p:txBody>
      </p:sp>
      <p:sp>
        <p:nvSpPr>
          <p:cNvPr id="514" name="Google Shape;514;p13"/>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p13"/>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6" name="Google Shape;516;p13"/>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7"/>
        <p:cNvGrpSpPr/>
        <p:nvPr/>
      </p:nvGrpSpPr>
      <p:grpSpPr>
        <a:xfrm>
          <a:off x="0" y="0"/>
          <a:ext cx="0" cy="0"/>
          <a:chOff x="0" y="0"/>
          <a:chExt cx="0" cy="0"/>
        </a:xfrm>
      </p:grpSpPr>
      <p:sp>
        <p:nvSpPr>
          <p:cNvPr id="518" name="Google Shape;518;p15"/>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9" name="Google Shape;519;p15"/>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0" name="Google Shape;520;p15"/>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1"/>
        <p:cNvGrpSpPr/>
        <p:nvPr/>
      </p:nvGrpSpPr>
      <p:grpSpPr>
        <a:xfrm>
          <a:off x="0" y="0"/>
          <a:ext cx="0" cy="0"/>
          <a:chOff x="0" y="0"/>
          <a:chExt cx="0" cy="0"/>
        </a:xfrm>
      </p:grpSpPr>
      <p:sp>
        <p:nvSpPr>
          <p:cNvPr id="522" name="Google Shape;522;p16"/>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onsolas"/>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3" name="Google Shape;523;p16"/>
          <p:cNvSpPr txBox="1">
            <a:spLocks noGrp="1"/>
          </p:cNvSpPr>
          <p:nvPr>
            <p:ph type="body" idx="1"/>
          </p:nvPr>
        </p:nvSpPr>
        <p:spPr>
          <a:xfrm>
            <a:off x="1522413" y="3429000"/>
            <a:ext cx="2743200" cy="2743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Clr>
                <a:schemeClr val="lt1"/>
              </a:buClr>
              <a:buSzPts val="1600"/>
              <a:buNone/>
              <a:defRPr sz="1600"/>
            </a:lvl1pPr>
            <a:lvl2pPr marL="914400" lvl="1" indent="-228600" algn="l">
              <a:lnSpc>
                <a:spcPct val="90000"/>
              </a:lnSpc>
              <a:spcBef>
                <a:spcPts val="600"/>
              </a:spcBef>
              <a:spcAft>
                <a:spcPts val="0"/>
              </a:spcAft>
              <a:buClr>
                <a:schemeClr val="lt1"/>
              </a:buClr>
              <a:buSzPts val="1200"/>
              <a:buNone/>
              <a:defRPr sz="1200"/>
            </a:lvl2pPr>
            <a:lvl3pPr marL="1371600" lvl="2" indent="-228600" algn="l">
              <a:lnSpc>
                <a:spcPct val="90000"/>
              </a:lnSpc>
              <a:spcBef>
                <a:spcPts val="600"/>
              </a:spcBef>
              <a:spcAft>
                <a:spcPts val="0"/>
              </a:spcAft>
              <a:buClr>
                <a:schemeClr val="lt1"/>
              </a:buClr>
              <a:buSzPts val="1000"/>
              <a:buNone/>
              <a:defRPr sz="1000"/>
            </a:lvl3pPr>
            <a:lvl4pPr marL="1828800" lvl="3" indent="-228600" algn="l">
              <a:lnSpc>
                <a:spcPct val="90000"/>
              </a:lnSpc>
              <a:spcBef>
                <a:spcPts val="600"/>
              </a:spcBef>
              <a:spcAft>
                <a:spcPts val="0"/>
              </a:spcAft>
              <a:buClr>
                <a:schemeClr val="lt1"/>
              </a:buClr>
              <a:buSzPts val="900"/>
              <a:buNone/>
              <a:defRPr sz="900"/>
            </a:lvl4pPr>
            <a:lvl5pPr marL="2286000" lvl="4" indent="-228600" algn="l">
              <a:lnSpc>
                <a:spcPct val="90000"/>
              </a:lnSpc>
              <a:spcBef>
                <a:spcPts val="600"/>
              </a:spcBef>
              <a:spcAft>
                <a:spcPts val="0"/>
              </a:spcAft>
              <a:buClr>
                <a:schemeClr val="lt1"/>
              </a:buClr>
              <a:buSzPts val="900"/>
              <a:buNone/>
              <a:defRPr sz="900"/>
            </a:lvl5pPr>
            <a:lvl6pPr marL="2743200" lvl="5" indent="-228600" algn="l">
              <a:lnSpc>
                <a:spcPct val="90000"/>
              </a:lnSpc>
              <a:spcBef>
                <a:spcPts val="600"/>
              </a:spcBef>
              <a:spcAft>
                <a:spcPts val="0"/>
              </a:spcAft>
              <a:buClr>
                <a:schemeClr val="lt1"/>
              </a:buClr>
              <a:buSzPts val="900"/>
              <a:buNone/>
              <a:defRPr sz="900"/>
            </a:lvl6pPr>
            <a:lvl7pPr marL="3200400" lvl="6" indent="-228600" algn="l">
              <a:lnSpc>
                <a:spcPct val="90000"/>
              </a:lnSpc>
              <a:spcBef>
                <a:spcPts val="600"/>
              </a:spcBef>
              <a:spcAft>
                <a:spcPts val="0"/>
              </a:spcAft>
              <a:buClr>
                <a:schemeClr val="lt1"/>
              </a:buClr>
              <a:buSzPts val="900"/>
              <a:buNone/>
              <a:defRPr sz="900"/>
            </a:lvl7pPr>
            <a:lvl8pPr marL="3657600" lvl="7" indent="-228600" algn="l">
              <a:lnSpc>
                <a:spcPct val="90000"/>
              </a:lnSpc>
              <a:spcBef>
                <a:spcPts val="600"/>
              </a:spcBef>
              <a:spcAft>
                <a:spcPts val="0"/>
              </a:spcAft>
              <a:buClr>
                <a:schemeClr val="lt1"/>
              </a:buClr>
              <a:buSzPts val="900"/>
              <a:buNone/>
              <a:defRPr sz="900"/>
            </a:lvl8pPr>
            <a:lvl9pPr marL="4114800" lvl="8" indent="-228600" algn="l">
              <a:lnSpc>
                <a:spcPct val="90000"/>
              </a:lnSpc>
              <a:spcBef>
                <a:spcPts val="600"/>
              </a:spcBef>
              <a:spcAft>
                <a:spcPts val="0"/>
              </a:spcAft>
              <a:buClr>
                <a:schemeClr val="lt1"/>
              </a:buClr>
              <a:buSzPts val="900"/>
              <a:buNone/>
              <a:defRPr sz="900"/>
            </a:lvl9pPr>
          </a:lstStyle>
          <a:p>
            <a:endParaRPr/>
          </a:p>
        </p:txBody>
      </p:sp>
      <p:sp>
        <p:nvSpPr>
          <p:cNvPr id="524" name="Google Shape;524;p16"/>
          <p:cNvSpPr txBox="1">
            <a:spLocks noGrp="1"/>
          </p:cNvSpPr>
          <p:nvPr>
            <p:ph type="body" idx="2"/>
          </p:nvPr>
        </p:nvSpPr>
        <p:spPr>
          <a:xfrm>
            <a:off x="4710022" y="1905000"/>
            <a:ext cx="5669280" cy="40386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chemeClr val="lt1"/>
              </a:buClr>
              <a:buSzPts val="2400"/>
              <a:buChar char="▪"/>
              <a:defRPr sz="2400"/>
            </a:lvl1pPr>
            <a:lvl2pPr marL="914400" lvl="1" indent="-355600" algn="l">
              <a:lnSpc>
                <a:spcPct val="90000"/>
              </a:lnSpc>
              <a:spcBef>
                <a:spcPts val="600"/>
              </a:spcBef>
              <a:spcAft>
                <a:spcPts val="0"/>
              </a:spcAft>
              <a:buClr>
                <a:schemeClr val="lt1"/>
              </a:buClr>
              <a:buSzPts val="2000"/>
              <a:buChar char="–"/>
              <a:defRPr sz="2000"/>
            </a:lvl2pPr>
            <a:lvl3pPr marL="1371600" lvl="2" indent="-342900" algn="l">
              <a:lnSpc>
                <a:spcPct val="90000"/>
              </a:lnSpc>
              <a:spcBef>
                <a:spcPts val="600"/>
              </a:spcBef>
              <a:spcAft>
                <a:spcPts val="0"/>
              </a:spcAft>
              <a:buClr>
                <a:schemeClr val="lt1"/>
              </a:buClr>
              <a:buSzPts val="1800"/>
              <a:buChar char="▪"/>
              <a:defRPr sz="1800"/>
            </a:lvl3pPr>
            <a:lvl4pPr marL="1828800" lvl="3" indent="-330200" algn="l">
              <a:lnSpc>
                <a:spcPct val="90000"/>
              </a:lnSpc>
              <a:spcBef>
                <a:spcPts val="600"/>
              </a:spcBef>
              <a:spcAft>
                <a:spcPts val="0"/>
              </a:spcAft>
              <a:buClr>
                <a:schemeClr val="lt1"/>
              </a:buClr>
              <a:buSzPts val="1600"/>
              <a:buChar char="–"/>
              <a:defRPr sz="1600"/>
            </a:lvl4pPr>
            <a:lvl5pPr marL="2286000" lvl="4" indent="-330200" algn="l">
              <a:lnSpc>
                <a:spcPct val="90000"/>
              </a:lnSpc>
              <a:spcBef>
                <a:spcPts val="600"/>
              </a:spcBef>
              <a:spcAft>
                <a:spcPts val="0"/>
              </a:spcAft>
              <a:buClr>
                <a:schemeClr val="lt1"/>
              </a:buClr>
              <a:buSzPts val="1600"/>
              <a:buChar char="▪"/>
              <a:defRPr sz="1600"/>
            </a:lvl5pPr>
            <a:lvl6pPr marL="2743200" lvl="5" indent="-330200" algn="l">
              <a:lnSpc>
                <a:spcPct val="90000"/>
              </a:lnSpc>
              <a:spcBef>
                <a:spcPts val="600"/>
              </a:spcBef>
              <a:spcAft>
                <a:spcPts val="0"/>
              </a:spcAft>
              <a:buClr>
                <a:schemeClr val="lt1"/>
              </a:buClr>
              <a:buSzPts val="1600"/>
              <a:buChar char="–"/>
              <a:defRPr sz="1600"/>
            </a:lvl6pPr>
            <a:lvl7pPr marL="3200400" lvl="6" indent="-330200" algn="l">
              <a:lnSpc>
                <a:spcPct val="90000"/>
              </a:lnSpc>
              <a:spcBef>
                <a:spcPts val="600"/>
              </a:spcBef>
              <a:spcAft>
                <a:spcPts val="0"/>
              </a:spcAft>
              <a:buClr>
                <a:schemeClr val="lt1"/>
              </a:buClr>
              <a:buSzPts val="1600"/>
              <a:buChar char="▪"/>
              <a:defRPr sz="1600"/>
            </a:lvl7pPr>
            <a:lvl8pPr marL="3657600" lvl="7" indent="-330200" algn="l">
              <a:lnSpc>
                <a:spcPct val="90000"/>
              </a:lnSpc>
              <a:spcBef>
                <a:spcPts val="600"/>
              </a:spcBef>
              <a:spcAft>
                <a:spcPts val="0"/>
              </a:spcAft>
              <a:buClr>
                <a:schemeClr val="lt1"/>
              </a:buClr>
              <a:buSzPts val="1600"/>
              <a:buChar char="–"/>
              <a:defRPr sz="1600"/>
            </a:lvl8pPr>
            <a:lvl9pPr marL="4114800" lvl="8" indent="-330200" algn="l">
              <a:lnSpc>
                <a:spcPct val="90000"/>
              </a:lnSpc>
              <a:spcBef>
                <a:spcPts val="600"/>
              </a:spcBef>
              <a:spcAft>
                <a:spcPts val="0"/>
              </a:spcAft>
              <a:buClr>
                <a:schemeClr val="lt1"/>
              </a:buClr>
              <a:buSzPts val="1600"/>
              <a:buChar char="▪"/>
              <a:defRPr sz="1600"/>
            </a:lvl9pPr>
          </a:lstStyle>
          <a:p>
            <a:endParaRPr/>
          </a:p>
        </p:txBody>
      </p:sp>
      <p:grpSp>
        <p:nvGrpSpPr>
          <p:cNvPr id="525" name="Google Shape;525;p16" descr="Box graphic"/>
          <p:cNvGrpSpPr/>
          <p:nvPr/>
        </p:nvGrpSpPr>
        <p:grpSpPr>
          <a:xfrm>
            <a:off x="4417839" y="1630821"/>
            <a:ext cx="6291028" cy="4575885"/>
            <a:chOff x="4417839" y="1630821"/>
            <a:chExt cx="6291028" cy="4575885"/>
          </a:xfrm>
        </p:grpSpPr>
        <p:grpSp>
          <p:nvGrpSpPr>
            <p:cNvPr id="526" name="Google Shape;526;p16"/>
            <p:cNvGrpSpPr/>
            <p:nvPr/>
          </p:nvGrpSpPr>
          <p:grpSpPr>
            <a:xfrm>
              <a:off x="5414491" y="1630821"/>
              <a:ext cx="5294376" cy="4114800"/>
              <a:chOff x="3310555" y="716546"/>
              <a:chExt cx="5294376" cy="4114800"/>
            </a:xfrm>
          </p:grpSpPr>
          <p:grpSp>
            <p:nvGrpSpPr>
              <p:cNvPr id="527" name="Google Shape;527;p16"/>
              <p:cNvGrpSpPr/>
              <p:nvPr/>
            </p:nvGrpSpPr>
            <p:grpSpPr>
              <a:xfrm flipH="1">
                <a:off x="3310555" y="737968"/>
                <a:ext cx="5294376" cy="54864"/>
                <a:chOff x="1522413" y="1514475"/>
                <a:chExt cx="10569575" cy="64008"/>
              </a:xfrm>
            </p:grpSpPr>
            <p:sp>
              <p:nvSpPr>
                <p:cNvPr id="528" name="Google Shape;528;p16"/>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29" name="Google Shape;529;p16"/>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30" name="Google Shape;530;p16"/>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31" name="Google Shape;531;p16"/>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32" name="Google Shape;532;p16"/>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33" name="Google Shape;533;p16"/>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34" name="Google Shape;534;p16"/>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35" name="Google Shape;535;p16"/>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36" name="Google Shape;536;p16"/>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37" name="Google Shape;537;p16"/>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38" name="Google Shape;538;p16"/>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39" name="Google Shape;539;p16"/>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40" name="Google Shape;540;p16"/>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41" name="Google Shape;541;p16"/>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42" name="Google Shape;542;p16"/>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43" name="Google Shape;543;p16"/>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44" name="Google Shape;544;p16"/>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45" name="Google Shape;545;p16"/>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46" name="Google Shape;546;p16"/>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47" name="Google Shape;547;p16"/>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48" name="Google Shape;548;p16"/>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49" name="Google Shape;549;p16"/>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50" name="Google Shape;550;p16"/>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51" name="Google Shape;551;p16"/>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52" name="Google Shape;552;p16"/>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53" name="Google Shape;553;p16"/>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54" name="Google Shape;554;p16"/>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55" name="Google Shape;555;p16"/>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56" name="Google Shape;556;p16"/>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57" name="Google Shape;557;p16"/>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58" name="Google Shape;558;p16"/>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59" name="Google Shape;559;p16"/>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60" name="Google Shape;560;p16"/>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61" name="Google Shape;561;p16"/>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62" name="Google Shape;562;p16"/>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63" name="Google Shape;563;p16"/>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64" name="Google Shape;564;p16"/>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65" name="Google Shape;565;p16"/>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66" name="Google Shape;566;p16"/>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67" name="Google Shape;567;p16"/>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68" name="Google Shape;568;p16"/>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69" name="Google Shape;569;p16"/>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70" name="Google Shape;570;p16"/>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71" name="Google Shape;571;p16"/>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72" name="Google Shape;572;p16"/>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73" name="Google Shape;573;p16"/>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74" name="Google Shape;574;p16"/>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75" name="Google Shape;575;p16"/>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76" name="Google Shape;576;p16"/>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77" name="Google Shape;577;p16"/>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78" name="Google Shape;578;p16"/>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79" name="Google Shape;579;p16"/>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80" name="Google Shape;580;p16"/>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81" name="Google Shape;581;p16"/>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82" name="Google Shape;582;p16"/>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83" name="Google Shape;583;p16"/>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84" name="Google Shape;584;p16"/>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85" name="Google Shape;585;p16"/>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86" name="Google Shape;586;p16"/>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87" name="Google Shape;587;p16"/>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88" name="Google Shape;588;p16"/>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89" name="Google Shape;589;p16"/>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90" name="Google Shape;590;p16"/>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91" name="Google Shape;591;p16"/>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92" name="Google Shape;592;p16"/>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93" name="Google Shape;593;p16"/>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94" name="Google Shape;594;p16"/>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95" name="Google Shape;595;p16"/>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96" name="Google Shape;596;p16"/>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97" name="Google Shape;597;p16"/>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98" name="Google Shape;598;p16"/>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599" name="Google Shape;599;p16"/>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00" name="Google Shape;600;p16"/>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01" name="Google Shape;601;p16"/>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grpSp>
            <p:nvGrpSpPr>
              <p:cNvPr id="602" name="Google Shape;602;p16"/>
              <p:cNvGrpSpPr/>
              <p:nvPr/>
            </p:nvGrpSpPr>
            <p:grpSpPr>
              <a:xfrm rot="-5400000" flipH="1">
                <a:off x="6492229" y="2755658"/>
                <a:ext cx="4114800" cy="36576"/>
                <a:chOff x="1522413" y="1514475"/>
                <a:chExt cx="10569575" cy="64008"/>
              </a:xfrm>
            </p:grpSpPr>
            <p:sp>
              <p:nvSpPr>
                <p:cNvPr id="603" name="Google Shape;603;p16"/>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04" name="Google Shape;604;p16"/>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05" name="Google Shape;605;p16"/>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06" name="Google Shape;606;p16"/>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07" name="Google Shape;607;p16"/>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08" name="Google Shape;608;p16"/>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09" name="Google Shape;609;p16"/>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10" name="Google Shape;610;p16"/>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11" name="Google Shape;611;p16"/>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12" name="Google Shape;612;p16"/>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13" name="Google Shape;613;p16"/>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14" name="Google Shape;614;p16"/>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15" name="Google Shape;615;p16"/>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16" name="Google Shape;616;p16"/>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17" name="Google Shape;617;p16"/>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18" name="Google Shape;618;p16"/>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19" name="Google Shape;619;p16"/>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20" name="Google Shape;620;p16"/>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21" name="Google Shape;621;p16"/>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22" name="Google Shape;622;p16"/>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23" name="Google Shape;623;p16"/>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24" name="Google Shape;624;p16"/>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25" name="Google Shape;625;p16"/>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26" name="Google Shape;626;p16"/>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27" name="Google Shape;627;p16"/>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28" name="Google Shape;628;p16"/>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29" name="Google Shape;629;p16"/>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0" name="Google Shape;630;p16"/>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1" name="Google Shape;631;p16"/>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2" name="Google Shape;632;p16"/>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3" name="Google Shape;633;p16"/>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4" name="Google Shape;634;p16"/>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5" name="Google Shape;635;p16"/>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6" name="Google Shape;636;p16"/>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7" name="Google Shape;637;p16"/>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8" name="Google Shape;638;p16"/>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9" name="Google Shape;639;p16"/>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40" name="Google Shape;640;p16"/>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41" name="Google Shape;641;p16"/>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42" name="Google Shape;642;p16"/>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43" name="Google Shape;643;p16"/>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44" name="Google Shape;644;p16"/>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45" name="Google Shape;645;p16"/>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46" name="Google Shape;646;p16"/>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47" name="Google Shape;647;p16"/>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48" name="Google Shape;648;p16"/>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49" name="Google Shape;649;p16"/>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50" name="Google Shape;650;p16"/>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51" name="Google Shape;651;p16"/>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52" name="Google Shape;652;p16"/>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53" name="Google Shape;653;p16"/>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54" name="Google Shape;654;p16"/>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55" name="Google Shape;655;p16"/>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56" name="Google Shape;656;p16"/>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57" name="Google Shape;657;p16"/>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58" name="Google Shape;658;p16"/>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59" name="Google Shape;659;p16"/>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60" name="Google Shape;660;p16"/>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61" name="Google Shape;661;p16"/>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62" name="Google Shape;662;p16"/>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63" name="Google Shape;663;p16"/>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64" name="Google Shape;664;p16"/>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65" name="Google Shape;665;p16"/>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66" name="Google Shape;666;p16"/>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67" name="Google Shape;667;p16"/>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68" name="Google Shape;668;p16"/>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69" name="Google Shape;669;p16"/>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70" name="Google Shape;670;p16"/>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71" name="Google Shape;671;p16"/>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72" name="Google Shape;672;p16"/>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73" name="Google Shape;673;p16"/>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74" name="Google Shape;674;p16"/>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75" name="Google Shape;675;p16"/>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76" name="Google Shape;676;p16"/>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grpSp>
        <p:grpSp>
          <p:nvGrpSpPr>
            <p:cNvPr id="677" name="Google Shape;677;p16"/>
            <p:cNvGrpSpPr/>
            <p:nvPr/>
          </p:nvGrpSpPr>
          <p:grpSpPr>
            <a:xfrm rot="10800000">
              <a:off x="4417839" y="2091906"/>
              <a:ext cx="5294376" cy="4114800"/>
              <a:chOff x="3310555" y="716546"/>
              <a:chExt cx="5294376" cy="4114800"/>
            </a:xfrm>
          </p:grpSpPr>
          <p:grpSp>
            <p:nvGrpSpPr>
              <p:cNvPr id="678" name="Google Shape;678;p16"/>
              <p:cNvGrpSpPr/>
              <p:nvPr/>
            </p:nvGrpSpPr>
            <p:grpSpPr>
              <a:xfrm flipH="1">
                <a:off x="3310555" y="737968"/>
                <a:ext cx="5294376" cy="54864"/>
                <a:chOff x="1522413" y="1514475"/>
                <a:chExt cx="10569575" cy="64008"/>
              </a:xfrm>
            </p:grpSpPr>
            <p:sp>
              <p:nvSpPr>
                <p:cNvPr id="679" name="Google Shape;679;p16"/>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80" name="Google Shape;680;p16"/>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81" name="Google Shape;681;p16"/>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82" name="Google Shape;682;p16"/>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83" name="Google Shape;683;p16"/>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84" name="Google Shape;684;p16"/>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85" name="Google Shape;685;p16"/>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86" name="Google Shape;686;p16"/>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87" name="Google Shape;687;p16"/>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88" name="Google Shape;688;p16"/>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89" name="Google Shape;689;p16"/>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90" name="Google Shape;690;p16"/>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91" name="Google Shape;691;p16"/>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92" name="Google Shape;692;p16"/>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93" name="Google Shape;693;p16"/>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94" name="Google Shape;694;p16"/>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95" name="Google Shape;695;p16"/>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96" name="Google Shape;696;p16"/>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97" name="Google Shape;697;p16"/>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98" name="Google Shape;698;p16"/>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99" name="Google Shape;699;p16"/>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00" name="Google Shape;700;p16"/>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01" name="Google Shape;701;p16"/>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02" name="Google Shape;702;p16"/>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03" name="Google Shape;703;p16"/>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04" name="Google Shape;704;p16"/>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05" name="Google Shape;705;p16"/>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06" name="Google Shape;706;p16"/>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07" name="Google Shape;707;p16"/>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08" name="Google Shape;708;p16"/>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09" name="Google Shape;709;p16"/>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10" name="Google Shape;710;p16"/>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11" name="Google Shape;711;p16"/>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12" name="Google Shape;712;p16"/>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13" name="Google Shape;713;p16"/>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14" name="Google Shape;714;p16"/>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15" name="Google Shape;715;p16"/>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16" name="Google Shape;716;p16"/>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17" name="Google Shape;717;p16"/>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18" name="Google Shape;718;p16"/>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19" name="Google Shape;719;p16"/>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20" name="Google Shape;720;p16"/>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21" name="Google Shape;721;p16"/>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22" name="Google Shape;722;p16"/>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23" name="Google Shape;723;p16"/>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24" name="Google Shape;724;p16"/>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25" name="Google Shape;725;p16"/>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26" name="Google Shape;726;p16"/>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27" name="Google Shape;727;p16"/>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28" name="Google Shape;728;p16"/>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29" name="Google Shape;729;p16"/>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30" name="Google Shape;730;p16"/>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31" name="Google Shape;731;p16"/>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32" name="Google Shape;732;p16"/>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33" name="Google Shape;733;p16"/>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34" name="Google Shape;734;p16"/>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35" name="Google Shape;735;p16"/>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36" name="Google Shape;736;p16"/>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37" name="Google Shape;737;p16"/>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38" name="Google Shape;738;p16"/>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39" name="Google Shape;739;p16"/>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0" name="Google Shape;740;p16"/>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1" name="Google Shape;741;p16"/>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2" name="Google Shape;742;p16"/>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3" name="Google Shape;743;p16"/>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4" name="Google Shape;744;p16"/>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5" name="Google Shape;745;p16"/>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6" name="Google Shape;746;p16"/>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7" name="Google Shape;747;p16"/>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8" name="Google Shape;748;p16"/>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9" name="Google Shape;749;p16"/>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50" name="Google Shape;750;p16"/>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51" name="Google Shape;751;p16"/>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52" name="Google Shape;752;p16"/>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grpSp>
            <p:nvGrpSpPr>
              <p:cNvPr id="753" name="Google Shape;753;p16"/>
              <p:cNvGrpSpPr/>
              <p:nvPr/>
            </p:nvGrpSpPr>
            <p:grpSpPr>
              <a:xfrm rot="-5400000" flipH="1">
                <a:off x="6492229" y="2755658"/>
                <a:ext cx="4114800" cy="36576"/>
                <a:chOff x="1522413" y="1514475"/>
                <a:chExt cx="10569575" cy="64008"/>
              </a:xfrm>
            </p:grpSpPr>
            <p:sp>
              <p:nvSpPr>
                <p:cNvPr id="754" name="Google Shape;754;p16"/>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55" name="Google Shape;755;p16"/>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56" name="Google Shape;756;p16"/>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57" name="Google Shape;757;p16"/>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58" name="Google Shape;758;p16"/>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59" name="Google Shape;759;p16"/>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60" name="Google Shape;760;p16"/>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61" name="Google Shape;761;p16"/>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62" name="Google Shape;762;p16"/>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63" name="Google Shape;763;p16"/>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64" name="Google Shape;764;p16"/>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65" name="Google Shape;765;p16"/>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66" name="Google Shape;766;p16"/>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67" name="Google Shape;767;p16"/>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68" name="Google Shape;768;p16"/>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69" name="Google Shape;769;p16"/>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70" name="Google Shape;770;p16"/>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71" name="Google Shape;771;p16"/>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72" name="Google Shape;772;p16"/>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73" name="Google Shape;773;p16"/>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74" name="Google Shape;774;p16"/>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75" name="Google Shape;775;p16"/>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76" name="Google Shape;776;p16"/>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77" name="Google Shape;777;p16"/>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78" name="Google Shape;778;p16"/>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79" name="Google Shape;779;p16"/>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80" name="Google Shape;780;p16"/>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81" name="Google Shape;781;p16"/>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82" name="Google Shape;782;p16"/>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83" name="Google Shape;783;p16"/>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84" name="Google Shape;784;p16"/>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85" name="Google Shape;785;p16"/>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86" name="Google Shape;786;p16"/>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87" name="Google Shape;787;p16"/>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88" name="Google Shape;788;p16"/>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89" name="Google Shape;789;p16"/>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90" name="Google Shape;790;p16"/>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91" name="Google Shape;791;p16"/>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92" name="Google Shape;792;p16"/>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93" name="Google Shape;793;p16"/>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94" name="Google Shape;794;p16"/>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95" name="Google Shape;795;p16"/>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96" name="Google Shape;796;p16"/>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97" name="Google Shape;797;p16"/>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98" name="Google Shape;798;p16"/>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99" name="Google Shape;799;p16"/>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0" name="Google Shape;800;p16"/>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1" name="Google Shape;801;p16"/>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2" name="Google Shape;802;p16"/>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3" name="Google Shape;803;p16"/>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4" name="Google Shape;804;p16"/>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5" name="Google Shape;805;p16"/>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6" name="Google Shape;806;p16"/>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7" name="Google Shape;807;p16"/>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8" name="Google Shape;808;p16"/>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9" name="Google Shape;809;p16"/>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10" name="Google Shape;810;p16"/>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11" name="Google Shape;811;p16"/>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12" name="Google Shape;812;p16"/>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13" name="Google Shape;813;p16"/>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14" name="Google Shape;814;p16"/>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15" name="Google Shape;815;p16"/>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16" name="Google Shape;816;p16"/>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17" name="Google Shape;817;p16"/>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18" name="Google Shape;818;p16"/>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19" name="Google Shape;819;p16"/>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20" name="Google Shape;820;p16"/>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21" name="Google Shape;821;p16"/>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22" name="Google Shape;822;p16"/>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23" name="Google Shape;823;p16"/>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24" name="Google Shape;824;p16"/>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25" name="Google Shape;825;p16"/>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26" name="Google Shape;826;p16"/>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27" name="Google Shape;827;p16"/>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grpSp>
      </p:grpSp>
      <p:sp>
        <p:nvSpPr>
          <p:cNvPr id="828" name="Google Shape;828;p16"/>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9" name="Google Shape;829;p16"/>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0" name="Google Shape;830;p16"/>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1"/>
        <p:cNvGrpSpPr/>
        <p:nvPr/>
      </p:nvGrpSpPr>
      <p:grpSpPr>
        <a:xfrm>
          <a:off x="0" y="0"/>
          <a:ext cx="0" cy="0"/>
          <a:chOff x="0" y="0"/>
          <a:chExt cx="0" cy="0"/>
        </a:xfrm>
      </p:grpSpPr>
      <p:sp>
        <p:nvSpPr>
          <p:cNvPr id="832" name="Google Shape;832;p17"/>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onsolas"/>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3" name="Google Shape;833;p17" descr="An empty placeholder to add an image. Click on the placeholder and select the image that you wish to add."/>
          <p:cNvSpPr>
            <a:spLocks noGrp="1"/>
          </p:cNvSpPr>
          <p:nvPr>
            <p:ph type="pic" idx="2"/>
          </p:nvPr>
        </p:nvSpPr>
        <p:spPr>
          <a:xfrm>
            <a:off x="1745838" y="1884311"/>
            <a:ext cx="5669280" cy="4041648"/>
          </a:xfrm>
          <a:prstGeom prst="rect">
            <a:avLst/>
          </a:prstGeom>
          <a:solidFill>
            <a:schemeClr val="dk1"/>
          </a:solidFill>
          <a:ln>
            <a:noFill/>
          </a:ln>
        </p:spPr>
        <p:txBody>
          <a:bodyPr spcFirstLastPara="1" wrap="square" lIns="91425" tIns="914400" rIns="91425" bIns="45700" anchor="t" anchorCtr="0">
            <a:normAutofit/>
          </a:bodyPr>
          <a:lstStyle>
            <a:lvl1pPr marR="0" lvl="0" algn="ctr" rtl="0">
              <a:lnSpc>
                <a:spcPct val="90000"/>
              </a:lnSpc>
              <a:spcBef>
                <a:spcPts val="1800"/>
              </a:spcBef>
              <a:spcAft>
                <a:spcPts val="0"/>
              </a:spcAft>
              <a:buClr>
                <a:schemeClr val="lt1"/>
              </a:buClr>
              <a:buSzPts val="2400"/>
              <a:buFont typeface="Arial"/>
              <a:buNone/>
              <a:defRPr sz="2400" b="0" i="0" u="none" strike="noStrike" cap="none">
                <a:solidFill>
                  <a:schemeClr val="lt1"/>
                </a:solidFill>
                <a:latin typeface="Corbel"/>
                <a:ea typeface="Corbel"/>
                <a:cs typeface="Corbel"/>
                <a:sym typeface="Corbel"/>
              </a:defRPr>
            </a:lvl1pPr>
            <a:lvl2pPr marR="0" lvl="1" algn="l" rtl="0">
              <a:lnSpc>
                <a:spcPct val="90000"/>
              </a:lnSpc>
              <a:spcBef>
                <a:spcPts val="600"/>
              </a:spcBef>
              <a:spcAft>
                <a:spcPts val="0"/>
              </a:spcAft>
              <a:buClr>
                <a:schemeClr val="lt1"/>
              </a:buClr>
              <a:buSzPts val="2800"/>
              <a:buFont typeface="Consolas"/>
              <a:buNone/>
              <a:defRPr sz="2800" b="0" i="0" u="none" strike="noStrike" cap="none">
                <a:solidFill>
                  <a:schemeClr val="lt1"/>
                </a:solidFill>
                <a:latin typeface="Corbel"/>
                <a:ea typeface="Corbel"/>
                <a:cs typeface="Corbel"/>
                <a:sym typeface="Corbel"/>
              </a:defRPr>
            </a:lvl2pPr>
            <a:lvl3pPr marR="0" lvl="2" algn="l" rtl="0">
              <a:lnSpc>
                <a:spcPct val="90000"/>
              </a:lnSpc>
              <a:spcBef>
                <a:spcPts val="600"/>
              </a:spcBef>
              <a:spcAft>
                <a:spcPts val="0"/>
              </a:spcAft>
              <a:buClr>
                <a:schemeClr val="lt1"/>
              </a:buClr>
              <a:buSzPts val="2400"/>
              <a:buFont typeface="Arial"/>
              <a:buNone/>
              <a:defRPr sz="2400" b="0" i="0" u="none" strike="noStrike" cap="none">
                <a:solidFill>
                  <a:schemeClr val="lt1"/>
                </a:solidFill>
                <a:latin typeface="Corbel"/>
                <a:ea typeface="Corbel"/>
                <a:cs typeface="Corbel"/>
                <a:sym typeface="Corbel"/>
              </a:defRPr>
            </a:lvl3pPr>
            <a:lvl4pPr marR="0" lvl="3" algn="l" rtl="0">
              <a:lnSpc>
                <a:spcPct val="90000"/>
              </a:lnSpc>
              <a:spcBef>
                <a:spcPts val="600"/>
              </a:spcBef>
              <a:spcAft>
                <a:spcPts val="0"/>
              </a:spcAft>
              <a:buClr>
                <a:schemeClr val="lt1"/>
              </a:buClr>
              <a:buSzPts val="2000"/>
              <a:buFont typeface="Consolas"/>
              <a:buNone/>
              <a:defRPr sz="2000" b="0" i="0" u="none" strike="noStrike" cap="none">
                <a:solidFill>
                  <a:schemeClr val="lt1"/>
                </a:solidFill>
                <a:latin typeface="Corbel"/>
                <a:ea typeface="Corbel"/>
                <a:cs typeface="Corbel"/>
                <a:sym typeface="Corbel"/>
              </a:defRPr>
            </a:lvl4pPr>
            <a:lvl5pPr marR="0" lvl="4" algn="l" rtl="0">
              <a:lnSpc>
                <a:spcPct val="90000"/>
              </a:lnSpc>
              <a:spcBef>
                <a:spcPts val="6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5pPr>
            <a:lvl6pPr marR="0" lvl="5" algn="l" rtl="0">
              <a:lnSpc>
                <a:spcPct val="90000"/>
              </a:lnSpc>
              <a:spcBef>
                <a:spcPts val="600"/>
              </a:spcBef>
              <a:spcAft>
                <a:spcPts val="0"/>
              </a:spcAft>
              <a:buClr>
                <a:schemeClr val="lt1"/>
              </a:buClr>
              <a:buSzPts val="2000"/>
              <a:buFont typeface="Consolas"/>
              <a:buNone/>
              <a:defRPr sz="2000" b="0" i="0" u="none" strike="noStrike" cap="none">
                <a:solidFill>
                  <a:schemeClr val="lt1"/>
                </a:solidFill>
                <a:latin typeface="Corbel"/>
                <a:ea typeface="Corbel"/>
                <a:cs typeface="Corbel"/>
                <a:sym typeface="Corbel"/>
              </a:defRPr>
            </a:lvl6pPr>
            <a:lvl7pPr marR="0" lvl="6" algn="l" rtl="0">
              <a:lnSpc>
                <a:spcPct val="90000"/>
              </a:lnSpc>
              <a:spcBef>
                <a:spcPts val="6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7pPr>
            <a:lvl8pPr marR="0" lvl="7" algn="l" rtl="0">
              <a:lnSpc>
                <a:spcPct val="90000"/>
              </a:lnSpc>
              <a:spcBef>
                <a:spcPts val="600"/>
              </a:spcBef>
              <a:spcAft>
                <a:spcPts val="0"/>
              </a:spcAft>
              <a:buClr>
                <a:schemeClr val="lt1"/>
              </a:buClr>
              <a:buSzPts val="2000"/>
              <a:buFont typeface="Consolas"/>
              <a:buNone/>
              <a:defRPr sz="2000" b="0" i="0" u="none" strike="noStrike" cap="none">
                <a:solidFill>
                  <a:schemeClr val="lt1"/>
                </a:solidFill>
                <a:latin typeface="Corbel"/>
                <a:ea typeface="Corbel"/>
                <a:cs typeface="Corbel"/>
                <a:sym typeface="Corbel"/>
              </a:defRPr>
            </a:lvl8pPr>
            <a:lvl9pPr marR="0" lvl="8" algn="l" rtl="0">
              <a:lnSpc>
                <a:spcPct val="90000"/>
              </a:lnSpc>
              <a:spcBef>
                <a:spcPts val="6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9pPr>
          </a:lstStyle>
          <a:p>
            <a:endParaRPr/>
          </a:p>
        </p:txBody>
      </p:sp>
      <p:grpSp>
        <p:nvGrpSpPr>
          <p:cNvPr id="834" name="Google Shape;834;p17" descr="Box graphic"/>
          <p:cNvGrpSpPr/>
          <p:nvPr/>
        </p:nvGrpSpPr>
        <p:grpSpPr>
          <a:xfrm flipH="1">
            <a:off x="1447500" y="1630821"/>
            <a:ext cx="6291028" cy="4575885"/>
            <a:chOff x="4417839" y="1630821"/>
            <a:chExt cx="6291028" cy="4575885"/>
          </a:xfrm>
        </p:grpSpPr>
        <p:grpSp>
          <p:nvGrpSpPr>
            <p:cNvPr id="835" name="Google Shape;835;p17"/>
            <p:cNvGrpSpPr/>
            <p:nvPr/>
          </p:nvGrpSpPr>
          <p:grpSpPr>
            <a:xfrm>
              <a:off x="5414491" y="1630821"/>
              <a:ext cx="5294376" cy="4114800"/>
              <a:chOff x="3310555" y="716546"/>
              <a:chExt cx="5294376" cy="4114800"/>
            </a:xfrm>
          </p:grpSpPr>
          <p:grpSp>
            <p:nvGrpSpPr>
              <p:cNvPr id="836" name="Google Shape;836;p17"/>
              <p:cNvGrpSpPr/>
              <p:nvPr/>
            </p:nvGrpSpPr>
            <p:grpSpPr>
              <a:xfrm flipH="1">
                <a:off x="3310555" y="737968"/>
                <a:ext cx="5294376" cy="54864"/>
                <a:chOff x="1522413" y="1514475"/>
                <a:chExt cx="10569575" cy="64008"/>
              </a:xfrm>
            </p:grpSpPr>
            <p:sp>
              <p:nvSpPr>
                <p:cNvPr id="837" name="Google Shape;837;p17"/>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38" name="Google Shape;838;p17"/>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39" name="Google Shape;839;p17"/>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40" name="Google Shape;840;p17"/>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41" name="Google Shape;841;p17"/>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42" name="Google Shape;842;p17"/>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43" name="Google Shape;843;p17"/>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44" name="Google Shape;844;p17"/>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45" name="Google Shape;845;p17"/>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46" name="Google Shape;846;p17"/>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47" name="Google Shape;847;p17"/>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48" name="Google Shape;848;p17"/>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49" name="Google Shape;849;p17"/>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50" name="Google Shape;850;p17"/>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51" name="Google Shape;851;p17"/>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52" name="Google Shape;852;p17"/>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53" name="Google Shape;853;p17"/>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54" name="Google Shape;854;p17"/>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55" name="Google Shape;855;p17"/>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56" name="Google Shape;856;p17"/>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57" name="Google Shape;857;p17"/>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58" name="Google Shape;858;p17"/>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59" name="Google Shape;859;p17"/>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60" name="Google Shape;860;p17"/>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61" name="Google Shape;861;p17"/>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62" name="Google Shape;862;p17"/>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63" name="Google Shape;863;p17"/>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64" name="Google Shape;864;p17"/>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65" name="Google Shape;865;p17"/>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66" name="Google Shape;866;p17"/>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67" name="Google Shape;867;p17"/>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68" name="Google Shape;868;p17"/>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69" name="Google Shape;869;p17"/>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70" name="Google Shape;870;p17"/>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71" name="Google Shape;871;p17"/>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72" name="Google Shape;872;p17"/>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73" name="Google Shape;873;p17"/>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74" name="Google Shape;874;p17"/>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75" name="Google Shape;875;p17"/>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76" name="Google Shape;876;p17"/>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77" name="Google Shape;877;p17"/>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78" name="Google Shape;878;p17"/>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79" name="Google Shape;879;p17"/>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80" name="Google Shape;880;p17"/>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81" name="Google Shape;881;p17"/>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82" name="Google Shape;882;p17"/>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83" name="Google Shape;883;p17"/>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84" name="Google Shape;884;p17"/>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85" name="Google Shape;885;p17"/>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86" name="Google Shape;886;p17"/>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87" name="Google Shape;887;p17"/>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88" name="Google Shape;888;p17"/>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89" name="Google Shape;889;p17"/>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90" name="Google Shape;890;p17"/>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91" name="Google Shape;891;p17"/>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92" name="Google Shape;892;p17"/>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93" name="Google Shape;893;p17"/>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94" name="Google Shape;894;p17"/>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95" name="Google Shape;895;p17"/>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96" name="Google Shape;896;p17"/>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97" name="Google Shape;897;p17"/>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98" name="Google Shape;898;p17"/>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99" name="Google Shape;899;p17"/>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00" name="Google Shape;900;p17"/>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01" name="Google Shape;901;p17"/>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02" name="Google Shape;902;p17"/>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03" name="Google Shape;903;p17"/>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04" name="Google Shape;904;p17"/>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05" name="Google Shape;905;p17"/>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06" name="Google Shape;906;p17"/>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07" name="Google Shape;907;p17"/>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08" name="Google Shape;908;p17"/>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09" name="Google Shape;909;p17"/>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10" name="Google Shape;910;p17"/>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grpSp>
            <p:nvGrpSpPr>
              <p:cNvPr id="911" name="Google Shape;911;p17"/>
              <p:cNvGrpSpPr/>
              <p:nvPr/>
            </p:nvGrpSpPr>
            <p:grpSpPr>
              <a:xfrm rot="-5400000" flipH="1">
                <a:off x="6492229" y="2755658"/>
                <a:ext cx="4114800" cy="36576"/>
                <a:chOff x="1522413" y="1514475"/>
                <a:chExt cx="10569575" cy="64008"/>
              </a:xfrm>
            </p:grpSpPr>
            <p:sp>
              <p:nvSpPr>
                <p:cNvPr id="912" name="Google Shape;912;p17"/>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13" name="Google Shape;913;p17"/>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14" name="Google Shape;914;p17"/>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15" name="Google Shape;915;p17"/>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16" name="Google Shape;916;p17"/>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17" name="Google Shape;917;p17"/>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18" name="Google Shape;918;p17"/>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19" name="Google Shape;919;p17"/>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20" name="Google Shape;920;p17"/>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21" name="Google Shape;921;p17"/>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22" name="Google Shape;922;p17"/>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23" name="Google Shape;923;p17"/>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24" name="Google Shape;924;p17"/>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25" name="Google Shape;925;p17"/>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26" name="Google Shape;926;p17"/>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27" name="Google Shape;927;p17"/>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28" name="Google Shape;928;p17"/>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29" name="Google Shape;929;p17"/>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30" name="Google Shape;930;p17"/>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31" name="Google Shape;931;p17"/>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32" name="Google Shape;932;p17"/>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33" name="Google Shape;933;p17"/>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34" name="Google Shape;934;p17"/>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35" name="Google Shape;935;p17"/>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36" name="Google Shape;936;p17"/>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37" name="Google Shape;937;p17"/>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38" name="Google Shape;938;p17"/>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39" name="Google Shape;939;p17"/>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40" name="Google Shape;940;p17"/>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41" name="Google Shape;941;p17"/>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42" name="Google Shape;942;p17"/>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43" name="Google Shape;943;p17"/>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44" name="Google Shape;944;p17"/>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45" name="Google Shape;945;p17"/>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46" name="Google Shape;946;p17"/>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47" name="Google Shape;947;p17"/>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48" name="Google Shape;948;p17"/>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49" name="Google Shape;949;p17"/>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50" name="Google Shape;950;p17"/>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51" name="Google Shape;951;p17"/>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52" name="Google Shape;952;p17"/>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53" name="Google Shape;953;p17"/>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54" name="Google Shape;954;p17"/>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55" name="Google Shape;955;p17"/>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56" name="Google Shape;956;p17"/>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57" name="Google Shape;957;p17"/>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58" name="Google Shape;958;p17"/>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59" name="Google Shape;959;p17"/>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60" name="Google Shape;960;p17"/>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61" name="Google Shape;961;p17"/>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62" name="Google Shape;962;p17"/>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63" name="Google Shape;963;p17"/>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64" name="Google Shape;964;p17"/>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65" name="Google Shape;965;p17"/>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66" name="Google Shape;966;p17"/>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67" name="Google Shape;967;p17"/>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68" name="Google Shape;968;p17"/>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69" name="Google Shape;969;p17"/>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70" name="Google Shape;970;p17"/>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71" name="Google Shape;971;p17"/>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72" name="Google Shape;972;p17"/>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73" name="Google Shape;973;p17"/>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74" name="Google Shape;974;p17"/>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75" name="Google Shape;975;p17"/>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76" name="Google Shape;976;p17"/>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77" name="Google Shape;977;p17"/>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78" name="Google Shape;978;p17"/>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79" name="Google Shape;979;p17"/>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80" name="Google Shape;980;p17"/>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81" name="Google Shape;981;p17"/>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82" name="Google Shape;982;p17"/>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83" name="Google Shape;983;p17"/>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84" name="Google Shape;984;p17"/>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85" name="Google Shape;985;p17"/>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grpSp>
        <p:grpSp>
          <p:nvGrpSpPr>
            <p:cNvPr id="986" name="Google Shape;986;p17"/>
            <p:cNvGrpSpPr/>
            <p:nvPr/>
          </p:nvGrpSpPr>
          <p:grpSpPr>
            <a:xfrm rot="10800000">
              <a:off x="4417839" y="2091906"/>
              <a:ext cx="5294376" cy="4114800"/>
              <a:chOff x="3310555" y="716546"/>
              <a:chExt cx="5294376" cy="4114800"/>
            </a:xfrm>
          </p:grpSpPr>
          <p:grpSp>
            <p:nvGrpSpPr>
              <p:cNvPr id="987" name="Google Shape;987;p17"/>
              <p:cNvGrpSpPr/>
              <p:nvPr/>
            </p:nvGrpSpPr>
            <p:grpSpPr>
              <a:xfrm flipH="1">
                <a:off x="3310555" y="737968"/>
                <a:ext cx="5294376" cy="54864"/>
                <a:chOff x="1522413" y="1514475"/>
                <a:chExt cx="10569575" cy="64008"/>
              </a:xfrm>
            </p:grpSpPr>
            <p:sp>
              <p:nvSpPr>
                <p:cNvPr id="988" name="Google Shape;988;p17"/>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89" name="Google Shape;989;p17"/>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90" name="Google Shape;990;p17"/>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91" name="Google Shape;991;p17"/>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92" name="Google Shape;992;p17"/>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93" name="Google Shape;993;p17"/>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94" name="Google Shape;994;p17"/>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95" name="Google Shape;995;p17"/>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96" name="Google Shape;996;p17"/>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97" name="Google Shape;997;p17"/>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98" name="Google Shape;998;p17"/>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99" name="Google Shape;999;p17"/>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00" name="Google Shape;1000;p17"/>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01" name="Google Shape;1001;p17"/>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02" name="Google Shape;1002;p17"/>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03" name="Google Shape;1003;p17"/>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04" name="Google Shape;1004;p17"/>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05" name="Google Shape;1005;p17"/>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06" name="Google Shape;1006;p17"/>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07" name="Google Shape;1007;p17"/>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08" name="Google Shape;1008;p17"/>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09" name="Google Shape;1009;p17"/>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10" name="Google Shape;1010;p17"/>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11" name="Google Shape;1011;p17"/>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12" name="Google Shape;1012;p17"/>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13" name="Google Shape;1013;p17"/>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14" name="Google Shape;1014;p17"/>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15" name="Google Shape;1015;p17"/>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16" name="Google Shape;1016;p17"/>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17" name="Google Shape;1017;p17"/>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18" name="Google Shape;1018;p17"/>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19" name="Google Shape;1019;p17"/>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20" name="Google Shape;1020;p17"/>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21" name="Google Shape;1021;p17"/>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22" name="Google Shape;1022;p17"/>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23" name="Google Shape;1023;p17"/>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24" name="Google Shape;1024;p17"/>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25" name="Google Shape;1025;p17"/>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26" name="Google Shape;1026;p17"/>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27" name="Google Shape;1027;p17"/>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28" name="Google Shape;1028;p17"/>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29" name="Google Shape;1029;p17"/>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30" name="Google Shape;1030;p17"/>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31" name="Google Shape;1031;p17"/>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32" name="Google Shape;1032;p17"/>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33" name="Google Shape;1033;p17"/>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34" name="Google Shape;1034;p17"/>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35" name="Google Shape;1035;p17"/>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36" name="Google Shape;1036;p17"/>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37" name="Google Shape;1037;p17"/>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38" name="Google Shape;1038;p17"/>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39" name="Google Shape;1039;p17"/>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40" name="Google Shape;1040;p17"/>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41" name="Google Shape;1041;p17"/>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42" name="Google Shape;1042;p17"/>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43" name="Google Shape;1043;p17"/>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44" name="Google Shape;1044;p17"/>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45" name="Google Shape;1045;p17"/>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46" name="Google Shape;1046;p17"/>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47" name="Google Shape;1047;p17"/>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48" name="Google Shape;1048;p17"/>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49" name="Google Shape;1049;p17"/>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50" name="Google Shape;1050;p17"/>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51" name="Google Shape;1051;p17"/>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52" name="Google Shape;1052;p17"/>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53" name="Google Shape;1053;p17"/>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54" name="Google Shape;1054;p17"/>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55" name="Google Shape;1055;p17"/>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56" name="Google Shape;1056;p17"/>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57" name="Google Shape;1057;p17"/>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58" name="Google Shape;1058;p17"/>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59" name="Google Shape;1059;p17"/>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60" name="Google Shape;1060;p17"/>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61" name="Google Shape;1061;p17"/>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grpSp>
            <p:nvGrpSpPr>
              <p:cNvPr id="1062" name="Google Shape;1062;p17"/>
              <p:cNvGrpSpPr/>
              <p:nvPr/>
            </p:nvGrpSpPr>
            <p:grpSpPr>
              <a:xfrm rot="-5400000" flipH="1">
                <a:off x="6492229" y="2755658"/>
                <a:ext cx="4114800" cy="36576"/>
                <a:chOff x="1522413" y="1514475"/>
                <a:chExt cx="10569575" cy="64008"/>
              </a:xfrm>
            </p:grpSpPr>
            <p:sp>
              <p:nvSpPr>
                <p:cNvPr id="1063" name="Google Shape;1063;p17"/>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64" name="Google Shape;1064;p17"/>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65" name="Google Shape;1065;p17"/>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66" name="Google Shape;1066;p17"/>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67" name="Google Shape;1067;p17"/>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68" name="Google Shape;1068;p17"/>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69" name="Google Shape;1069;p17"/>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70" name="Google Shape;1070;p17"/>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71" name="Google Shape;1071;p17"/>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72" name="Google Shape;1072;p17"/>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73" name="Google Shape;1073;p17"/>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74" name="Google Shape;1074;p17"/>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75" name="Google Shape;1075;p17"/>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76" name="Google Shape;1076;p17"/>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77" name="Google Shape;1077;p17"/>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78" name="Google Shape;1078;p17"/>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79" name="Google Shape;1079;p17"/>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80" name="Google Shape;1080;p17"/>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81" name="Google Shape;1081;p17"/>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82" name="Google Shape;1082;p17"/>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83" name="Google Shape;1083;p17"/>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84" name="Google Shape;1084;p17"/>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85" name="Google Shape;1085;p17"/>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86" name="Google Shape;1086;p17"/>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87" name="Google Shape;1087;p17"/>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88" name="Google Shape;1088;p17"/>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89" name="Google Shape;1089;p17"/>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90" name="Google Shape;1090;p17"/>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91" name="Google Shape;1091;p17"/>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92" name="Google Shape;1092;p17"/>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93" name="Google Shape;1093;p17"/>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94" name="Google Shape;1094;p17"/>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95" name="Google Shape;1095;p17"/>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96" name="Google Shape;1096;p17"/>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97" name="Google Shape;1097;p17"/>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98" name="Google Shape;1098;p17"/>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099" name="Google Shape;1099;p17"/>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00" name="Google Shape;1100;p17"/>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01" name="Google Shape;1101;p17"/>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02" name="Google Shape;1102;p17"/>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03" name="Google Shape;1103;p17"/>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04" name="Google Shape;1104;p17"/>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05" name="Google Shape;1105;p17"/>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06" name="Google Shape;1106;p17"/>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07" name="Google Shape;1107;p17"/>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08" name="Google Shape;1108;p17"/>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09" name="Google Shape;1109;p17"/>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10" name="Google Shape;1110;p17"/>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11" name="Google Shape;1111;p17"/>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12" name="Google Shape;1112;p17"/>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13" name="Google Shape;1113;p17"/>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14" name="Google Shape;1114;p17"/>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15" name="Google Shape;1115;p17"/>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16" name="Google Shape;1116;p17"/>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17" name="Google Shape;1117;p17"/>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18" name="Google Shape;1118;p17"/>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19" name="Google Shape;1119;p17"/>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20" name="Google Shape;1120;p17"/>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21" name="Google Shape;1121;p17"/>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22" name="Google Shape;1122;p17"/>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23" name="Google Shape;1123;p17"/>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24" name="Google Shape;1124;p17"/>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25" name="Google Shape;1125;p17"/>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26" name="Google Shape;1126;p17"/>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27" name="Google Shape;1127;p17"/>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28" name="Google Shape;1128;p17"/>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29" name="Google Shape;1129;p17"/>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30" name="Google Shape;1130;p17"/>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31" name="Google Shape;1131;p17"/>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32" name="Google Shape;1132;p17"/>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33" name="Google Shape;1133;p17"/>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34" name="Google Shape;1134;p17"/>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35" name="Google Shape;1135;p17"/>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36" name="Google Shape;1136;p17"/>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grpSp>
      </p:grpSp>
      <p:sp>
        <p:nvSpPr>
          <p:cNvPr id="1137" name="Google Shape;1137;p17"/>
          <p:cNvSpPr txBox="1">
            <a:spLocks noGrp="1"/>
          </p:cNvSpPr>
          <p:nvPr>
            <p:ph type="body" idx="1"/>
          </p:nvPr>
        </p:nvSpPr>
        <p:spPr>
          <a:xfrm>
            <a:off x="7905959" y="3411748"/>
            <a:ext cx="2743200" cy="2743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Clr>
                <a:schemeClr val="lt1"/>
              </a:buClr>
              <a:buSzPts val="1600"/>
              <a:buNone/>
              <a:defRPr sz="1600"/>
            </a:lvl1pPr>
            <a:lvl2pPr marL="914400" lvl="1" indent="-228600" algn="l">
              <a:lnSpc>
                <a:spcPct val="90000"/>
              </a:lnSpc>
              <a:spcBef>
                <a:spcPts val="600"/>
              </a:spcBef>
              <a:spcAft>
                <a:spcPts val="0"/>
              </a:spcAft>
              <a:buClr>
                <a:schemeClr val="lt1"/>
              </a:buClr>
              <a:buSzPts val="1200"/>
              <a:buNone/>
              <a:defRPr sz="1200"/>
            </a:lvl2pPr>
            <a:lvl3pPr marL="1371600" lvl="2" indent="-228600" algn="l">
              <a:lnSpc>
                <a:spcPct val="90000"/>
              </a:lnSpc>
              <a:spcBef>
                <a:spcPts val="600"/>
              </a:spcBef>
              <a:spcAft>
                <a:spcPts val="0"/>
              </a:spcAft>
              <a:buClr>
                <a:schemeClr val="lt1"/>
              </a:buClr>
              <a:buSzPts val="1000"/>
              <a:buNone/>
              <a:defRPr sz="1000"/>
            </a:lvl3pPr>
            <a:lvl4pPr marL="1828800" lvl="3" indent="-228600" algn="l">
              <a:lnSpc>
                <a:spcPct val="90000"/>
              </a:lnSpc>
              <a:spcBef>
                <a:spcPts val="600"/>
              </a:spcBef>
              <a:spcAft>
                <a:spcPts val="0"/>
              </a:spcAft>
              <a:buClr>
                <a:schemeClr val="lt1"/>
              </a:buClr>
              <a:buSzPts val="900"/>
              <a:buNone/>
              <a:defRPr sz="900"/>
            </a:lvl4pPr>
            <a:lvl5pPr marL="2286000" lvl="4" indent="-228600" algn="l">
              <a:lnSpc>
                <a:spcPct val="90000"/>
              </a:lnSpc>
              <a:spcBef>
                <a:spcPts val="600"/>
              </a:spcBef>
              <a:spcAft>
                <a:spcPts val="0"/>
              </a:spcAft>
              <a:buClr>
                <a:schemeClr val="lt1"/>
              </a:buClr>
              <a:buSzPts val="900"/>
              <a:buNone/>
              <a:defRPr sz="900"/>
            </a:lvl5pPr>
            <a:lvl6pPr marL="2743200" lvl="5" indent="-228600" algn="l">
              <a:lnSpc>
                <a:spcPct val="90000"/>
              </a:lnSpc>
              <a:spcBef>
                <a:spcPts val="600"/>
              </a:spcBef>
              <a:spcAft>
                <a:spcPts val="0"/>
              </a:spcAft>
              <a:buClr>
                <a:schemeClr val="lt1"/>
              </a:buClr>
              <a:buSzPts val="900"/>
              <a:buNone/>
              <a:defRPr sz="900"/>
            </a:lvl6pPr>
            <a:lvl7pPr marL="3200400" lvl="6" indent="-228600" algn="l">
              <a:lnSpc>
                <a:spcPct val="90000"/>
              </a:lnSpc>
              <a:spcBef>
                <a:spcPts val="600"/>
              </a:spcBef>
              <a:spcAft>
                <a:spcPts val="0"/>
              </a:spcAft>
              <a:buClr>
                <a:schemeClr val="lt1"/>
              </a:buClr>
              <a:buSzPts val="900"/>
              <a:buNone/>
              <a:defRPr sz="900"/>
            </a:lvl7pPr>
            <a:lvl8pPr marL="3657600" lvl="7" indent="-228600" algn="l">
              <a:lnSpc>
                <a:spcPct val="90000"/>
              </a:lnSpc>
              <a:spcBef>
                <a:spcPts val="600"/>
              </a:spcBef>
              <a:spcAft>
                <a:spcPts val="0"/>
              </a:spcAft>
              <a:buClr>
                <a:schemeClr val="lt1"/>
              </a:buClr>
              <a:buSzPts val="900"/>
              <a:buNone/>
              <a:defRPr sz="900"/>
            </a:lvl8pPr>
            <a:lvl9pPr marL="4114800" lvl="8" indent="-228600" algn="l">
              <a:lnSpc>
                <a:spcPct val="90000"/>
              </a:lnSpc>
              <a:spcBef>
                <a:spcPts val="600"/>
              </a:spcBef>
              <a:spcAft>
                <a:spcPts val="0"/>
              </a:spcAft>
              <a:buClr>
                <a:schemeClr val="lt1"/>
              </a:buClr>
              <a:buSzPts val="900"/>
              <a:buNone/>
              <a:defRPr sz="900"/>
            </a:lvl9pPr>
          </a:lstStyle>
          <a:p>
            <a:endParaRPr/>
          </a:p>
        </p:txBody>
      </p:sp>
      <p:sp>
        <p:nvSpPr>
          <p:cNvPr id="1138" name="Google Shape;1138;p17"/>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9" name="Google Shape;1139;p17"/>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0" name="Google Shape;1140;p17"/>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1"/>
        <p:cNvGrpSpPr/>
        <p:nvPr/>
      </p:nvGrpSpPr>
      <p:grpSpPr>
        <a:xfrm>
          <a:off x="0" y="0"/>
          <a:ext cx="0" cy="0"/>
          <a:chOff x="0" y="0"/>
          <a:chExt cx="0" cy="0"/>
        </a:xfrm>
      </p:grpSpPr>
      <p:sp>
        <p:nvSpPr>
          <p:cNvPr id="1142" name="Google Shape;1142;p18"/>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43" name="Google Shape;1143;p18" descr="Line graphic"/>
          <p:cNvGrpSpPr/>
          <p:nvPr/>
        </p:nvGrpSpPr>
        <p:grpSpPr>
          <a:xfrm>
            <a:off x="1522413" y="1514475"/>
            <a:ext cx="10569575" cy="64008"/>
            <a:chOff x="1522413" y="1514475"/>
            <a:chExt cx="10569575" cy="64008"/>
          </a:xfrm>
        </p:grpSpPr>
        <p:sp>
          <p:nvSpPr>
            <p:cNvPr id="1144" name="Google Shape;1144;p18"/>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45" name="Google Shape;1145;p18"/>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46" name="Google Shape;1146;p18"/>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47" name="Google Shape;1147;p18"/>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48" name="Google Shape;1148;p18"/>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49" name="Google Shape;1149;p18"/>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50" name="Google Shape;1150;p18"/>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51" name="Google Shape;1151;p18"/>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52" name="Google Shape;1152;p18"/>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53" name="Google Shape;1153;p18"/>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54" name="Google Shape;1154;p18"/>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55" name="Google Shape;1155;p18"/>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56" name="Google Shape;1156;p18"/>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57" name="Google Shape;1157;p18"/>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58" name="Google Shape;1158;p18"/>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59" name="Google Shape;1159;p18"/>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60" name="Google Shape;1160;p18"/>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61" name="Google Shape;1161;p18"/>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62" name="Google Shape;1162;p18"/>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63" name="Google Shape;1163;p18"/>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64" name="Google Shape;1164;p18"/>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65" name="Google Shape;1165;p18"/>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66" name="Google Shape;1166;p18"/>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67" name="Google Shape;1167;p18"/>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68" name="Google Shape;1168;p18"/>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69" name="Google Shape;1169;p18"/>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70" name="Google Shape;1170;p18"/>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71" name="Google Shape;1171;p18"/>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72" name="Google Shape;1172;p18"/>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73" name="Google Shape;1173;p18"/>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74" name="Google Shape;1174;p18"/>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75" name="Google Shape;1175;p18"/>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76" name="Google Shape;1176;p18"/>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77" name="Google Shape;1177;p18"/>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78" name="Google Shape;1178;p18"/>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79" name="Google Shape;1179;p18"/>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80" name="Google Shape;1180;p18"/>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81" name="Google Shape;1181;p18"/>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82" name="Google Shape;1182;p18"/>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83" name="Google Shape;1183;p18"/>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84" name="Google Shape;1184;p18"/>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85" name="Google Shape;1185;p18"/>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86" name="Google Shape;1186;p18"/>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87" name="Google Shape;1187;p18"/>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88" name="Google Shape;1188;p18"/>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89" name="Google Shape;1189;p18"/>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90" name="Google Shape;1190;p18"/>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91" name="Google Shape;1191;p18"/>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92" name="Google Shape;1192;p18"/>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93" name="Google Shape;1193;p18"/>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94" name="Google Shape;1194;p18"/>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95" name="Google Shape;1195;p18"/>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96" name="Google Shape;1196;p18"/>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97" name="Google Shape;1197;p18"/>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98" name="Google Shape;1198;p18"/>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99" name="Google Shape;1199;p18"/>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00" name="Google Shape;1200;p18"/>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01" name="Google Shape;1201;p18"/>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02" name="Google Shape;1202;p18"/>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03" name="Google Shape;1203;p18"/>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04" name="Google Shape;1204;p18"/>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05" name="Google Shape;1205;p18"/>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06" name="Google Shape;1206;p18"/>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07" name="Google Shape;1207;p18"/>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08" name="Google Shape;1208;p18"/>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09" name="Google Shape;1209;p18"/>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10" name="Google Shape;1210;p18"/>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11" name="Google Shape;1211;p18"/>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12" name="Google Shape;1212;p18"/>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13" name="Google Shape;1213;p18"/>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14" name="Google Shape;1214;p18"/>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15" name="Google Shape;1215;p18"/>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16" name="Google Shape;1216;p18"/>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17" name="Google Shape;1217;p18"/>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sp>
        <p:nvSpPr>
          <p:cNvPr id="1218" name="Google Shape;1218;p18"/>
          <p:cNvSpPr txBox="1">
            <a:spLocks noGrp="1"/>
          </p:cNvSpPr>
          <p:nvPr>
            <p:ph type="body" idx="1"/>
          </p:nvPr>
        </p:nvSpPr>
        <p:spPr>
          <a:xfrm>
            <a:off x="1522413" y="1905000"/>
            <a:ext cx="4419599" cy="4267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chemeClr val="lt1"/>
              </a:buClr>
              <a:buSzPts val="2400"/>
              <a:buChar char="▪"/>
              <a:defRPr sz="2400"/>
            </a:lvl1pPr>
            <a:lvl2pPr marL="914400" lvl="1" indent="-355600" algn="l">
              <a:lnSpc>
                <a:spcPct val="90000"/>
              </a:lnSpc>
              <a:spcBef>
                <a:spcPts val="600"/>
              </a:spcBef>
              <a:spcAft>
                <a:spcPts val="0"/>
              </a:spcAft>
              <a:buClr>
                <a:schemeClr val="lt1"/>
              </a:buClr>
              <a:buSzPts val="2000"/>
              <a:buChar char="–"/>
              <a:defRPr sz="2000"/>
            </a:lvl2pPr>
            <a:lvl3pPr marL="1371600" lvl="2" indent="-342900" algn="l">
              <a:lnSpc>
                <a:spcPct val="90000"/>
              </a:lnSpc>
              <a:spcBef>
                <a:spcPts val="600"/>
              </a:spcBef>
              <a:spcAft>
                <a:spcPts val="0"/>
              </a:spcAft>
              <a:buClr>
                <a:schemeClr val="lt1"/>
              </a:buClr>
              <a:buSzPts val="1800"/>
              <a:buChar char="▪"/>
              <a:defRPr sz="1800"/>
            </a:lvl3pPr>
            <a:lvl4pPr marL="1828800" lvl="3" indent="-330200" algn="l">
              <a:lnSpc>
                <a:spcPct val="90000"/>
              </a:lnSpc>
              <a:spcBef>
                <a:spcPts val="600"/>
              </a:spcBef>
              <a:spcAft>
                <a:spcPts val="0"/>
              </a:spcAft>
              <a:buClr>
                <a:schemeClr val="lt1"/>
              </a:buClr>
              <a:buSzPts val="1600"/>
              <a:buChar char="–"/>
              <a:defRPr sz="1600"/>
            </a:lvl4pPr>
            <a:lvl5pPr marL="2286000" lvl="4" indent="-330200" algn="l">
              <a:lnSpc>
                <a:spcPct val="90000"/>
              </a:lnSpc>
              <a:spcBef>
                <a:spcPts val="600"/>
              </a:spcBef>
              <a:spcAft>
                <a:spcPts val="0"/>
              </a:spcAft>
              <a:buClr>
                <a:schemeClr val="lt1"/>
              </a:buClr>
              <a:buSzPts val="1600"/>
              <a:buChar char="▪"/>
              <a:defRPr sz="1600"/>
            </a:lvl5pPr>
            <a:lvl6pPr marL="2743200" lvl="5" indent="-330200" algn="l">
              <a:lnSpc>
                <a:spcPct val="90000"/>
              </a:lnSpc>
              <a:spcBef>
                <a:spcPts val="600"/>
              </a:spcBef>
              <a:spcAft>
                <a:spcPts val="0"/>
              </a:spcAft>
              <a:buClr>
                <a:schemeClr val="lt1"/>
              </a:buClr>
              <a:buSzPts val="1600"/>
              <a:buChar char="–"/>
              <a:defRPr sz="1600"/>
            </a:lvl6pPr>
            <a:lvl7pPr marL="3200400" lvl="6" indent="-330200" algn="l">
              <a:lnSpc>
                <a:spcPct val="90000"/>
              </a:lnSpc>
              <a:spcBef>
                <a:spcPts val="600"/>
              </a:spcBef>
              <a:spcAft>
                <a:spcPts val="0"/>
              </a:spcAft>
              <a:buClr>
                <a:schemeClr val="lt1"/>
              </a:buClr>
              <a:buSzPts val="1600"/>
              <a:buChar char="▪"/>
              <a:defRPr sz="1600"/>
            </a:lvl7pPr>
            <a:lvl8pPr marL="3657600" lvl="7" indent="-330200" algn="l">
              <a:lnSpc>
                <a:spcPct val="90000"/>
              </a:lnSpc>
              <a:spcBef>
                <a:spcPts val="600"/>
              </a:spcBef>
              <a:spcAft>
                <a:spcPts val="0"/>
              </a:spcAft>
              <a:buClr>
                <a:schemeClr val="lt1"/>
              </a:buClr>
              <a:buSzPts val="1600"/>
              <a:buChar char="–"/>
              <a:defRPr sz="1600"/>
            </a:lvl8pPr>
            <a:lvl9pPr marL="4114800" lvl="8" indent="-330200" algn="l">
              <a:lnSpc>
                <a:spcPct val="90000"/>
              </a:lnSpc>
              <a:spcBef>
                <a:spcPts val="600"/>
              </a:spcBef>
              <a:spcAft>
                <a:spcPts val="0"/>
              </a:spcAft>
              <a:buClr>
                <a:schemeClr val="lt1"/>
              </a:buClr>
              <a:buSzPts val="1600"/>
              <a:buChar char="▪"/>
              <a:defRPr sz="1600"/>
            </a:lvl9pPr>
          </a:lstStyle>
          <a:p>
            <a:endParaRPr/>
          </a:p>
        </p:txBody>
      </p:sp>
      <p:sp>
        <p:nvSpPr>
          <p:cNvPr id="1219" name="Google Shape;1219;p18"/>
          <p:cNvSpPr txBox="1">
            <a:spLocks noGrp="1"/>
          </p:cNvSpPr>
          <p:nvPr>
            <p:ph type="body" idx="2"/>
          </p:nvPr>
        </p:nvSpPr>
        <p:spPr>
          <a:xfrm>
            <a:off x="6246815" y="1905000"/>
            <a:ext cx="4419598" cy="4267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chemeClr val="lt1"/>
              </a:buClr>
              <a:buSzPts val="2400"/>
              <a:buChar char="▪"/>
              <a:defRPr sz="2400"/>
            </a:lvl1pPr>
            <a:lvl2pPr marL="914400" lvl="1" indent="-355600" algn="l">
              <a:lnSpc>
                <a:spcPct val="90000"/>
              </a:lnSpc>
              <a:spcBef>
                <a:spcPts val="600"/>
              </a:spcBef>
              <a:spcAft>
                <a:spcPts val="0"/>
              </a:spcAft>
              <a:buClr>
                <a:schemeClr val="lt1"/>
              </a:buClr>
              <a:buSzPts val="2000"/>
              <a:buChar char="–"/>
              <a:defRPr sz="2000"/>
            </a:lvl2pPr>
            <a:lvl3pPr marL="1371600" lvl="2" indent="-342900" algn="l">
              <a:lnSpc>
                <a:spcPct val="90000"/>
              </a:lnSpc>
              <a:spcBef>
                <a:spcPts val="600"/>
              </a:spcBef>
              <a:spcAft>
                <a:spcPts val="0"/>
              </a:spcAft>
              <a:buClr>
                <a:schemeClr val="lt1"/>
              </a:buClr>
              <a:buSzPts val="1800"/>
              <a:buChar char="▪"/>
              <a:defRPr sz="1800"/>
            </a:lvl3pPr>
            <a:lvl4pPr marL="1828800" lvl="3" indent="-330200" algn="l">
              <a:lnSpc>
                <a:spcPct val="90000"/>
              </a:lnSpc>
              <a:spcBef>
                <a:spcPts val="600"/>
              </a:spcBef>
              <a:spcAft>
                <a:spcPts val="0"/>
              </a:spcAft>
              <a:buClr>
                <a:schemeClr val="lt1"/>
              </a:buClr>
              <a:buSzPts val="1600"/>
              <a:buChar char="–"/>
              <a:defRPr sz="1600"/>
            </a:lvl4pPr>
            <a:lvl5pPr marL="2286000" lvl="4" indent="-330200" algn="l">
              <a:lnSpc>
                <a:spcPct val="90000"/>
              </a:lnSpc>
              <a:spcBef>
                <a:spcPts val="600"/>
              </a:spcBef>
              <a:spcAft>
                <a:spcPts val="0"/>
              </a:spcAft>
              <a:buClr>
                <a:schemeClr val="lt1"/>
              </a:buClr>
              <a:buSzPts val="1600"/>
              <a:buChar char="▪"/>
              <a:defRPr sz="1600"/>
            </a:lvl5pPr>
            <a:lvl6pPr marL="2743200" lvl="5" indent="-330200" algn="l">
              <a:lnSpc>
                <a:spcPct val="90000"/>
              </a:lnSpc>
              <a:spcBef>
                <a:spcPts val="600"/>
              </a:spcBef>
              <a:spcAft>
                <a:spcPts val="0"/>
              </a:spcAft>
              <a:buClr>
                <a:schemeClr val="lt1"/>
              </a:buClr>
              <a:buSzPts val="1600"/>
              <a:buChar char="–"/>
              <a:defRPr sz="1600"/>
            </a:lvl6pPr>
            <a:lvl7pPr marL="3200400" lvl="6" indent="-330200" algn="l">
              <a:lnSpc>
                <a:spcPct val="90000"/>
              </a:lnSpc>
              <a:spcBef>
                <a:spcPts val="600"/>
              </a:spcBef>
              <a:spcAft>
                <a:spcPts val="0"/>
              </a:spcAft>
              <a:buClr>
                <a:schemeClr val="lt1"/>
              </a:buClr>
              <a:buSzPts val="1600"/>
              <a:buChar char="▪"/>
              <a:defRPr sz="1600"/>
            </a:lvl7pPr>
            <a:lvl8pPr marL="3657600" lvl="7" indent="-330200" algn="l">
              <a:lnSpc>
                <a:spcPct val="90000"/>
              </a:lnSpc>
              <a:spcBef>
                <a:spcPts val="600"/>
              </a:spcBef>
              <a:spcAft>
                <a:spcPts val="0"/>
              </a:spcAft>
              <a:buClr>
                <a:schemeClr val="lt1"/>
              </a:buClr>
              <a:buSzPts val="1600"/>
              <a:buChar char="–"/>
              <a:defRPr sz="1600"/>
            </a:lvl8pPr>
            <a:lvl9pPr marL="4114800" lvl="8" indent="-330200" algn="l">
              <a:lnSpc>
                <a:spcPct val="90000"/>
              </a:lnSpc>
              <a:spcBef>
                <a:spcPts val="600"/>
              </a:spcBef>
              <a:spcAft>
                <a:spcPts val="0"/>
              </a:spcAft>
              <a:buClr>
                <a:schemeClr val="lt1"/>
              </a:buClr>
              <a:buSzPts val="1600"/>
              <a:buChar char="▪"/>
              <a:defRPr sz="1600"/>
            </a:lvl9pPr>
          </a:lstStyle>
          <a:p>
            <a:endParaRPr/>
          </a:p>
        </p:txBody>
      </p:sp>
      <p:sp>
        <p:nvSpPr>
          <p:cNvPr id="1220" name="Google Shape;1220;p18"/>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1" name="Google Shape;1221;p18"/>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2" name="Google Shape;1222;p18"/>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3200"/>
              <a:buFont typeface="Consolas"/>
              <a:buNone/>
              <a:defRPr sz="3200" b="0" i="0" u="none" strike="noStrike" cap="none">
                <a:solidFill>
                  <a:schemeClr val="lt1"/>
                </a:solidFill>
                <a:latin typeface="Consolas"/>
                <a:ea typeface="Consolas"/>
                <a:cs typeface="Consolas"/>
                <a:sym typeface="Consola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80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600"/>
              </a:spcBef>
              <a:spcAft>
                <a:spcPts val="0"/>
              </a:spcAft>
              <a:buClr>
                <a:schemeClr val="lt1"/>
              </a:buClr>
              <a:buSzPts val="2000"/>
              <a:buFont typeface="Consola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12" name="Google Shape;12;p9"/>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13" name="Google Shape;13;p9"/>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14" name="Google Shape;14;p9"/>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ynava@rusd.k12.ca.u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ahed.assembly.ca.gov/sites/ahed.assembly.ca.gov/files/hearings/Heritage%20Assembly%20IHE%20Hearing%202016%2009%2022%20SMALL.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www.cde.ca.gov" TargetMode="External"/><Relationship Id="rId5" Type="http://schemas.openxmlformats.org/officeDocument/2006/relationships/hyperlink" Target="https://slideplayer.com/slide/15734450/" TargetMode="External"/><Relationship Id="rId4" Type="http://schemas.openxmlformats.org/officeDocument/2006/relationships/hyperlink" Target="http://www.schoolcounselor.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1"/>
          <p:cNvSpPr txBox="1">
            <a:spLocks noGrp="1"/>
          </p:cNvSpPr>
          <p:nvPr>
            <p:ph type="ctrTitle"/>
          </p:nvPr>
        </p:nvSpPr>
        <p:spPr>
          <a:xfrm>
            <a:off x="1141412" y="685800"/>
            <a:ext cx="9525001" cy="3886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5400"/>
              <a:buFont typeface="Consolas"/>
              <a:buNone/>
            </a:pPr>
            <a:r>
              <a:rPr lang="en-US"/>
              <a:t>Closing Achievement Gaps through a Comprehensive School Counseling Program</a:t>
            </a:r>
            <a:endParaRPr/>
          </a:p>
        </p:txBody>
      </p:sp>
      <p:sp>
        <p:nvSpPr>
          <p:cNvPr id="1390" name="Google Shape;1390;p1"/>
          <p:cNvSpPr txBox="1">
            <a:spLocks noGrp="1"/>
          </p:cNvSpPr>
          <p:nvPr>
            <p:ph type="subTitle" idx="1"/>
          </p:nvPr>
        </p:nvSpPr>
        <p:spPr>
          <a:xfrm>
            <a:off x="1446213" y="4876800"/>
            <a:ext cx="9220200" cy="16764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ts val="2400"/>
              <a:buNone/>
            </a:pPr>
            <a:r>
              <a:rPr lang="en-US"/>
              <a:t>Dr. Yuridia Nava- School Counselor Riverside Poly High School</a:t>
            </a:r>
            <a:endParaRPr/>
          </a:p>
          <a:p>
            <a:pPr marL="0" lvl="0" indent="0" algn="l" rtl="0">
              <a:lnSpc>
                <a:spcPct val="80000"/>
              </a:lnSpc>
              <a:spcBef>
                <a:spcPts val="0"/>
              </a:spcBef>
              <a:spcAft>
                <a:spcPts val="0"/>
              </a:spcAft>
              <a:buClr>
                <a:schemeClr val="lt1"/>
              </a:buClr>
              <a:buSzPts val="2400"/>
              <a:buNone/>
            </a:pPr>
            <a:r>
              <a:rPr lang="en-US"/>
              <a:t>Adjunct Professor La Sierra University</a:t>
            </a:r>
            <a:endParaRPr/>
          </a:p>
          <a:p>
            <a:pPr marL="0" lvl="0" indent="0" algn="l" rtl="0">
              <a:lnSpc>
                <a:spcPct val="80000"/>
              </a:lnSpc>
              <a:spcBef>
                <a:spcPts val="0"/>
              </a:spcBef>
              <a:spcAft>
                <a:spcPts val="0"/>
              </a:spcAft>
              <a:buClr>
                <a:schemeClr val="lt1"/>
              </a:buClr>
              <a:buSzPts val="2400"/>
              <a:buNone/>
            </a:pPr>
            <a:endParaRPr/>
          </a:p>
          <a:p>
            <a:pPr marL="0" lvl="0" indent="0" algn="l" rtl="0">
              <a:lnSpc>
                <a:spcPct val="80000"/>
              </a:lnSpc>
              <a:spcBef>
                <a:spcPts val="0"/>
              </a:spcBef>
              <a:spcAft>
                <a:spcPts val="0"/>
              </a:spcAft>
              <a:buClr>
                <a:schemeClr val="lt1"/>
              </a:buClr>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6"/>
          <p:cNvSpPr txBox="1">
            <a:spLocks noGrp="1"/>
          </p:cNvSpPr>
          <p:nvPr>
            <p:ph type="title"/>
          </p:nvPr>
        </p:nvSpPr>
        <p:spPr>
          <a:xfrm>
            <a:off x="1522414" y="274638"/>
            <a:ext cx="9144000" cy="102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Consolas"/>
              <a:buNone/>
            </a:pPr>
            <a:r>
              <a:rPr lang="en-US"/>
              <a:t>Closing the Gap- Comprehensive School Counseling Program Component </a:t>
            </a:r>
            <a:endParaRPr/>
          </a:p>
        </p:txBody>
      </p:sp>
      <p:sp>
        <p:nvSpPr>
          <p:cNvPr id="1466" name="Google Shape;1466;p6"/>
          <p:cNvSpPr txBox="1"/>
          <p:nvPr/>
        </p:nvSpPr>
        <p:spPr>
          <a:xfrm>
            <a:off x="655608" y="1798100"/>
            <a:ext cx="10840367" cy="448193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rgbClr val="FFFFFF"/>
                </a:solidFill>
                <a:latin typeface="Consolas"/>
                <a:ea typeface="Consolas"/>
                <a:cs typeface="Consolas"/>
                <a:sym typeface="Consolas"/>
              </a:rPr>
              <a:t>School Data Profile</a:t>
            </a:r>
            <a:endParaRPr/>
          </a:p>
          <a:p>
            <a:pPr marL="0" marR="0" lvl="2" indent="0" algn="l" rtl="0">
              <a:lnSpc>
                <a:spcPct val="100000"/>
              </a:lnSpc>
              <a:spcBef>
                <a:spcPts val="0"/>
              </a:spcBef>
              <a:spcAft>
                <a:spcPts val="0"/>
              </a:spcAft>
              <a:buNone/>
            </a:pPr>
            <a:r>
              <a:rPr lang="en-US" sz="2400" b="0" i="0" u="none" strike="noStrike" cap="none">
                <a:solidFill>
                  <a:srgbClr val="FFFFFF"/>
                </a:solidFill>
                <a:latin typeface="Consolas"/>
                <a:ea typeface="Consolas"/>
                <a:cs typeface="Consolas"/>
                <a:sym typeface="Consolas"/>
              </a:rPr>
              <a:t>-Attendance</a:t>
            </a:r>
            <a:endParaRPr/>
          </a:p>
          <a:p>
            <a:pPr marL="0" marR="0" lvl="2" indent="0" algn="l" rtl="0">
              <a:lnSpc>
                <a:spcPct val="100000"/>
              </a:lnSpc>
              <a:spcBef>
                <a:spcPts val="0"/>
              </a:spcBef>
              <a:spcAft>
                <a:spcPts val="0"/>
              </a:spcAft>
              <a:buNone/>
            </a:pPr>
            <a:r>
              <a:rPr lang="en-US" sz="2400" b="0" i="0" u="none" strike="noStrike" cap="none">
                <a:solidFill>
                  <a:srgbClr val="FFFFFF"/>
                </a:solidFill>
                <a:latin typeface="Consolas"/>
                <a:ea typeface="Consolas"/>
                <a:cs typeface="Consolas"/>
                <a:sym typeface="Consolas"/>
              </a:rPr>
              <a:t>-Behavior</a:t>
            </a:r>
            <a:endParaRPr/>
          </a:p>
          <a:p>
            <a:pPr marL="0" marR="0" lvl="3" indent="0" algn="l" rtl="0">
              <a:lnSpc>
                <a:spcPct val="100000"/>
              </a:lnSpc>
              <a:spcBef>
                <a:spcPts val="0"/>
              </a:spcBef>
              <a:spcAft>
                <a:spcPts val="0"/>
              </a:spcAft>
              <a:buNone/>
            </a:pPr>
            <a:r>
              <a:rPr lang="en-US" sz="2400" b="0" i="0" u="none" strike="noStrike" cap="none">
                <a:solidFill>
                  <a:srgbClr val="FFFFFF"/>
                </a:solidFill>
                <a:latin typeface="Consolas"/>
                <a:ea typeface="Consolas"/>
                <a:cs typeface="Consolas"/>
                <a:sym typeface="Consolas"/>
              </a:rPr>
              <a:t>-Achievement (Grades</a:t>
            </a:r>
            <a:r>
              <a:rPr lang="en-US" sz="2400">
                <a:solidFill>
                  <a:srgbClr val="FFFFFF"/>
                </a:solidFill>
                <a:latin typeface="Consolas"/>
                <a:ea typeface="Consolas"/>
                <a:cs typeface="Consolas"/>
                <a:sym typeface="Consolas"/>
              </a:rPr>
              <a:t>/Test Scores) </a:t>
            </a:r>
            <a:endParaRPr/>
          </a:p>
          <a:p>
            <a:pPr marL="0" marR="0" lvl="4" indent="0" algn="l" rtl="0">
              <a:lnSpc>
                <a:spcPct val="100000"/>
              </a:lnSpc>
              <a:spcBef>
                <a:spcPts val="0"/>
              </a:spcBef>
              <a:spcAft>
                <a:spcPts val="0"/>
              </a:spcAft>
              <a:buNone/>
            </a:pPr>
            <a:r>
              <a:rPr lang="en-US" sz="2400" b="0" i="0" u="none" strike="noStrike" cap="none">
                <a:solidFill>
                  <a:srgbClr val="FFFFFF"/>
                </a:solidFill>
                <a:latin typeface="Consolas"/>
                <a:ea typeface="Consolas"/>
                <a:cs typeface="Consolas"/>
                <a:sym typeface="Consolas"/>
              </a:rPr>
              <a:t>-A-G</a:t>
            </a:r>
            <a:endParaRPr/>
          </a:p>
          <a:p>
            <a:pPr marL="0" marR="0" lvl="4" indent="0" algn="l" rtl="0">
              <a:lnSpc>
                <a:spcPct val="100000"/>
              </a:lnSpc>
              <a:spcBef>
                <a:spcPts val="0"/>
              </a:spcBef>
              <a:spcAft>
                <a:spcPts val="0"/>
              </a:spcAft>
              <a:buNone/>
            </a:pPr>
            <a:r>
              <a:rPr lang="en-US" sz="2400" b="0" i="0" u="none" strike="noStrike" cap="none">
                <a:solidFill>
                  <a:srgbClr val="FFFFFF"/>
                </a:solidFill>
                <a:latin typeface="Consolas"/>
                <a:ea typeface="Consolas"/>
                <a:cs typeface="Consolas"/>
                <a:sym typeface="Consolas"/>
              </a:rPr>
              <a:t>-FAFSA/Dream Act</a:t>
            </a:r>
            <a:endParaRPr/>
          </a:p>
          <a:p>
            <a:pPr marL="0" marR="0" lvl="4" indent="0" algn="l" rtl="0">
              <a:lnSpc>
                <a:spcPct val="100000"/>
              </a:lnSpc>
              <a:spcBef>
                <a:spcPts val="0"/>
              </a:spcBef>
              <a:spcAft>
                <a:spcPts val="0"/>
              </a:spcAft>
              <a:buNone/>
            </a:pPr>
            <a:r>
              <a:rPr lang="en-US" sz="2400" b="0" i="0" u="none" strike="noStrike" cap="none">
                <a:solidFill>
                  <a:srgbClr val="FFFFFF"/>
                </a:solidFill>
                <a:latin typeface="Consolas"/>
                <a:ea typeface="Consolas"/>
                <a:cs typeface="Consolas"/>
                <a:sym typeface="Consolas"/>
              </a:rPr>
              <a:t>- AP/Honors Enrollment </a:t>
            </a:r>
            <a:endParaRPr sz="2400" b="0" i="0" u="none" strike="noStrike" cap="none">
              <a:solidFill>
                <a:srgbClr val="FFFFFF"/>
              </a:solidFill>
              <a:latin typeface="Consolas"/>
              <a:ea typeface="Consolas"/>
              <a:cs typeface="Consolas"/>
              <a:sym typeface="Consolas"/>
            </a:endParaRPr>
          </a:p>
          <a:p>
            <a:pPr marL="0" marR="0" lvl="3" indent="0" algn="l" rtl="0">
              <a:lnSpc>
                <a:spcPct val="100000"/>
              </a:lnSpc>
              <a:spcBef>
                <a:spcPts val="0"/>
              </a:spcBef>
              <a:spcAft>
                <a:spcPts val="0"/>
              </a:spcAft>
              <a:buNone/>
            </a:pPr>
            <a:endParaRPr sz="2400" b="0" i="0" u="none" strike="noStrike" cap="none">
              <a:solidFill>
                <a:srgbClr val="FFFFFF"/>
              </a:solidFill>
              <a:latin typeface="Consolas"/>
              <a:ea typeface="Consolas"/>
              <a:cs typeface="Consolas"/>
              <a:sym typeface="Consolas"/>
            </a:endParaRPr>
          </a:p>
          <a:p>
            <a:pPr marL="0" marR="0" lvl="3" indent="0" algn="l" rtl="0">
              <a:lnSpc>
                <a:spcPct val="100000"/>
              </a:lnSpc>
              <a:spcBef>
                <a:spcPts val="0"/>
              </a:spcBef>
              <a:spcAft>
                <a:spcPts val="0"/>
              </a:spcAft>
              <a:buNone/>
            </a:pPr>
            <a:r>
              <a:rPr lang="en-US" sz="2400" b="0" i="0" u="none" strike="noStrike" cap="none">
                <a:solidFill>
                  <a:srgbClr val="FFFFFF"/>
                </a:solidFill>
                <a:latin typeface="Consolas"/>
                <a:ea typeface="Consolas"/>
                <a:cs typeface="Consolas"/>
                <a:sym typeface="Consolas"/>
              </a:rPr>
              <a:t>Equity Lens (CDE Priority Groups) </a:t>
            </a:r>
            <a:endParaRPr/>
          </a:p>
          <a:p>
            <a:pPr marL="0" marR="0" lvl="3" indent="0" algn="l" rtl="0">
              <a:lnSpc>
                <a:spcPct val="100000"/>
              </a:lnSpc>
              <a:spcBef>
                <a:spcPts val="0"/>
              </a:spcBef>
              <a:spcAft>
                <a:spcPts val="0"/>
              </a:spcAft>
              <a:buNone/>
            </a:pPr>
            <a:endParaRPr sz="2400" b="0" i="0" u="none" strike="noStrike" cap="none">
              <a:solidFill>
                <a:srgbClr val="FFFFFF"/>
              </a:solidFill>
              <a:latin typeface="Consolas"/>
              <a:ea typeface="Consolas"/>
              <a:cs typeface="Consolas"/>
              <a:sym typeface="Consolas"/>
            </a:endParaRPr>
          </a:p>
          <a:p>
            <a:pPr marL="0" marR="0" lvl="3" indent="0" algn="l" rtl="0">
              <a:lnSpc>
                <a:spcPct val="100000"/>
              </a:lnSpc>
              <a:spcBef>
                <a:spcPts val="0"/>
              </a:spcBef>
              <a:spcAft>
                <a:spcPts val="0"/>
              </a:spcAft>
              <a:buNone/>
            </a:pPr>
            <a:r>
              <a:rPr lang="en-US" sz="2400" b="0" i="0" u="none" strike="noStrike" cap="none">
                <a:solidFill>
                  <a:srgbClr val="FFFFFF"/>
                </a:solidFill>
                <a:latin typeface="Consolas"/>
                <a:ea typeface="Consolas"/>
                <a:cs typeface="Consolas"/>
                <a:sym typeface="Consolas"/>
              </a:rPr>
              <a:t>African American  Foster Youth	  Special Education		E</a:t>
            </a:r>
            <a:r>
              <a:rPr lang="en-US" sz="2400">
                <a:solidFill>
                  <a:srgbClr val="FFFFFF"/>
                </a:solidFill>
                <a:latin typeface="Consolas"/>
                <a:ea typeface="Consolas"/>
                <a:cs typeface="Consolas"/>
                <a:sym typeface="Consolas"/>
              </a:rPr>
              <a:t>LL/ELD</a:t>
            </a:r>
            <a:endParaRPr/>
          </a:p>
          <a:p>
            <a:pPr marL="342900" marR="0" lvl="1" indent="-190500" algn="l" rtl="0">
              <a:lnSpc>
                <a:spcPct val="100000"/>
              </a:lnSpc>
              <a:spcBef>
                <a:spcPts val="0"/>
              </a:spcBef>
              <a:spcAft>
                <a:spcPts val="0"/>
              </a:spcAft>
              <a:buClr>
                <a:srgbClr val="000000"/>
              </a:buClr>
              <a:buSzPts val="2400"/>
              <a:buFont typeface="Noto Sans Symbols"/>
              <a:buNone/>
            </a:pPr>
            <a:endParaRPr sz="2400" b="0" i="0" u="none" strike="noStrike" cap="none">
              <a:solidFill>
                <a:srgbClr val="FFFFFF"/>
              </a:solidFill>
              <a:latin typeface="Consolas"/>
              <a:ea typeface="Consolas"/>
              <a:cs typeface="Consolas"/>
              <a:sym typeface="Consolas"/>
            </a:endParaRPr>
          </a:p>
          <a:p>
            <a:pPr marL="342900" marR="0" lvl="2" indent="-342900" algn="l" rtl="0">
              <a:lnSpc>
                <a:spcPct val="100000"/>
              </a:lnSpc>
              <a:spcBef>
                <a:spcPts val="0"/>
              </a:spcBef>
              <a:spcAft>
                <a:spcPts val="0"/>
              </a:spcAft>
              <a:buClr>
                <a:srgbClr val="000000"/>
              </a:buClr>
              <a:buSzPts val="2400"/>
              <a:buFont typeface="Courier New"/>
              <a:buChar char="o"/>
            </a:pPr>
            <a:r>
              <a:rPr lang="en-US" sz="2400" b="0" i="0" u="none" strike="noStrike" cap="none">
                <a:solidFill>
                  <a:srgbClr val="FFFFFF"/>
                </a:solidFill>
                <a:latin typeface="Consolas"/>
                <a:ea typeface="Consolas"/>
                <a:cs typeface="Consolas"/>
                <a:sym typeface="Consolas"/>
              </a:rPr>
              <a:t> </a:t>
            </a:r>
            <a:endParaRPr sz="2400" b="0" i="0" u="none" strike="noStrike" cap="none">
              <a:solidFill>
                <a:srgbClr val="FFFFFF"/>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onsolas"/>
              <a:ea typeface="Consolas"/>
              <a:cs typeface="Consolas"/>
              <a:sym typeface="Consola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pic>
        <p:nvPicPr>
          <p:cNvPr id="1472" name="Google Shape;1472;g63b4eaada5_0_0"/>
          <p:cNvPicPr preferRelativeResize="0"/>
          <p:nvPr/>
        </p:nvPicPr>
        <p:blipFill>
          <a:blip r:embed="rId3">
            <a:alphaModFix/>
          </a:blip>
          <a:stretch>
            <a:fillRect/>
          </a:stretch>
        </p:blipFill>
        <p:spPr>
          <a:xfrm>
            <a:off x="2359350" y="900763"/>
            <a:ext cx="7886494" cy="52576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g63b4eaada5_0_6"/>
          <p:cNvSpPr txBox="1">
            <a:spLocks noGrp="1"/>
          </p:cNvSpPr>
          <p:nvPr>
            <p:ph type="title"/>
          </p:nvPr>
        </p:nvSpPr>
        <p:spPr>
          <a:xfrm>
            <a:off x="1522414" y="274638"/>
            <a:ext cx="9144000" cy="102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DI &amp; CSI Schools</a:t>
            </a:r>
            <a:endParaRPr/>
          </a:p>
        </p:txBody>
      </p:sp>
      <p:pic>
        <p:nvPicPr>
          <p:cNvPr id="1479" name="Google Shape;1479;g63b4eaada5_0_6"/>
          <p:cNvPicPr preferRelativeResize="0"/>
          <p:nvPr/>
        </p:nvPicPr>
        <p:blipFill>
          <a:blip r:embed="rId3">
            <a:alphaModFix/>
          </a:blip>
          <a:stretch>
            <a:fillRect/>
          </a:stretch>
        </p:blipFill>
        <p:spPr>
          <a:xfrm>
            <a:off x="2596475" y="1484426"/>
            <a:ext cx="7198075" cy="5068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2C95-F9FC-4B14-B6D9-A814273DA38B}"/>
              </a:ext>
            </a:extLst>
          </p:cNvPr>
          <p:cNvSpPr>
            <a:spLocks noGrp="1"/>
          </p:cNvSpPr>
          <p:nvPr>
            <p:ph type="title"/>
          </p:nvPr>
        </p:nvSpPr>
        <p:spPr>
          <a:xfrm>
            <a:off x="1522414" y="274638"/>
            <a:ext cx="9143998" cy="782637"/>
          </a:xfrm>
        </p:spPr>
        <p:txBody>
          <a:bodyPr/>
          <a:lstStyle/>
          <a:p>
            <a:r>
              <a:rPr lang="en-US" dirty="0"/>
              <a:t>Example- </a:t>
            </a:r>
            <a:r>
              <a:rPr lang="en-US" dirty="0" err="1"/>
              <a:t>Saldotna</a:t>
            </a:r>
            <a:r>
              <a:rPr lang="en-US" dirty="0"/>
              <a:t> High School</a:t>
            </a:r>
          </a:p>
        </p:txBody>
      </p:sp>
      <p:pic>
        <p:nvPicPr>
          <p:cNvPr id="3" name="Picture 2">
            <a:extLst>
              <a:ext uri="{FF2B5EF4-FFF2-40B4-BE49-F238E27FC236}">
                <a16:creationId xmlns:a16="http://schemas.microsoft.com/office/drawing/2014/main" id="{DFBC0D67-FA33-407B-BF53-9208C43CFCAB}"/>
              </a:ext>
            </a:extLst>
          </p:cNvPr>
          <p:cNvPicPr>
            <a:picLocks noChangeAspect="1"/>
          </p:cNvPicPr>
          <p:nvPr/>
        </p:nvPicPr>
        <p:blipFill>
          <a:blip r:embed="rId3"/>
          <a:stretch>
            <a:fillRect/>
          </a:stretch>
        </p:blipFill>
        <p:spPr>
          <a:xfrm>
            <a:off x="291726" y="1057275"/>
            <a:ext cx="9382125" cy="5800725"/>
          </a:xfrm>
          <a:prstGeom prst="rect">
            <a:avLst/>
          </a:prstGeom>
        </p:spPr>
      </p:pic>
      <p:sp>
        <p:nvSpPr>
          <p:cNvPr id="4" name="TextBox 3">
            <a:extLst>
              <a:ext uri="{FF2B5EF4-FFF2-40B4-BE49-F238E27FC236}">
                <a16:creationId xmlns:a16="http://schemas.microsoft.com/office/drawing/2014/main" id="{55FA5EEE-B07D-496E-8690-E314A19F9984}"/>
              </a:ext>
            </a:extLst>
          </p:cNvPr>
          <p:cNvSpPr txBox="1"/>
          <p:nvPr/>
        </p:nvSpPr>
        <p:spPr>
          <a:xfrm>
            <a:off x="9968753" y="1649506"/>
            <a:ext cx="1928346" cy="3508653"/>
          </a:xfrm>
          <a:prstGeom prst="rect">
            <a:avLst/>
          </a:prstGeom>
          <a:noFill/>
        </p:spPr>
        <p:txBody>
          <a:bodyPr wrap="square" rtlCol="0">
            <a:spAutoFit/>
          </a:bodyPr>
          <a:lstStyle/>
          <a:p>
            <a:r>
              <a:rPr lang="en-US" sz="1600" dirty="0">
                <a:solidFill>
                  <a:schemeClr val="bg1"/>
                </a:solidFill>
              </a:rPr>
              <a:t>Activities- </a:t>
            </a:r>
          </a:p>
          <a:p>
            <a:r>
              <a:rPr lang="en-US" sz="1600" dirty="0">
                <a:solidFill>
                  <a:schemeClr val="bg1"/>
                </a:solidFill>
              </a:rPr>
              <a:t>Individual Counseling</a:t>
            </a:r>
          </a:p>
          <a:p>
            <a:r>
              <a:rPr lang="en-US" sz="1600" dirty="0">
                <a:solidFill>
                  <a:schemeClr val="bg1"/>
                </a:solidFill>
              </a:rPr>
              <a:t>Meeting w/ Principal</a:t>
            </a:r>
          </a:p>
          <a:p>
            <a:r>
              <a:rPr lang="en-US" sz="1600" dirty="0">
                <a:solidFill>
                  <a:schemeClr val="bg1"/>
                </a:solidFill>
              </a:rPr>
              <a:t>Parent Meeting</a:t>
            </a:r>
          </a:p>
          <a:p>
            <a:r>
              <a:rPr lang="en-US" sz="1600" dirty="0">
                <a:solidFill>
                  <a:schemeClr val="bg1"/>
                </a:solidFill>
              </a:rPr>
              <a:t>SST/SIT</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r>
              <a:rPr lang="en-US" sz="1600" dirty="0">
                <a:solidFill>
                  <a:schemeClr val="bg1"/>
                </a:solidFill>
              </a:rPr>
              <a:t>83% ON TRACK</a:t>
            </a:r>
          </a:p>
        </p:txBody>
      </p:sp>
    </p:spTree>
    <p:extLst>
      <p:ext uri="{BB962C8B-B14F-4D97-AF65-F5344CB8AC3E}">
        <p14:creationId xmlns:p14="http://schemas.microsoft.com/office/powerpoint/2010/main" val="160979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g41cc748fc5_0_17"/>
          <p:cNvSpPr txBox="1">
            <a:spLocks noGrp="1"/>
          </p:cNvSpPr>
          <p:nvPr>
            <p:ph type="title"/>
          </p:nvPr>
        </p:nvSpPr>
        <p:spPr>
          <a:xfrm>
            <a:off x="1522414" y="274638"/>
            <a:ext cx="9144000" cy="102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Consolas"/>
              <a:buNone/>
            </a:pPr>
            <a:r>
              <a:rPr lang="en-US"/>
              <a:t>School Site Example - High School </a:t>
            </a:r>
            <a:endParaRPr/>
          </a:p>
        </p:txBody>
      </p:sp>
      <p:sp>
        <p:nvSpPr>
          <p:cNvPr id="1500" name="Google Shape;1500;g41cc748fc5_0_17"/>
          <p:cNvSpPr txBox="1"/>
          <p:nvPr/>
        </p:nvSpPr>
        <p:spPr>
          <a:xfrm>
            <a:off x="8917911" y="1607600"/>
            <a:ext cx="3168600" cy="27241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FFFFFF"/>
                </a:solidFill>
                <a:latin typeface="Consolas"/>
                <a:ea typeface="Consolas"/>
                <a:cs typeface="Consolas"/>
                <a:sym typeface="Consolas"/>
              </a:rPr>
              <a:t>-Large Group Instruction</a:t>
            </a:r>
            <a:endParaRPr sz="2400" b="0" i="0" u="none" strike="noStrike" cap="none" dirty="0">
              <a:solidFill>
                <a:srgbClr val="FFFFFF"/>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FFFFFF"/>
                </a:solidFill>
                <a:latin typeface="Consolas"/>
                <a:ea typeface="Consolas"/>
                <a:cs typeface="Consolas"/>
                <a:sym typeface="Consolas"/>
              </a:rPr>
              <a:t>-Small Group Counseling</a:t>
            </a:r>
            <a:endParaRPr sz="2400" b="0" i="0" u="none" strike="noStrike" cap="none" dirty="0">
              <a:solidFill>
                <a:srgbClr val="FFFFFF"/>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FFFFFF"/>
                </a:solidFill>
                <a:latin typeface="Consolas"/>
                <a:ea typeface="Consolas"/>
                <a:cs typeface="Consolas"/>
                <a:sym typeface="Consolas"/>
              </a:rPr>
              <a:t>-Individual Counseling</a:t>
            </a:r>
            <a:endParaRPr sz="2400" b="0" i="0" u="none" strike="noStrike" cap="none" dirty="0">
              <a:solidFill>
                <a:srgbClr val="FFFFFF"/>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Consolas"/>
              <a:ea typeface="Consolas"/>
              <a:cs typeface="Consolas"/>
              <a:sym typeface="Consolas"/>
            </a:endParaRPr>
          </a:p>
        </p:txBody>
      </p:sp>
      <p:pic>
        <p:nvPicPr>
          <p:cNvPr id="1501" name="Google Shape;1501;g41cc748fc5_0_17"/>
          <p:cNvPicPr preferRelativeResize="0"/>
          <p:nvPr/>
        </p:nvPicPr>
        <p:blipFill rotWithShape="1">
          <a:blip r:embed="rId3">
            <a:alphaModFix/>
          </a:blip>
          <a:srcRect/>
          <a:stretch/>
        </p:blipFill>
        <p:spPr>
          <a:xfrm>
            <a:off x="438151" y="2798650"/>
            <a:ext cx="8184000" cy="2483074"/>
          </a:xfrm>
          <a:prstGeom prst="rect">
            <a:avLst/>
          </a:prstGeom>
          <a:noFill/>
          <a:ln>
            <a:noFill/>
          </a:ln>
        </p:spPr>
      </p:pic>
      <p:pic>
        <p:nvPicPr>
          <p:cNvPr id="1502" name="Google Shape;1502;g41cc748fc5_0_17"/>
          <p:cNvPicPr preferRelativeResize="0"/>
          <p:nvPr/>
        </p:nvPicPr>
        <p:blipFill rotWithShape="1">
          <a:blip r:embed="rId4">
            <a:alphaModFix/>
          </a:blip>
          <a:srcRect/>
          <a:stretch/>
        </p:blipFill>
        <p:spPr>
          <a:xfrm>
            <a:off x="8999772" y="3987911"/>
            <a:ext cx="2594429" cy="2724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7"/>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1800"/>
              <a:buNone/>
            </a:pPr>
            <a:r>
              <a:rPr lang="en-US"/>
              <a:t>Poly High School Equity Wins </a:t>
            </a:r>
            <a:endParaRPr/>
          </a:p>
        </p:txBody>
      </p:sp>
      <p:sp>
        <p:nvSpPr>
          <p:cNvPr id="1509" name="Google Shape;1509;p7"/>
          <p:cNvSpPr txBox="1">
            <a:spLocks noGrp="1"/>
          </p:cNvSpPr>
          <p:nvPr>
            <p:ph type="body" idx="1"/>
          </p:nvPr>
        </p:nvSpPr>
        <p:spPr>
          <a:xfrm>
            <a:off x="400980" y="1905000"/>
            <a:ext cx="9390720" cy="4514850"/>
          </a:xfrm>
          <a:prstGeom prst="rect">
            <a:avLst/>
          </a:prstGeom>
          <a:noFill/>
          <a:ln>
            <a:noFill/>
          </a:ln>
        </p:spPr>
        <p:txBody>
          <a:bodyPr spcFirstLastPara="1" wrap="square" lIns="91425" tIns="45700" rIns="91425" bIns="45700" anchor="t" anchorCtr="0">
            <a:normAutofit/>
          </a:bodyPr>
          <a:lstStyle/>
          <a:p>
            <a:pPr marL="457200" lvl="0" indent="-342900" algn="l" rtl="0">
              <a:lnSpc>
                <a:spcPct val="70000"/>
              </a:lnSpc>
              <a:spcBef>
                <a:spcPts val="1800"/>
              </a:spcBef>
              <a:spcAft>
                <a:spcPts val="0"/>
              </a:spcAft>
              <a:buClr>
                <a:schemeClr val="lt1"/>
              </a:buClr>
              <a:buSzPts val="1800"/>
              <a:buChar char="▪"/>
            </a:pPr>
            <a:r>
              <a:rPr lang="en-US" sz="2000" dirty="0"/>
              <a:t>FAFSA  rate has gone from 50% in 2013 to 84% in 2018</a:t>
            </a:r>
            <a:endParaRPr sz="2800" dirty="0"/>
          </a:p>
          <a:p>
            <a:pPr marL="457200" lvl="0" indent="-342900" algn="l" rtl="0">
              <a:lnSpc>
                <a:spcPct val="70000"/>
              </a:lnSpc>
              <a:spcBef>
                <a:spcPts val="1800"/>
              </a:spcBef>
              <a:spcAft>
                <a:spcPts val="0"/>
              </a:spcAft>
              <a:buClr>
                <a:schemeClr val="lt1"/>
              </a:buClr>
              <a:buSzPts val="1800"/>
              <a:buChar char="▪"/>
            </a:pPr>
            <a:r>
              <a:rPr lang="en-US" sz="2000" dirty="0"/>
              <a:t>Provided target interventions in 2014-2015 to 9</a:t>
            </a:r>
            <a:r>
              <a:rPr lang="en-US" sz="2000" baseline="30000" dirty="0"/>
              <a:t>th</a:t>
            </a:r>
            <a:r>
              <a:rPr lang="en-US" sz="2000" dirty="0"/>
              <a:t> grade students in  math double block (three sections)</a:t>
            </a:r>
            <a:endParaRPr sz="2800" dirty="0"/>
          </a:p>
          <a:p>
            <a:pPr marL="914400" lvl="1" indent="-355600" algn="l" rtl="0">
              <a:lnSpc>
                <a:spcPct val="70000"/>
              </a:lnSpc>
              <a:spcBef>
                <a:spcPts val="600"/>
              </a:spcBef>
              <a:spcAft>
                <a:spcPts val="0"/>
              </a:spcAft>
              <a:buSzPts val="2000"/>
              <a:buChar char="–"/>
            </a:pPr>
            <a:r>
              <a:rPr lang="en-US" sz="1600" dirty="0"/>
              <a:t>Reduced F rate by 70% </a:t>
            </a:r>
            <a:endParaRPr sz="2400" dirty="0"/>
          </a:p>
          <a:p>
            <a:pPr marL="457200" lvl="0" indent="-342900" algn="l" rtl="0">
              <a:lnSpc>
                <a:spcPct val="70000"/>
              </a:lnSpc>
              <a:spcBef>
                <a:spcPts val="1800"/>
              </a:spcBef>
              <a:spcAft>
                <a:spcPts val="0"/>
              </a:spcAft>
              <a:buClr>
                <a:schemeClr val="lt1"/>
              </a:buClr>
              <a:buSzPts val="1800"/>
              <a:buChar char="▪"/>
            </a:pPr>
            <a:r>
              <a:rPr lang="en-US" sz="2000" dirty="0"/>
              <a:t>A-G has increased 19% from 33% in 2014 to 52% in 2018 </a:t>
            </a:r>
            <a:endParaRPr sz="2800" dirty="0"/>
          </a:p>
          <a:p>
            <a:pPr marL="914400" lvl="1" indent="-355600" algn="l" rtl="0">
              <a:lnSpc>
                <a:spcPct val="70000"/>
              </a:lnSpc>
              <a:spcBef>
                <a:spcPts val="600"/>
              </a:spcBef>
              <a:spcAft>
                <a:spcPts val="0"/>
              </a:spcAft>
              <a:buSzPts val="2000"/>
              <a:buChar char="–"/>
            </a:pPr>
            <a:r>
              <a:rPr lang="en-US" sz="1600" dirty="0"/>
              <a:t>A-G Audits 2x Year </a:t>
            </a:r>
            <a:endParaRPr sz="2400" dirty="0"/>
          </a:p>
          <a:p>
            <a:pPr marL="457200" lvl="0" indent="-342900" algn="l" rtl="0">
              <a:lnSpc>
                <a:spcPct val="70000"/>
              </a:lnSpc>
              <a:spcBef>
                <a:spcPts val="1800"/>
              </a:spcBef>
              <a:spcAft>
                <a:spcPts val="0"/>
              </a:spcAft>
              <a:buClr>
                <a:schemeClr val="lt1"/>
              </a:buClr>
              <a:buSzPts val="1800"/>
              <a:buChar char="▪"/>
            </a:pPr>
            <a:r>
              <a:rPr lang="en-US" sz="2000" dirty="0"/>
              <a:t>50% increase in enrollment in females taking AP Science courses (Physics/Environmental/Chemistry) </a:t>
            </a:r>
            <a:endParaRPr sz="2800" dirty="0"/>
          </a:p>
          <a:p>
            <a:pPr marL="457200" lvl="0" indent="-342900" algn="l" rtl="0">
              <a:lnSpc>
                <a:spcPct val="70000"/>
              </a:lnSpc>
              <a:spcBef>
                <a:spcPts val="1800"/>
              </a:spcBef>
              <a:spcAft>
                <a:spcPts val="0"/>
              </a:spcAft>
              <a:buClr>
                <a:schemeClr val="lt1"/>
              </a:buClr>
              <a:buSzPts val="1800"/>
              <a:buChar char="▪"/>
            </a:pPr>
            <a:r>
              <a:rPr lang="en-US" sz="2000" dirty="0"/>
              <a:t>SBAC Scores for ELA 28% increase and 14% increase in Math</a:t>
            </a:r>
          </a:p>
          <a:p>
            <a:pPr marL="457200" lvl="0" indent="-342900" algn="l" rtl="0">
              <a:lnSpc>
                <a:spcPct val="70000"/>
              </a:lnSpc>
              <a:spcBef>
                <a:spcPts val="1800"/>
              </a:spcBef>
              <a:spcAft>
                <a:spcPts val="0"/>
              </a:spcAft>
              <a:buClr>
                <a:schemeClr val="lt1"/>
              </a:buClr>
              <a:buSzPts val="1800"/>
              <a:buChar char="▪"/>
            </a:pPr>
            <a:r>
              <a:rPr lang="en-US" sz="2000" dirty="0"/>
              <a:t>African American A-G went from 33% in 2014 to 49% in 2018 (16% Growth) </a:t>
            </a:r>
            <a:endParaRPr sz="2800" dirty="0"/>
          </a:p>
          <a:p>
            <a:pPr marL="457200" lvl="0" indent="-342900" algn="l" rtl="0">
              <a:lnSpc>
                <a:spcPct val="70000"/>
              </a:lnSpc>
              <a:spcBef>
                <a:spcPts val="1800"/>
              </a:spcBef>
              <a:spcAft>
                <a:spcPts val="0"/>
              </a:spcAft>
              <a:buClr>
                <a:schemeClr val="lt1"/>
              </a:buClr>
              <a:buSzPts val="1800"/>
              <a:buChar char="▪"/>
            </a:pPr>
            <a:r>
              <a:rPr lang="en-US" sz="2000" dirty="0"/>
              <a:t>African American graduation rate has increased from 92% in 2013 to 100% in 2019</a:t>
            </a:r>
            <a:endParaRPr sz="2800" dirty="0"/>
          </a:p>
        </p:txBody>
      </p:sp>
      <p:pic>
        <p:nvPicPr>
          <p:cNvPr id="1510" name="Google Shape;1510;p7"/>
          <p:cNvPicPr preferRelativeResize="0"/>
          <p:nvPr/>
        </p:nvPicPr>
        <p:blipFill rotWithShape="1">
          <a:blip r:embed="rId3">
            <a:alphaModFix/>
          </a:blip>
          <a:srcRect/>
          <a:stretch/>
        </p:blipFill>
        <p:spPr>
          <a:xfrm>
            <a:off x="8944868" y="3034430"/>
            <a:ext cx="3160802" cy="20083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g41cc748fc5_0_90"/>
          <p:cNvSpPr txBox="1">
            <a:spLocks noGrp="1"/>
          </p:cNvSpPr>
          <p:nvPr>
            <p:ph type="title"/>
          </p:nvPr>
        </p:nvSpPr>
        <p:spPr>
          <a:xfrm>
            <a:off x="1522414" y="274638"/>
            <a:ext cx="9144000" cy="102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Consolas"/>
              <a:buNone/>
            </a:pPr>
            <a:r>
              <a:rPr lang="en-US"/>
              <a:t>School Wide Collaboration:Counseling Advisory Council </a:t>
            </a:r>
            <a:endParaRPr/>
          </a:p>
        </p:txBody>
      </p:sp>
      <p:sp>
        <p:nvSpPr>
          <p:cNvPr id="1522" name="Google Shape;1522;g41cc748fc5_0_90"/>
          <p:cNvSpPr txBox="1"/>
          <p:nvPr/>
        </p:nvSpPr>
        <p:spPr>
          <a:xfrm>
            <a:off x="1694950" y="1798100"/>
            <a:ext cx="9801000" cy="40383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Addressing Equity by including all stakeholders</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Should include</a:t>
            </a:r>
            <a:endParaRPr sz="2400" b="0" i="0" u="none" strike="noStrike" cap="none">
              <a:solidFill>
                <a:srgbClr val="FFFFFF"/>
              </a:solidFill>
              <a:latin typeface="Consolas"/>
              <a:ea typeface="Consolas"/>
              <a:cs typeface="Consolas"/>
              <a:sym typeface="Consolas"/>
            </a:endParaRPr>
          </a:p>
          <a:p>
            <a:pPr marL="914400" marR="0" lvl="1"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All admin</a:t>
            </a:r>
            <a:endParaRPr sz="2400" b="0" i="0" u="none" strike="noStrike" cap="none">
              <a:solidFill>
                <a:srgbClr val="FFFFFF"/>
              </a:solidFill>
              <a:latin typeface="Consolas"/>
              <a:ea typeface="Consolas"/>
              <a:cs typeface="Consolas"/>
              <a:sym typeface="Consolas"/>
            </a:endParaRPr>
          </a:p>
          <a:p>
            <a:pPr marL="914400" marR="0" lvl="1"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Parents</a:t>
            </a:r>
            <a:endParaRPr sz="2400" b="0" i="0" u="none" strike="noStrike" cap="none">
              <a:solidFill>
                <a:srgbClr val="FFFFFF"/>
              </a:solidFill>
              <a:latin typeface="Consolas"/>
              <a:ea typeface="Consolas"/>
              <a:cs typeface="Consolas"/>
              <a:sym typeface="Consolas"/>
            </a:endParaRPr>
          </a:p>
          <a:p>
            <a:pPr marL="914400" marR="0" lvl="1"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Teachers</a:t>
            </a:r>
            <a:endParaRPr sz="2400" b="0" i="0" u="none" strike="noStrike" cap="none">
              <a:solidFill>
                <a:srgbClr val="FFFFFF"/>
              </a:solidFill>
              <a:latin typeface="Consolas"/>
              <a:ea typeface="Consolas"/>
              <a:cs typeface="Consolas"/>
              <a:sym typeface="Consolas"/>
            </a:endParaRPr>
          </a:p>
          <a:p>
            <a:pPr marL="914400" marR="0" lvl="1"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Students</a:t>
            </a:r>
            <a:endParaRPr sz="2400" b="0" i="0" u="none" strike="noStrike" cap="none">
              <a:solidFill>
                <a:srgbClr val="FFFFFF"/>
              </a:solidFill>
              <a:latin typeface="Consolas"/>
              <a:ea typeface="Consolas"/>
              <a:cs typeface="Consolas"/>
              <a:sym typeface="Consolas"/>
            </a:endParaRPr>
          </a:p>
          <a:p>
            <a:pPr marL="914400" marR="0" lvl="1"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School Board/Community Member</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Present School Wide Data</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Present/Review Goals annually </a:t>
            </a:r>
            <a:endParaRPr sz="2400" b="0" i="0" u="none" strike="noStrike" cap="none">
              <a:solidFill>
                <a:srgbClr val="FFFFFF"/>
              </a:solidFill>
              <a:latin typeface="Consolas"/>
              <a:ea typeface="Consolas"/>
              <a:cs typeface="Consolas"/>
              <a:sym typeface="Consolas"/>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onsolas"/>
              <a:ea typeface="Consolas"/>
              <a:cs typeface="Consolas"/>
              <a:sym typeface="Consolas"/>
            </a:endParaRPr>
          </a:p>
        </p:txBody>
      </p:sp>
      <p:pic>
        <p:nvPicPr>
          <p:cNvPr id="1523" name="Google Shape;1523;g41cc748fc5_0_90"/>
          <p:cNvPicPr preferRelativeResize="0"/>
          <p:nvPr/>
        </p:nvPicPr>
        <p:blipFill rotWithShape="1">
          <a:blip r:embed="rId3">
            <a:alphaModFix/>
          </a:blip>
          <a:srcRect/>
          <a:stretch/>
        </p:blipFill>
        <p:spPr>
          <a:xfrm>
            <a:off x="2821325" y="5547100"/>
            <a:ext cx="7292050" cy="847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28" name="Google Shape;1528;p8"/>
          <p:cNvSpPr txBox="1">
            <a:spLocks noGrp="1"/>
          </p:cNvSpPr>
          <p:nvPr>
            <p:ph type="title"/>
          </p:nvPr>
        </p:nvSpPr>
        <p:spPr>
          <a:xfrm>
            <a:off x="1522414" y="274638"/>
            <a:ext cx="9144000" cy="102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Consolas"/>
              <a:buNone/>
            </a:pPr>
            <a:r>
              <a:rPr lang="en-US"/>
              <a:t>Principal/Counselor(s) Relationship</a:t>
            </a:r>
            <a:endParaRPr/>
          </a:p>
        </p:txBody>
      </p:sp>
      <p:sp>
        <p:nvSpPr>
          <p:cNvPr id="1529" name="Google Shape;1529;p8"/>
          <p:cNvSpPr txBox="1"/>
          <p:nvPr/>
        </p:nvSpPr>
        <p:spPr>
          <a:xfrm>
            <a:off x="1193912" y="1798099"/>
            <a:ext cx="9801000" cy="4038300"/>
          </a:xfrm>
          <a:prstGeom prst="rect">
            <a:avLst/>
          </a:prstGeom>
          <a:noFill/>
          <a:ln>
            <a:noFill/>
          </a:ln>
        </p:spPr>
        <p:txBody>
          <a:bodyPr spcFirstLastPara="1" wrap="square" lIns="91425" tIns="91425" rIns="91425" bIns="91425" anchor="t" anchorCtr="0">
            <a:noAutofit/>
          </a:bodyPr>
          <a:lstStyle/>
          <a:p>
            <a:pPr marL="76200" marR="0" lvl="0" indent="0" algn="l" rtl="0">
              <a:lnSpc>
                <a:spcPct val="100000"/>
              </a:lnSpc>
              <a:spcBef>
                <a:spcPts val="0"/>
              </a:spcBef>
              <a:spcAft>
                <a:spcPts val="0"/>
              </a:spcAft>
              <a:buNone/>
            </a:pPr>
            <a:r>
              <a:rPr lang="en-US" sz="2400" b="0" i="0" u="none" strike="noStrike" cap="none">
                <a:solidFill>
                  <a:schemeClr val="lt1"/>
                </a:solidFill>
                <a:latin typeface="Consolas"/>
                <a:ea typeface="Consolas"/>
                <a:cs typeface="Consolas"/>
                <a:sym typeface="Consolas"/>
              </a:rPr>
              <a:t>Successful schools today are predicated on student outcomes (Hattie, 2012; Darling-Hammond, 2010). Leadership in these schools that serves the growth of others is required to navigate the storms of social and cultural shifts, epidemics of addiction, poverty, human isolation and despair combined with the urgency of academic success for everyone (Greenleaf, 2002; Reeves, 2006).</a:t>
            </a:r>
            <a:endParaRPr/>
          </a:p>
          <a:p>
            <a:pPr marL="76200" marR="0" lvl="0" indent="0" algn="l" rtl="0">
              <a:lnSpc>
                <a:spcPct val="100000"/>
              </a:lnSpc>
              <a:spcBef>
                <a:spcPts val="0"/>
              </a:spcBef>
              <a:spcAft>
                <a:spcPts val="0"/>
              </a:spcAft>
              <a:buNone/>
            </a:pPr>
            <a:endParaRPr sz="2400" b="0" i="0" u="none" strike="noStrike" cap="none">
              <a:solidFill>
                <a:schemeClr val="lt1"/>
              </a:solidFill>
              <a:latin typeface="Consolas"/>
              <a:ea typeface="Consolas"/>
              <a:cs typeface="Consolas"/>
              <a:sym typeface="Consolas"/>
            </a:endParaRPr>
          </a:p>
          <a:p>
            <a:pPr marL="76200" marR="0" lvl="0" indent="0" algn="l" rtl="0">
              <a:lnSpc>
                <a:spcPct val="100000"/>
              </a:lnSpc>
              <a:spcBef>
                <a:spcPts val="0"/>
              </a:spcBef>
              <a:spcAft>
                <a:spcPts val="0"/>
              </a:spcAft>
              <a:buNone/>
            </a:pPr>
            <a:endParaRPr sz="2400" b="0" i="0" u="none" strike="noStrike" cap="none">
              <a:solidFill>
                <a:schemeClr val="lt1"/>
              </a:solidFill>
              <a:latin typeface="Consolas"/>
              <a:ea typeface="Consolas"/>
              <a:cs typeface="Consolas"/>
              <a:sym typeface="Consolas"/>
            </a:endParaRPr>
          </a:p>
        </p:txBody>
      </p:sp>
      <p:pic>
        <p:nvPicPr>
          <p:cNvPr id="1530" name="Google Shape;1530;p8"/>
          <p:cNvPicPr preferRelativeResize="0"/>
          <p:nvPr/>
        </p:nvPicPr>
        <p:blipFill rotWithShape="1">
          <a:blip r:embed="rId3">
            <a:alphaModFix/>
          </a:blip>
          <a:srcRect/>
          <a:stretch/>
        </p:blipFill>
        <p:spPr>
          <a:xfrm>
            <a:off x="1989792" y="5443403"/>
            <a:ext cx="8209239" cy="7859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5" name="Google Shape;1535;p21"/>
          <p:cNvSpPr txBox="1">
            <a:spLocks noGrp="1"/>
          </p:cNvSpPr>
          <p:nvPr>
            <p:ph type="title"/>
          </p:nvPr>
        </p:nvSpPr>
        <p:spPr>
          <a:xfrm>
            <a:off x="1522414" y="274638"/>
            <a:ext cx="9144000" cy="102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Consolas"/>
              <a:buNone/>
            </a:pPr>
            <a:r>
              <a:rPr lang="en-US" dirty="0"/>
              <a:t>Principal/Counselor(s) Partnerships</a:t>
            </a:r>
            <a:endParaRPr dirty="0"/>
          </a:p>
        </p:txBody>
      </p:sp>
      <p:sp>
        <p:nvSpPr>
          <p:cNvPr id="1536" name="Google Shape;1536;p21"/>
          <p:cNvSpPr txBox="1"/>
          <p:nvPr/>
        </p:nvSpPr>
        <p:spPr>
          <a:xfrm>
            <a:off x="1000665" y="1798100"/>
            <a:ext cx="10495286" cy="4038300"/>
          </a:xfrm>
          <a:prstGeom prst="rect">
            <a:avLst/>
          </a:prstGeom>
          <a:noFill/>
          <a:ln>
            <a:noFill/>
          </a:ln>
        </p:spPr>
        <p:txBody>
          <a:bodyPr spcFirstLastPara="1" wrap="square" lIns="91425" tIns="91425" rIns="91425" bIns="91425" anchor="t" anchorCtr="0">
            <a:noAutofit/>
          </a:bodyPr>
          <a:lstStyle/>
          <a:p>
            <a:pPr marL="76200" marR="0" lvl="0" indent="0" algn="l" rtl="0">
              <a:lnSpc>
                <a:spcPct val="100000"/>
              </a:lnSpc>
              <a:spcBef>
                <a:spcPts val="0"/>
              </a:spcBef>
              <a:spcAft>
                <a:spcPts val="0"/>
              </a:spcAft>
              <a:buNone/>
            </a:pPr>
            <a:r>
              <a:rPr lang="en-US" sz="2400" b="0" i="0" u="none" strike="noStrike" cap="none">
                <a:solidFill>
                  <a:schemeClr val="lt1"/>
                </a:solidFill>
                <a:latin typeface="Consolas"/>
                <a:ea typeface="Consolas"/>
                <a:cs typeface="Consolas"/>
                <a:sym typeface="Consolas"/>
              </a:rPr>
              <a:t>“Principals cannot lead schools alone. By empowering your school counselors, you create relationships and trust. School counselors must become critical partners in a leadership team in order to address school wide equity and access barriers impacting student achievement …”</a:t>
            </a:r>
            <a:endParaRPr/>
          </a:p>
          <a:p>
            <a:pPr marL="76200" marR="0" lvl="0" indent="0" algn="l" rtl="0">
              <a:lnSpc>
                <a:spcPct val="100000"/>
              </a:lnSpc>
              <a:spcBef>
                <a:spcPts val="0"/>
              </a:spcBef>
              <a:spcAft>
                <a:spcPts val="0"/>
              </a:spcAft>
              <a:buNone/>
            </a:pPr>
            <a:r>
              <a:rPr lang="en-US" sz="2400" b="0" i="0" u="none" strike="noStrike" cap="none">
                <a:solidFill>
                  <a:schemeClr val="lt1"/>
                </a:solidFill>
                <a:latin typeface="Consolas"/>
                <a:ea typeface="Consolas"/>
                <a:cs typeface="Consolas"/>
                <a:sym typeface="Consolas"/>
              </a:rPr>
              <a:t>  </a:t>
            </a:r>
            <a:endParaRPr/>
          </a:p>
          <a:p>
            <a:pPr marL="76200" marR="0" lvl="0" indent="0" algn="l" rtl="0">
              <a:lnSpc>
                <a:spcPct val="100000"/>
              </a:lnSpc>
              <a:spcBef>
                <a:spcPts val="0"/>
              </a:spcBef>
              <a:spcAft>
                <a:spcPts val="0"/>
              </a:spcAft>
              <a:buNone/>
            </a:pPr>
            <a:r>
              <a:rPr lang="en-US" sz="2400" b="0" i="0" u="none" strike="noStrike" cap="none">
                <a:solidFill>
                  <a:schemeClr val="lt1"/>
                </a:solidFill>
                <a:latin typeface="Consolas"/>
                <a:ea typeface="Consolas"/>
                <a:cs typeface="Consolas"/>
                <a:sym typeface="Consolas"/>
              </a:rPr>
              <a:t>Melissa Odegard-Koester – Educational Leadership and Counseling Professor Southeast Missouri State University </a:t>
            </a:r>
            <a:endParaRPr sz="2400" b="0" i="0" u="none" strike="noStrike" cap="none">
              <a:solidFill>
                <a:schemeClr val="lt1"/>
              </a:solidFill>
              <a:latin typeface="Consolas"/>
              <a:ea typeface="Consolas"/>
              <a:cs typeface="Consolas"/>
              <a:sym typeface="Consola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g41cc748fc5_0_73"/>
          <p:cNvSpPr txBox="1">
            <a:spLocks noGrp="1"/>
          </p:cNvSpPr>
          <p:nvPr>
            <p:ph type="title"/>
          </p:nvPr>
        </p:nvSpPr>
        <p:spPr>
          <a:xfrm>
            <a:off x="1522414" y="274638"/>
            <a:ext cx="9144000" cy="102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Consolas"/>
              <a:buNone/>
            </a:pPr>
            <a:r>
              <a:rPr lang="en-US"/>
              <a:t>Administrators/School Counselor Role in Comprehensive School Counseling Programs</a:t>
            </a:r>
            <a:endParaRPr/>
          </a:p>
        </p:txBody>
      </p:sp>
      <p:sp>
        <p:nvSpPr>
          <p:cNvPr id="1542" name="Google Shape;1542;g41cc748fc5_0_73"/>
          <p:cNvSpPr txBox="1"/>
          <p:nvPr/>
        </p:nvSpPr>
        <p:spPr>
          <a:xfrm>
            <a:off x="1694950" y="1798100"/>
            <a:ext cx="9801000" cy="40383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FFFFFF"/>
              </a:buClr>
              <a:buSzPts val="2400"/>
              <a:buFont typeface="Consolas"/>
              <a:buNone/>
            </a:pPr>
            <a:endParaRPr sz="2400" b="0" i="0" u="none" strike="noStrike" cap="none">
              <a:solidFill>
                <a:srgbClr val="FFFFFF"/>
              </a:solidFill>
              <a:latin typeface="Consolas"/>
              <a:ea typeface="Consolas"/>
              <a:cs typeface="Consolas"/>
              <a:sym typeface="Consolas"/>
            </a:endParaRPr>
          </a:p>
        </p:txBody>
      </p:sp>
      <p:pic>
        <p:nvPicPr>
          <p:cNvPr id="1543" name="Google Shape;1543;g41cc748fc5_0_73" descr="https://lh5.googleusercontent.com/YqK-fyfEYuwRG4eKcR_2o0gF-RdiFQZzFGn0ZB9mrMtbH8UXRVK61qfOeGzc8AJGj94CCyn6UT97U_9EJ4fhs9mfAXQzaxflM0VyZngwpcmdmSkofbOJdyCmZVYr1SGe"/>
          <p:cNvPicPr preferRelativeResize="0"/>
          <p:nvPr/>
        </p:nvPicPr>
        <p:blipFill rotWithShape="1">
          <a:blip r:embed="rId3">
            <a:alphaModFix/>
          </a:blip>
          <a:srcRect/>
          <a:stretch/>
        </p:blipFill>
        <p:spPr>
          <a:xfrm>
            <a:off x="2436723" y="1798100"/>
            <a:ext cx="7591425" cy="4276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2"/>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Consolas"/>
              <a:buNone/>
            </a:pPr>
            <a:r>
              <a:rPr lang="en-US"/>
              <a:t>Overview/Objectives</a:t>
            </a:r>
            <a:endParaRPr/>
          </a:p>
        </p:txBody>
      </p:sp>
      <p:sp>
        <p:nvSpPr>
          <p:cNvPr id="1396" name="Google Shape;1396;p2"/>
          <p:cNvSpPr txBox="1">
            <a:spLocks noGrp="1"/>
          </p:cNvSpPr>
          <p:nvPr>
            <p:ph type="body" idx="1"/>
          </p:nvPr>
        </p:nvSpPr>
        <p:spPr>
          <a:xfrm>
            <a:off x="942535" y="1905000"/>
            <a:ext cx="9723879" cy="4425462"/>
          </a:xfrm>
          <a:prstGeom prst="rect">
            <a:avLst/>
          </a:prstGeom>
          <a:noFill/>
          <a:ln>
            <a:noFill/>
          </a:ln>
        </p:spPr>
        <p:txBody>
          <a:bodyPr spcFirstLastPara="1" wrap="square" lIns="91425" tIns="45700" rIns="91425" bIns="45700" anchor="t" anchorCtr="0">
            <a:normAutofit/>
          </a:bodyPr>
          <a:lstStyle/>
          <a:p>
            <a:pPr marL="274320" lvl="0" indent="-274320" algn="l" rtl="0">
              <a:lnSpc>
                <a:spcPct val="50000"/>
              </a:lnSpc>
              <a:spcBef>
                <a:spcPts val="0"/>
              </a:spcBef>
              <a:spcAft>
                <a:spcPts val="0"/>
              </a:spcAft>
              <a:buClr>
                <a:schemeClr val="lt1"/>
              </a:buClr>
              <a:buSzPts val="2220"/>
              <a:buChar char="▪"/>
            </a:pPr>
            <a:r>
              <a:rPr lang="en-US" sz="1887" dirty="0"/>
              <a:t>The School Counselors Why?</a:t>
            </a:r>
            <a:endParaRPr sz="2040" dirty="0"/>
          </a:p>
          <a:p>
            <a:pPr marL="274320" lvl="0" indent="-274320" algn="l" rtl="0">
              <a:lnSpc>
                <a:spcPct val="50000"/>
              </a:lnSpc>
              <a:spcBef>
                <a:spcPts val="1800"/>
              </a:spcBef>
              <a:spcAft>
                <a:spcPts val="0"/>
              </a:spcAft>
              <a:buClr>
                <a:schemeClr val="lt1"/>
              </a:buClr>
              <a:buSzPts val="2220"/>
              <a:buChar char="▪"/>
            </a:pPr>
            <a:r>
              <a:rPr lang="en-US" sz="1887" dirty="0"/>
              <a:t>What is a Comprehensive School Counseling Program</a:t>
            </a:r>
            <a:endParaRPr sz="2040" dirty="0"/>
          </a:p>
          <a:p>
            <a:pPr marL="274320" lvl="0" indent="-274320" algn="l" rtl="0">
              <a:lnSpc>
                <a:spcPct val="50000"/>
              </a:lnSpc>
              <a:spcBef>
                <a:spcPts val="1800"/>
              </a:spcBef>
              <a:spcAft>
                <a:spcPts val="0"/>
              </a:spcAft>
              <a:buClr>
                <a:schemeClr val="lt1"/>
              </a:buClr>
              <a:buSzPts val="2220"/>
              <a:buChar char="▪"/>
            </a:pPr>
            <a:r>
              <a:rPr lang="en-US" sz="1887" dirty="0"/>
              <a:t>Components of a Comprehensive School Counseling Program</a:t>
            </a:r>
            <a:endParaRPr dirty="0"/>
          </a:p>
          <a:p>
            <a:pPr marL="731520" lvl="1" indent="-274319" algn="l" rtl="0">
              <a:lnSpc>
                <a:spcPct val="50000"/>
              </a:lnSpc>
              <a:spcBef>
                <a:spcPts val="1800"/>
              </a:spcBef>
              <a:spcAft>
                <a:spcPts val="0"/>
              </a:spcAft>
              <a:buSzPts val="2220"/>
              <a:buChar char="▪"/>
            </a:pPr>
            <a:r>
              <a:rPr lang="en-US" sz="1700" dirty="0"/>
              <a:t>Data Informed Program</a:t>
            </a:r>
            <a:endParaRPr dirty="0"/>
          </a:p>
          <a:p>
            <a:pPr marL="731520" lvl="1" indent="-274319" algn="l" rtl="0">
              <a:lnSpc>
                <a:spcPct val="50000"/>
              </a:lnSpc>
              <a:spcBef>
                <a:spcPts val="1800"/>
              </a:spcBef>
              <a:spcAft>
                <a:spcPts val="0"/>
              </a:spcAft>
              <a:buSzPts val="2220"/>
              <a:buChar char="▪"/>
            </a:pPr>
            <a:r>
              <a:rPr lang="en-US" sz="1700" dirty="0"/>
              <a:t>Collaboration </a:t>
            </a:r>
            <a:endParaRPr dirty="0"/>
          </a:p>
          <a:p>
            <a:pPr marL="731520" lvl="1" indent="-274319" algn="l" rtl="0">
              <a:lnSpc>
                <a:spcPct val="50000"/>
              </a:lnSpc>
              <a:spcBef>
                <a:spcPts val="1800"/>
              </a:spcBef>
              <a:spcAft>
                <a:spcPts val="0"/>
              </a:spcAft>
              <a:buSzPts val="2220"/>
              <a:buChar char="▪"/>
            </a:pPr>
            <a:r>
              <a:rPr lang="en-US" sz="1700" dirty="0"/>
              <a:t>Advocacy </a:t>
            </a:r>
            <a:endParaRPr sz="1700" dirty="0"/>
          </a:p>
          <a:p>
            <a:pPr marL="274320" lvl="0" indent="-274320" algn="l" rtl="0">
              <a:lnSpc>
                <a:spcPct val="50000"/>
              </a:lnSpc>
              <a:spcBef>
                <a:spcPts val="1800"/>
              </a:spcBef>
              <a:spcAft>
                <a:spcPts val="0"/>
              </a:spcAft>
              <a:buClr>
                <a:schemeClr val="lt1"/>
              </a:buClr>
              <a:buSzPts val="2220"/>
              <a:buChar char="▪"/>
            </a:pPr>
            <a:r>
              <a:rPr lang="en-US" sz="1887" dirty="0"/>
              <a:t>Closing Equity Gaps </a:t>
            </a:r>
          </a:p>
          <a:p>
            <a:pPr marL="731520" lvl="1" indent="-274320">
              <a:lnSpc>
                <a:spcPct val="50000"/>
              </a:lnSpc>
              <a:spcBef>
                <a:spcPts val="1800"/>
              </a:spcBef>
              <a:buSzPts val="2220"/>
              <a:buChar char="▪"/>
            </a:pPr>
            <a:r>
              <a:rPr lang="en-US" sz="1487" dirty="0"/>
              <a:t>MTSS</a:t>
            </a:r>
          </a:p>
          <a:p>
            <a:pPr marL="731520" lvl="1" indent="-274320">
              <a:lnSpc>
                <a:spcPct val="50000"/>
              </a:lnSpc>
              <a:spcBef>
                <a:spcPts val="1800"/>
              </a:spcBef>
              <a:buSzPts val="2220"/>
              <a:buChar char="▪"/>
            </a:pPr>
            <a:r>
              <a:rPr lang="en-US" sz="1487" dirty="0"/>
              <a:t>Examples</a:t>
            </a:r>
            <a:endParaRPr sz="1487" dirty="0"/>
          </a:p>
          <a:p>
            <a:pPr marL="274320" lvl="0" indent="-274320" algn="l" rtl="0">
              <a:lnSpc>
                <a:spcPct val="50000"/>
              </a:lnSpc>
              <a:spcBef>
                <a:spcPts val="1800"/>
              </a:spcBef>
              <a:spcAft>
                <a:spcPts val="0"/>
              </a:spcAft>
              <a:buClr>
                <a:schemeClr val="lt1"/>
              </a:buClr>
              <a:buSzPts val="2220"/>
              <a:buChar char="▪"/>
            </a:pPr>
            <a:r>
              <a:rPr lang="en-US" sz="1887" dirty="0"/>
              <a:t>Increasing School Wide Collaboration </a:t>
            </a:r>
            <a:endParaRPr sz="1887" dirty="0"/>
          </a:p>
          <a:p>
            <a:pPr marL="274320" lvl="0" indent="-274320" algn="l" rtl="0">
              <a:lnSpc>
                <a:spcPct val="50000"/>
              </a:lnSpc>
              <a:spcBef>
                <a:spcPts val="1800"/>
              </a:spcBef>
              <a:spcAft>
                <a:spcPts val="0"/>
              </a:spcAft>
              <a:buClr>
                <a:schemeClr val="lt1"/>
              </a:buClr>
              <a:buSzPts val="2220"/>
              <a:buChar char="▪"/>
            </a:pPr>
            <a:r>
              <a:rPr lang="en-US" sz="1887" dirty="0"/>
              <a:t>Success Stories </a:t>
            </a:r>
          </a:p>
          <a:p>
            <a:pPr marL="274320" lvl="0" indent="-274320" algn="l" rtl="0">
              <a:lnSpc>
                <a:spcPct val="50000"/>
              </a:lnSpc>
              <a:spcBef>
                <a:spcPts val="1800"/>
              </a:spcBef>
              <a:spcAft>
                <a:spcPts val="0"/>
              </a:spcAft>
              <a:buClr>
                <a:schemeClr val="lt1"/>
              </a:buClr>
              <a:buSzPts val="2220"/>
              <a:buChar char="▪"/>
            </a:pPr>
            <a:r>
              <a:rPr lang="en-US" sz="1887" dirty="0"/>
              <a:t>Activity/Wrap Up </a:t>
            </a:r>
            <a:endParaRPr sz="204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pic>
        <p:nvPicPr>
          <p:cNvPr id="1550" name="Google Shape;1550;g63b4eaada5_0_12"/>
          <p:cNvPicPr preferRelativeResize="0"/>
          <p:nvPr/>
        </p:nvPicPr>
        <p:blipFill>
          <a:blip r:embed="rId3">
            <a:alphaModFix/>
          </a:blip>
          <a:stretch>
            <a:fillRect/>
          </a:stretch>
        </p:blipFill>
        <p:spPr>
          <a:xfrm>
            <a:off x="454700" y="1563875"/>
            <a:ext cx="11279424" cy="4147500"/>
          </a:xfrm>
          <a:prstGeom prst="rect">
            <a:avLst/>
          </a:prstGeom>
          <a:noFill/>
          <a:ln>
            <a:noFill/>
          </a:ln>
        </p:spPr>
      </p:pic>
      <p:sp>
        <p:nvSpPr>
          <p:cNvPr id="3" name="Title 2">
            <a:extLst>
              <a:ext uri="{FF2B5EF4-FFF2-40B4-BE49-F238E27FC236}">
                <a16:creationId xmlns:a16="http://schemas.microsoft.com/office/drawing/2014/main" id="{1BE25C69-45D6-4D73-BAC0-04EEEA2FD5CD}"/>
              </a:ext>
            </a:extLst>
          </p:cNvPr>
          <p:cNvSpPr>
            <a:spLocks noGrp="1"/>
          </p:cNvSpPr>
          <p:nvPr>
            <p:ph type="title"/>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g41cc748fc5_0_119"/>
          <p:cNvSpPr txBox="1">
            <a:spLocks noGrp="1"/>
          </p:cNvSpPr>
          <p:nvPr>
            <p:ph type="title"/>
          </p:nvPr>
        </p:nvSpPr>
        <p:spPr>
          <a:xfrm>
            <a:off x="1522414" y="274638"/>
            <a:ext cx="9144000" cy="102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Consolas"/>
              <a:buNone/>
            </a:pPr>
            <a:r>
              <a:rPr lang="en-US"/>
              <a:t>Questions &amp; Contact Information  </a:t>
            </a:r>
            <a:endParaRPr/>
          </a:p>
        </p:txBody>
      </p:sp>
      <p:sp>
        <p:nvSpPr>
          <p:cNvPr id="1556" name="Google Shape;1556;g41cc748fc5_0_119"/>
          <p:cNvSpPr txBox="1"/>
          <p:nvPr/>
        </p:nvSpPr>
        <p:spPr>
          <a:xfrm>
            <a:off x="1694950" y="1798100"/>
            <a:ext cx="9801000" cy="40383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Dr. Yuridia Nava</a:t>
            </a:r>
            <a:endParaRPr sz="2400" b="0" i="0" u="none" strike="noStrike" cap="none">
              <a:solidFill>
                <a:srgbClr val="FFFFFF"/>
              </a:solidFill>
              <a:latin typeface="Consolas"/>
              <a:ea typeface="Consolas"/>
              <a:cs typeface="Consolas"/>
              <a:sym typeface="Consolas"/>
            </a:endParaRPr>
          </a:p>
          <a:p>
            <a:pPr marL="457200" marR="0" lvl="0" indent="0" algn="l" rtl="0">
              <a:lnSpc>
                <a:spcPct val="100000"/>
              </a:lnSpc>
              <a:spcBef>
                <a:spcPts val="0"/>
              </a:spcBef>
              <a:spcAft>
                <a:spcPts val="0"/>
              </a:spcAft>
              <a:buNone/>
            </a:pPr>
            <a:r>
              <a:rPr lang="en-US" sz="2400">
                <a:solidFill>
                  <a:srgbClr val="FFFFFF"/>
                </a:solidFill>
                <a:latin typeface="Consolas"/>
                <a:ea typeface="Consolas"/>
                <a:cs typeface="Consolas"/>
                <a:sym typeface="Consolas"/>
              </a:rPr>
              <a:t>Poly High School</a:t>
            </a:r>
            <a:endParaRPr sz="2400">
              <a:solidFill>
                <a:srgbClr val="FFFFFF"/>
              </a:solidFill>
              <a:latin typeface="Consolas"/>
              <a:ea typeface="Consolas"/>
              <a:cs typeface="Consolas"/>
              <a:sym typeface="Consolas"/>
            </a:endParaRPr>
          </a:p>
          <a:p>
            <a:pPr marL="45720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onsolas"/>
                <a:ea typeface="Consolas"/>
                <a:cs typeface="Consolas"/>
                <a:sym typeface="Consolas"/>
              </a:rPr>
              <a:t>951-788-7203 x 64217</a:t>
            </a:r>
            <a:endParaRPr sz="2400" b="0" i="0" u="none" strike="noStrike" cap="none">
              <a:solidFill>
                <a:srgbClr val="FFFFFF"/>
              </a:solidFill>
              <a:latin typeface="Consolas"/>
              <a:ea typeface="Consolas"/>
              <a:cs typeface="Consolas"/>
              <a:sym typeface="Consolas"/>
            </a:endParaRPr>
          </a:p>
          <a:p>
            <a:pPr marL="45720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Consolas"/>
                <a:ea typeface="Consolas"/>
                <a:cs typeface="Consolas"/>
                <a:sym typeface="Consolas"/>
                <a:hlinkClick r:id="rId3"/>
              </a:rPr>
              <a:t>ynava@rusd.k12.ca.us</a:t>
            </a:r>
            <a:endParaRPr sz="2400" b="0" i="0" u="none" strike="noStrike" cap="none">
              <a:solidFill>
                <a:srgbClr val="FFFFFF"/>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onsolas"/>
                <a:ea typeface="Consolas"/>
                <a:cs typeface="Consolas"/>
                <a:sym typeface="Consolas"/>
              </a:rPr>
              <a:t>	</a:t>
            </a:r>
            <a:endParaRPr sz="2400" b="0" i="0" u="none" strike="noStrike" cap="none">
              <a:solidFill>
                <a:srgbClr val="FFFFFF"/>
              </a:solidFill>
              <a:latin typeface="Consolas"/>
              <a:ea typeface="Consolas"/>
              <a:cs typeface="Consolas"/>
              <a:sym typeface="Consolas"/>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onsolas"/>
              <a:ea typeface="Consolas"/>
              <a:cs typeface="Consolas"/>
              <a:sym typeface="Consola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Google Shape;1561;g41cc748fc5_0_78"/>
          <p:cNvSpPr txBox="1">
            <a:spLocks noGrp="1"/>
          </p:cNvSpPr>
          <p:nvPr>
            <p:ph type="title"/>
          </p:nvPr>
        </p:nvSpPr>
        <p:spPr>
          <a:xfrm>
            <a:off x="1522414" y="274638"/>
            <a:ext cx="9144000" cy="102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Consolas"/>
              <a:buNone/>
            </a:pPr>
            <a:r>
              <a:rPr lang="en-US" dirty="0"/>
              <a:t>Resources/References</a:t>
            </a:r>
            <a:endParaRPr dirty="0"/>
          </a:p>
        </p:txBody>
      </p:sp>
      <p:sp>
        <p:nvSpPr>
          <p:cNvPr id="1562" name="Google Shape;1562;g41cc748fc5_0_78"/>
          <p:cNvSpPr txBox="1"/>
          <p:nvPr/>
        </p:nvSpPr>
        <p:spPr>
          <a:xfrm>
            <a:off x="1694950" y="1798100"/>
            <a:ext cx="9801000" cy="40383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FFFFFF"/>
              </a:buClr>
              <a:buSzPts val="2400"/>
              <a:buFont typeface="Consolas"/>
              <a:buChar char="●"/>
            </a:pPr>
            <a:r>
              <a:rPr lang="en-US" sz="2400" b="0" i="0" u="sng" strike="noStrike" cap="none" dirty="0">
                <a:solidFill>
                  <a:schemeClr val="hlink"/>
                </a:solidFill>
                <a:latin typeface="Arial"/>
                <a:ea typeface="Arial"/>
                <a:cs typeface="Arial"/>
                <a:sym typeface="Arial"/>
                <a:hlinkClick r:id="rId3"/>
              </a:rPr>
              <a:t>https://ahed.assembly.ca.gov/sites/ahed.assembly.ca.gov/files/hearings/Heritage%20Assembly%20IHE%20Hearing%202016%2009%2022%20SMALL.pdf</a:t>
            </a:r>
            <a:endParaRPr sz="2400" b="0" i="0" u="none" strike="noStrike" cap="none" dirty="0">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sng" strike="noStrike" cap="none" dirty="0">
                <a:solidFill>
                  <a:schemeClr val="hlink"/>
                </a:solidFill>
                <a:latin typeface="Consolas"/>
                <a:ea typeface="Consolas"/>
                <a:cs typeface="Consolas"/>
                <a:sym typeface="Consolas"/>
                <a:hlinkClick r:id="rId4"/>
              </a:rPr>
              <a:t>www.schoolcounselor.org</a:t>
            </a:r>
            <a:endParaRPr sz="2400" b="0" i="0" u="none" strike="noStrike" cap="none" dirty="0">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sng" strike="noStrike" cap="none" dirty="0">
                <a:solidFill>
                  <a:schemeClr val="hlink"/>
                </a:solidFill>
                <a:latin typeface="Arial"/>
                <a:ea typeface="Arial"/>
                <a:cs typeface="Arial"/>
                <a:sym typeface="Arial"/>
                <a:hlinkClick r:id="rId5"/>
              </a:rPr>
              <a:t>https://slideplayer.com/slide/15734450/</a:t>
            </a:r>
            <a:endParaRPr sz="2400" b="0" i="0" u="none" strike="noStrike" cap="none" dirty="0">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sng" strike="noStrike" cap="none" dirty="0">
                <a:solidFill>
                  <a:schemeClr val="hlink"/>
                </a:solidFill>
                <a:latin typeface="Consolas"/>
                <a:ea typeface="Consolas"/>
                <a:cs typeface="Consolas"/>
                <a:sym typeface="Consolas"/>
                <a:hlinkClick r:id="rId6"/>
              </a:rPr>
              <a:t>www.cde.ca.gov</a:t>
            </a:r>
            <a:r>
              <a:rPr lang="en-US" sz="2400" b="0" i="0" u="none" strike="noStrike" cap="none" dirty="0">
                <a:solidFill>
                  <a:srgbClr val="FFFFFF"/>
                </a:solidFill>
                <a:latin typeface="Consolas"/>
                <a:ea typeface="Consolas"/>
                <a:cs typeface="Consolas"/>
                <a:sym typeface="Consolas"/>
              </a:rPr>
              <a:t> (Data Quest) </a:t>
            </a:r>
            <a:endParaRPr sz="2400" b="0" i="0" u="none" strike="noStrike" cap="none" dirty="0">
              <a:solidFill>
                <a:srgbClr val="FFFFFF"/>
              </a:solidFill>
              <a:latin typeface="Consolas"/>
              <a:ea typeface="Consolas"/>
              <a:cs typeface="Consolas"/>
              <a:sym typeface="Consolas"/>
            </a:endParaRPr>
          </a:p>
          <a:p>
            <a:pPr marL="457200" marR="0" lvl="0" indent="-228600" algn="l" rtl="0">
              <a:lnSpc>
                <a:spcPct val="100000"/>
              </a:lnSpc>
              <a:spcBef>
                <a:spcPts val="0"/>
              </a:spcBef>
              <a:spcAft>
                <a:spcPts val="0"/>
              </a:spcAft>
              <a:buClr>
                <a:srgbClr val="FFFFFF"/>
              </a:buClr>
              <a:buSzPts val="2400"/>
              <a:buFont typeface="Consolas"/>
              <a:buNone/>
            </a:pPr>
            <a:endParaRPr sz="2400" b="0" i="0" u="none" strike="noStrike" cap="none" dirty="0">
              <a:solidFill>
                <a:srgbClr val="FFFFFF"/>
              </a:solidFill>
              <a:latin typeface="Consolas"/>
              <a:ea typeface="Consolas"/>
              <a:cs typeface="Consolas"/>
              <a:sym typeface="Consola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Google Shape;1401;p3"/>
          <p:cNvSpPr txBox="1">
            <a:spLocks noGrp="1"/>
          </p:cNvSpPr>
          <p:nvPr>
            <p:ph type="title"/>
          </p:nvPr>
        </p:nvSpPr>
        <p:spPr>
          <a:xfrm>
            <a:off x="604911" y="442732"/>
            <a:ext cx="9977095" cy="10207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1800"/>
              <a:buNone/>
            </a:pPr>
            <a:r>
              <a:rPr lang="en-US"/>
              <a:t>Yuridia Nava- Ed.D. </a:t>
            </a:r>
            <a:endParaRPr/>
          </a:p>
        </p:txBody>
      </p:sp>
      <p:sp>
        <p:nvSpPr>
          <p:cNvPr id="1402" name="Google Shape;1402;p3"/>
          <p:cNvSpPr txBox="1">
            <a:spLocks noGrp="1"/>
          </p:cNvSpPr>
          <p:nvPr>
            <p:ph type="body" idx="1"/>
          </p:nvPr>
        </p:nvSpPr>
        <p:spPr>
          <a:xfrm>
            <a:off x="258239" y="1600789"/>
            <a:ext cx="4856871" cy="4983161"/>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800"/>
              </a:spcBef>
              <a:spcAft>
                <a:spcPts val="0"/>
              </a:spcAft>
              <a:buClr>
                <a:schemeClr val="lt1"/>
              </a:buClr>
              <a:buSzPts val="1800"/>
              <a:buChar char="▪"/>
            </a:pPr>
            <a:r>
              <a:rPr lang="en-US" sz="1200"/>
              <a:t>Education</a:t>
            </a:r>
            <a:endParaRPr/>
          </a:p>
          <a:p>
            <a:pPr marL="914400" lvl="1" indent="-355600" algn="l" rtl="0">
              <a:lnSpc>
                <a:spcPct val="90000"/>
              </a:lnSpc>
              <a:spcBef>
                <a:spcPts val="600"/>
              </a:spcBef>
              <a:spcAft>
                <a:spcPts val="0"/>
              </a:spcAft>
              <a:buSzPts val="2000"/>
              <a:buChar char="–"/>
            </a:pPr>
            <a:r>
              <a:rPr lang="en-US" sz="1200"/>
              <a:t>Ed. D Educational Psychology – La Sierra</a:t>
            </a:r>
            <a:endParaRPr/>
          </a:p>
          <a:p>
            <a:pPr marL="914400" lvl="1" indent="-355600" algn="l" rtl="0">
              <a:lnSpc>
                <a:spcPct val="90000"/>
              </a:lnSpc>
              <a:spcBef>
                <a:spcPts val="600"/>
              </a:spcBef>
              <a:spcAft>
                <a:spcPts val="0"/>
              </a:spcAft>
              <a:buSzPts val="2000"/>
              <a:buChar char="–"/>
            </a:pPr>
            <a:r>
              <a:rPr lang="en-US" sz="1200"/>
              <a:t>Ed. S School Psychology – La Sierra</a:t>
            </a:r>
            <a:endParaRPr/>
          </a:p>
          <a:p>
            <a:pPr marL="914400" lvl="1" indent="-355600" algn="l" rtl="0">
              <a:lnSpc>
                <a:spcPct val="90000"/>
              </a:lnSpc>
              <a:spcBef>
                <a:spcPts val="600"/>
              </a:spcBef>
              <a:spcAft>
                <a:spcPts val="0"/>
              </a:spcAft>
              <a:buSzPts val="2000"/>
              <a:buChar char="–"/>
            </a:pPr>
            <a:r>
              <a:rPr lang="en-US" sz="1200"/>
              <a:t>PPSY- School Psychology- La Sierra</a:t>
            </a:r>
            <a:endParaRPr/>
          </a:p>
          <a:p>
            <a:pPr marL="914400" lvl="1" indent="-355600" algn="l" rtl="0">
              <a:lnSpc>
                <a:spcPct val="90000"/>
              </a:lnSpc>
              <a:spcBef>
                <a:spcPts val="600"/>
              </a:spcBef>
              <a:spcAft>
                <a:spcPts val="0"/>
              </a:spcAft>
              <a:buSzPts val="2000"/>
              <a:buChar char="–"/>
            </a:pPr>
            <a:r>
              <a:rPr lang="en-US" sz="1200"/>
              <a:t>MA- School Counseling- Redlands</a:t>
            </a:r>
            <a:endParaRPr/>
          </a:p>
          <a:p>
            <a:pPr marL="914400" lvl="1" indent="-355600" algn="l" rtl="0">
              <a:lnSpc>
                <a:spcPct val="90000"/>
              </a:lnSpc>
              <a:spcBef>
                <a:spcPts val="600"/>
              </a:spcBef>
              <a:spcAft>
                <a:spcPts val="0"/>
              </a:spcAft>
              <a:buSzPts val="2000"/>
              <a:buChar char="–"/>
            </a:pPr>
            <a:r>
              <a:rPr lang="en-US" sz="1200"/>
              <a:t>Administrative Services Credential- Redlands</a:t>
            </a:r>
            <a:endParaRPr/>
          </a:p>
          <a:p>
            <a:pPr marL="914400" lvl="1" indent="-355600" algn="l" rtl="0">
              <a:lnSpc>
                <a:spcPct val="90000"/>
              </a:lnSpc>
              <a:spcBef>
                <a:spcPts val="600"/>
              </a:spcBef>
              <a:spcAft>
                <a:spcPts val="0"/>
              </a:spcAft>
              <a:buSzPts val="2000"/>
              <a:buChar char="–"/>
            </a:pPr>
            <a:r>
              <a:rPr lang="en-US" sz="1200"/>
              <a:t>Drop out Prevention Specialist- Sacramento State</a:t>
            </a:r>
            <a:endParaRPr/>
          </a:p>
          <a:p>
            <a:pPr marL="457200" lvl="0" indent="-342900" algn="l" rtl="0">
              <a:lnSpc>
                <a:spcPct val="90000"/>
              </a:lnSpc>
              <a:spcBef>
                <a:spcPts val="1800"/>
              </a:spcBef>
              <a:spcAft>
                <a:spcPts val="0"/>
              </a:spcAft>
              <a:buClr>
                <a:schemeClr val="lt1"/>
              </a:buClr>
              <a:buSzPts val="1800"/>
              <a:buChar char="▪"/>
            </a:pPr>
            <a:r>
              <a:rPr lang="en-US" sz="1200"/>
              <a:t>Certifications</a:t>
            </a:r>
            <a:endParaRPr/>
          </a:p>
          <a:p>
            <a:pPr marL="914400" lvl="1" indent="-355600" algn="l" rtl="0">
              <a:lnSpc>
                <a:spcPct val="90000"/>
              </a:lnSpc>
              <a:spcBef>
                <a:spcPts val="600"/>
              </a:spcBef>
              <a:spcAft>
                <a:spcPts val="0"/>
              </a:spcAft>
              <a:buSzPts val="2000"/>
              <a:buChar char="–"/>
            </a:pPr>
            <a:r>
              <a:rPr lang="en-US" sz="1200"/>
              <a:t>Family Wellness</a:t>
            </a:r>
            <a:endParaRPr/>
          </a:p>
          <a:p>
            <a:pPr marL="914400" lvl="1" indent="-355600" algn="l" rtl="0">
              <a:lnSpc>
                <a:spcPct val="90000"/>
              </a:lnSpc>
              <a:spcBef>
                <a:spcPts val="600"/>
              </a:spcBef>
              <a:spcAft>
                <a:spcPts val="0"/>
              </a:spcAft>
              <a:buSzPts val="2000"/>
              <a:buChar char="–"/>
            </a:pPr>
            <a:r>
              <a:rPr lang="en-US" sz="1200"/>
              <a:t>Trauma Crisis Counseling</a:t>
            </a:r>
            <a:endParaRPr/>
          </a:p>
          <a:p>
            <a:pPr marL="914400" lvl="1" indent="-355600" algn="l" rtl="0">
              <a:lnSpc>
                <a:spcPct val="90000"/>
              </a:lnSpc>
              <a:spcBef>
                <a:spcPts val="600"/>
              </a:spcBef>
              <a:spcAft>
                <a:spcPts val="0"/>
              </a:spcAft>
              <a:buSzPts val="2000"/>
              <a:buChar char="–"/>
            </a:pPr>
            <a:r>
              <a:rPr lang="en-US" sz="1200"/>
              <a:t>Applied Suicide Intervention Skills</a:t>
            </a:r>
            <a:endParaRPr/>
          </a:p>
          <a:p>
            <a:pPr marL="914400" lvl="1" indent="-355600" algn="l" rtl="0">
              <a:lnSpc>
                <a:spcPct val="90000"/>
              </a:lnSpc>
              <a:spcBef>
                <a:spcPts val="600"/>
              </a:spcBef>
              <a:spcAft>
                <a:spcPts val="0"/>
              </a:spcAft>
              <a:buSzPts val="2000"/>
              <a:buChar char="–"/>
            </a:pPr>
            <a:r>
              <a:rPr lang="en-US" sz="1200"/>
              <a:t>Specialist College Admissions</a:t>
            </a:r>
            <a:endParaRPr/>
          </a:p>
          <a:p>
            <a:pPr marL="914400" lvl="1" indent="-355600" algn="l" rtl="0">
              <a:lnSpc>
                <a:spcPct val="90000"/>
              </a:lnSpc>
              <a:spcBef>
                <a:spcPts val="600"/>
              </a:spcBef>
              <a:spcAft>
                <a:spcPts val="0"/>
              </a:spcAft>
              <a:buSzPts val="2000"/>
              <a:buChar char="–"/>
            </a:pPr>
            <a:r>
              <a:rPr lang="en-US" sz="1200"/>
              <a:t>Specialist Anxiety and Stress Management</a:t>
            </a:r>
            <a:endParaRPr/>
          </a:p>
          <a:p>
            <a:pPr marL="914400" lvl="1" indent="-355600" algn="l" rtl="0">
              <a:lnSpc>
                <a:spcPct val="90000"/>
              </a:lnSpc>
              <a:spcBef>
                <a:spcPts val="600"/>
              </a:spcBef>
              <a:spcAft>
                <a:spcPts val="0"/>
              </a:spcAft>
              <a:buSzPts val="2000"/>
              <a:buChar char="–"/>
            </a:pPr>
            <a:r>
              <a:rPr lang="en-US" sz="1200"/>
              <a:t>Specialist Grief and Loss</a:t>
            </a:r>
            <a:endParaRPr/>
          </a:p>
          <a:p>
            <a:pPr marL="914400" lvl="1" indent="-355600" algn="l" rtl="0">
              <a:lnSpc>
                <a:spcPct val="90000"/>
              </a:lnSpc>
              <a:spcBef>
                <a:spcPts val="600"/>
              </a:spcBef>
              <a:spcAft>
                <a:spcPts val="0"/>
              </a:spcAft>
              <a:buSzPts val="2000"/>
              <a:buChar char="–"/>
            </a:pPr>
            <a:r>
              <a:rPr lang="en-US" sz="1200"/>
              <a:t>Specialist Closing the GAP</a:t>
            </a:r>
            <a:endParaRPr/>
          </a:p>
          <a:p>
            <a:pPr marL="914400" lvl="1" indent="-355600" algn="l" rtl="0">
              <a:lnSpc>
                <a:spcPct val="90000"/>
              </a:lnSpc>
              <a:spcBef>
                <a:spcPts val="600"/>
              </a:spcBef>
              <a:spcAft>
                <a:spcPts val="0"/>
              </a:spcAft>
              <a:buSzPts val="2000"/>
              <a:buChar char="–"/>
            </a:pPr>
            <a:r>
              <a:rPr lang="en-US" sz="1200"/>
              <a:t>Specialist Ethical Standards </a:t>
            </a:r>
            <a:endParaRPr/>
          </a:p>
          <a:p>
            <a:pPr marL="457200" lvl="0" indent="-228600" algn="l" rtl="0">
              <a:lnSpc>
                <a:spcPct val="90000"/>
              </a:lnSpc>
              <a:spcBef>
                <a:spcPts val="1800"/>
              </a:spcBef>
              <a:spcAft>
                <a:spcPts val="0"/>
              </a:spcAft>
              <a:buClr>
                <a:schemeClr val="lt1"/>
              </a:buClr>
              <a:buSzPts val="1800"/>
              <a:buNone/>
            </a:pPr>
            <a:endParaRPr sz="1050"/>
          </a:p>
        </p:txBody>
      </p:sp>
      <p:sp>
        <p:nvSpPr>
          <p:cNvPr id="1403" name="Google Shape;1403;p3"/>
          <p:cNvSpPr txBox="1"/>
          <p:nvPr/>
        </p:nvSpPr>
        <p:spPr>
          <a:xfrm>
            <a:off x="7872506" y="1753212"/>
            <a:ext cx="3838136" cy="4983161"/>
          </a:xfrm>
          <a:prstGeom prst="rect">
            <a:avLst/>
          </a:prstGeom>
          <a:noFill/>
          <a:ln>
            <a:noFill/>
          </a:ln>
        </p:spPr>
        <p:txBody>
          <a:bodyPr spcFirstLastPara="1" wrap="square" lIns="91425" tIns="91425" rIns="91425" bIns="91425" anchor="t" anchorCtr="0">
            <a:noAutofit/>
          </a:bodyPr>
          <a:lstStyle/>
          <a:p>
            <a:pPr marL="120650" marR="0" lvl="0" indent="0" algn="l" rtl="0">
              <a:lnSpc>
                <a:spcPct val="100000"/>
              </a:lnSpc>
              <a:spcBef>
                <a:spcPts val="700"/>
              </a:spcBef>
              <a:spcAft>
                <a:spcPts val="0"/>
              </a:spcAft>
              <a:buClr>
                <a:schemeClr val="accent1"/>
              </a:buClr>
              <a:buSzPts val="1700"/>
              <a:buFont typeface="Noto Sans Symbols"/>
              <a:buNone/>
            </a:pPr>
            <a:r>
              <a:rPr lang="en-US" sz="1200" b="0" i="0" u="none" strike="noStrike" cap="none">
                <a:solidFill>
                  <a:schemeClr val="lt1"/>
                </a:solidFill>
                <a:latin typeface="Century Gothic"/>
                <a:ea typeface="Century Gothic"/>
                <a:cs typeface="Century Gothic"/>
                <a:sym typeface="Century Gothic"/>
              </a:rPr>
              <a:t>Leadership</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Board Service 10+ Years </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ASCA RAMP Reviewer </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RUSD Equity Task Force  </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RCOE Counselor on Special Assignment</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Instructional Leadership Team Lead</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ACA Multicultural and Social Justice Committee</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Western States Leadership Committee</a:t>
            </a:r>
            <a:endParaRPr/>
          </a:p>
          <a:p>
            <a:pPr marL="120650" marR="0" lvl="0" indent="0" algn="l" rtl="0">
              <a:lnSpc>
                <a:spcPct val="100000"/>
              </a:lnSpc>
              <a:spcBef>
                <a:spcPts val="700"/>
              </a:spcBef>
              <a:spcAft>
                <a:spcPts val="0"/>
              </a:spcAft>
              <a:buClr>
                <a:schemeClr val="accent1"/>
              </a:buClr>
              <a:buSzPts val="1700"/>
              <a:buFont typeface="Noto Sans Symbols"/>
              <a:buNone/>
            </a:pPr>
            <a:r>
              <a:rPr lang="en-US" sz="1200" b="0" i="0" u="none" strike="noStrike" cap="none">
                <a:solidFill>
                  <a:schemeClr val="lt1"/>
                </a:solidFill>
                <a:latin typeface="Century Gothic"/>
                <a:ea typeface="Century Gothic"/>
                <a:cs typeface="Century Gothic"/>
                <a:sym typeface="Century Gothic"/>
              </a:rPr>
              <a:t>Awards</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RAMP School of Distinction 2017</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Women of Distinction State Assembly </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Excellence in Counseling State Assembly </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Top Advisor – Riverside Mayors Office</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ASCA SCOY Finalist </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CASC School Counselor of the Year </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FUSD Best Practices Elementary Level</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Certificate of Excellence California Student Aid Commission</a:t>
            </a:r>
            <a:endParaRPr/>
          </a:p>
          <a:p>
            <a:pPr marL="599440" marR="0" lvl="1" indent="0" algn="l" rtl="0">
              <a:lnSpc>
                <a:spcPct val="100000"/>
              </a:lnSpc>
              <a:spcBef>
                <a:spcPts val="700"/>
              </a:spcBef>
              <a:spcAft>
                <a:spcPts val="0"/>
              </a:spcAft>
              <a:buClr>
                <a:schemeClr val="accent1"/>
              </a:buClr>
              <a:buSzPts val="1360"/>
              <a:buFont typeface="Noto Sans Symbols"/>
              <a:buNone/>
            </a:pPr>
            <a:r>
              <a:rPr lang="en-US" sz="800" b="0" i="0" u="none" strike="noStrike" cap="none">
                <a:solidFill>
                  <a:schemeClr val="lt1"/>
                </a:solidFill>
                <a:latin typeface="Century Gothic"/>
                <a:ea typeface="Century Gothic"/>
                <a:cs typeface="Century Gothic"/>
                <a:sym typeface="Century Gothic"/>
              </a:rPr>
              <a:t>Glaes Nobel Educator of Distinction</a:t>
            </a:r>
            <a:endParaRPr/>
          </a:p>
          <a:p>
            <a:pPr marL="457200" marR="0" lvl="0" indent="-228600" algn="l" rtl="0">
              <a:lnSpc>
                <a:spcPct val="100000"/>
              </a:lnSpc>
              <a:spcBef>
                <a:spcPts val="700"/>
              </a:spcBef>
              <a:spcAft>
                <a:spcPts val="0"/>
              </a:spcAft>
              <a:buClr>
                <a:schemeClr val="accent1"/>
              </a:buClr>
              <a:buSzPts val="1700"/>
              <a:buFont typeface="Noto Sans Symbols"/>
              <a:buNone/>
            </a:pPr>
            <a:endParaRPr sz="1200" b="0" i="0" u="none" strike="noStrike" cap="none">
              <a:solidFill>
                <a:schemeClr val="dk1"/>
              </a:solidFill>
              <a:latin typeface="Century Gothic"/>
              <a:ea typeface="Century Gothic"/>
              <a:cs typeface="Century Gothic"/>
              <a:sym typeface="Century Gothic"/>
            </a:endParaRPr>
          </a:p>
        </p:txBody>
      </p:sp>
      <p:pic>
        <p:nvPicPr>
          <p:cNvPr id="1404" name="Google Shape;1404;p3"/>
          <p:cNvPicPr preferRelativeResize="0"/>
          <p:nvPr/>
        </p:nvPicPr>
        <p:blipFill rotWithShape="1">
          <a:blip r:embed="rId3">
            <a:alphaModFix/>
          </a:blip>
          <a:srcRect/>
          <a:stretch/>
        </p:blipFill>
        <p:spPr>
          <a:xfrm>
            <a:off x="10607508" y="814239"/>
            <a:ext cx="1288424" cy="1907900"/>
          </a:xfrm>
          <a:prstGeom prst="rect">
            <a:avLst/>
          </a:prstGeom>
          <a:noFill/>
          <a:ln>
            <a:noFill/>
          </a:ln>
        </p:spPr>
      </p:pic>
      <p:pic>
        <p:nvPicPr>
          <p:cNvPr id="1405" name="Google Shape;1405;p3"/>
          <p:cNvPicPr preferRelativeResize="0"/>
          <p:nvPr/>
        </p:nvPicPr>
        <p:blipFill rotWithShape="1">
          <a:blip r:embed="rId4">
            <a:alphaModFix/>
          </a:blip>
          <a:srcRect/>
          <a:stretch/>
        </p:blipFill>
        <p:spPr>
          <a:xfrm>
            <a:off x="6203852" y="4048036"/>
            <a:ext cx="2082019" cy="2687075"/>
          </a:xfrm>
          <a:prstGeom prst="rect">
            <a:avLst/>
          </a:prstGeom>
          <a:noFill/>
          <a:ln>
            <a:noFill/>
          </a:ln>
        </p:spPr>
      </p:pic>
      <p:pic>
        <p:nvPicPr>
          <p:cNvPr id="1406" name="Google Shape;1406;p3"/>
          <p:cNvPicPr preferRelativeResize="0"/>
          <p:nvPr/>
        </p:nvPicPr>
        <p:blipFill rotWithShape="1">
          <a:blip r:embed="rId5">
            <a:alphaModFix/>
          </a:blip>
          <a:srcRect/>
          <a:stretch/>
        </p:blipFill>
        <p:spPr>
          <a:xfrm>
            <a:off x="4626983" y="1753212"/>
            <a:ext cx="2407253" cy="29861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pic>
        <p:nvPicPr>
          <p:cNvPr id="1411" name="Google Shape;1411;p4"/>
          <p:cNvPicPr preferRelativeResize="0"/>
          <p:nvPr/>
        </p:nvPicPr>
        <p:blipFill rotWithShape="1">
          <a:blip r:embed="rId3">
            <a:alphaModFix/>
          </a:blip>
          <a:srcRect/>
          <a:stretch/>
        </p:blipFill>
        <p:spPr>
          <a:xfrm>
            <a:off x="270389" y="211400"/>
            <a:ext cx="3992122" cy="4128166"/>
          </a:xfrm>
          <a:prstGeom prst="rect">
            <a:avLst/>
          </a:prstGeom>
          <a:noFill/>
          <a:ln>
            <a:noFill/>
          </a:ln>
        </p:spPr>
      </p:pic>
      <p:pic>
        <p:nvPicPr>
          <p:cNvPr id="1412" name="Google Shape;1412;p4"/>
          <p:cNvPicPr preferRelativeResize="0"/>
          <p:nvPr/>
        </p:nvPicPr>
        <p:blipFill rotWithShape="1">
          <a:blip r:embed="rId4">
            <a:alphaModFix/>
          </a:blip>
          <a:srcRect/>
          <a:stretch/>
        </p:blipFill>
        <p:spPr>
          <a:xfrm>
            <a:off x="6565680" y="277837"/>
            <a:ext cx="3151163" cy="3151163"/>
          </a:xfrm>
          <a:prstGeom prst="rect">
            <a:avLst/>
          </a:prstGeom>
          <a:noFill/>
          <a:ln>
            <a:noFill/>
          </a:ln>
        </p:spPr>
      </p:pic>
      <p:pic>
        <p:nvPicPr>
          <p:cNvPr id="1413" name="Google Shape;1413;p4"/>
          <p:cNvPicPr preferRelativeResize="0"/>
          <p:nvPr/>
        </p:nvPicPr>
        <p:blipFill rotWithShape="1">
          <a:blip r:embed="rId5">
            <a:alphaModFix/>
          </a:blip>
          <a:srcRect/>
          <a:stretch/>
        </p:blipFill>
        <p:spPr>
          <a:xfrm>
            <a:off x="3632920" y="3495437"/>
            <a:ext cx="4572000" cy="3295650"/>
          </a:xfrm>
          <a:prstGeom prst="rect">
            <a:avLst/>
          </a:prstGeom>
          <a:noFill/>
          <a:ln>
            <a:noFill/>
          </a:ln>
        </p:spPr>
      </p:pic>
      <p:pic>
        <p:nvPicPr>
          <p:cNvPr id="1414" name="Google Shape;1414;p4"/>
          <p:cNvPicPr preferRelativeResize="0"/>
          <p:nvPr/>
        </p:nvPicPr>
        <p:blipFill rotWithShape="1">
          <a:blip r:embed="rId6">
            <a:alphaModFix/>
          </a:blip>
          <a:srcRect/>
          <a:stretch/>
        </p:blipFill>
        <p:spPr>
          <a:xfrm>
            <a:off x="3524629" y="211400"/>
            <a:ext cx="3096125" cy="4128166"/>
          </a:xfrm>
          <a:prstGeom prst="rect">
            <a:avLst/>
          </a:prstGeom>
          <a:noFill/>
          <a:ln>
            <a:noFill/>
          </a:ln>
        </p:spPr>
      </p:pic>
      <p:pic>
        <p:nvPicPr>
          <p:cNvPr id="1415" name="Google Shape;1415;p4"/>
          <p:cNvPicPr preferRelativeResize="0"/>
          <p:nvPr/>
        </p:nvPicPr>
        <p:blipFill rotWithShape="1">
          <a:blip r:embed="rId7">
            <a:alphaModFix/>
          </a:blip>
          <a:srcRect/>
          <a:stretch/>
        </p:blipFill>
        <p:spPr>
          <a:xfrm>
            <a:off x="9230712" y="3495437"/>
            <a:ext cx="2471737" cy="3295650"/>
          </a:xfrm>
          <a:prstGeom prst="rect">
            <a:avLst/>
          </a:prstGeom>
          <a:noFill/>
          <a:ln>
            <a:noFill/>
          </a:ln>
        </p:spPr>
      </p:pic>
      <p:pic>
        <p:nvPicPr>
          <p:cNvPr id="1416" name="Google Shape;1416;p4"/>
          <p:cNvPicPr preferRelativeResize="0"/>
          <p:nvPr/>
        </p:nvPicPr>
        <p:blipFill rotWithShape="1">
          <a:blip r:embed="rId8">
            <a:alphaModFix/>
          </a:blip>
          <a:srcRect/>
          <a:stretch/>
        </p:blipFill>
        <p:spPr>
          <a:xfrm>
            <a:off x="678352" y="4381644"/>
            <a:ext cx="2271932" cy="2271932"/>
          </a:xfrm>
          <a:prstGeom prst="rect">
            <a:avLst/>
          </a:prstGeom>
          <a:noFill/>
          <a:ln>
            <a:noFill/>
          </a:ln>
        </p:spPr>
      </p:pic>
      <p:pic>
        <p:nvPicPr>
          <p:cNvPr id="1417" name="Google Shape;1417;p4"/>
          <p:cNvPicPr preferRelativeResize="0"/>
          <p:nvPr/>
        </p:nvPicPr>
        <p:blipFill rotWithShape="1">
          <a:blip r:embed="rId9">
            <a:alphaModFix/>
          </a:blip>
          <a:srcRect/>
          <a:stretch/>
        </p:blipFill>
        <p:spPr>
          <a:xfrm>
            <a:off x="9789086" y="277837"/>
            <a:ext cx="2363373" cy="31511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pic>
        <p:nvPicPr>
          <p:cNvPr id="1423" name="Google Shape;1423;g41cc748fc5_0_107"/>
          <p:cNvPicPr preferRelativeResize="0"/>
          <p:nvPr/>
        </p:nvPicPr>
        <p:blipFill rotWithShape="1">
          <a:blip r:embed="rId3">
            <a:alphaModFix/>
          </a:blip>
          <a:srcRect/>
          <a:stretch/>
        </p:blipFill>
        <p:spPr>
          <a:xfrm>
            <a:off x="2230104" y="448525"/>
            <a:ext cx="8580999" cy="5720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34" name="Google Shape;1434;p5"/>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Consolas"/>
              <a:buNone/>
            </a:pPr>
            <a:r>
              <a:rPr lang="en-US"/>
              <a:t>School Counselors Why </a:t>
            </a:r>
            <a:endParaRPr/>
          </a:p>
        </p:txBody>
      </p:sp>
      <p:sp>
        <p:nvSpPr>
          <p:cNvPr id="1435" name="Google Shape;1435;p5"/>
          <p:cNvSpPr txBox="1"/>
          <p:nvPr/>
        </p:nvSpPr>
        <p:spPr>
          <a:xfrm>
            <a:off x="1694950" y="1798100"/>
            <a:ext cx="9801000" cy="40383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Maximizing student success</a:t>
            </a:r>
            <a:endParaRPr sz="2400" b="0" i="0" u="none" strike="noStrike" cap="none">
              <a:solidFill>
                <a:srgbClr val="FFFFFF"/>
              </a:solidFill>
              <a:latin typeface="Consolas"/>
              <a:ea typeface="Consolas"/>
              <a:cs typeface="Consolas"/>
              <a:sym typeface="Consolas"/>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Student Advocates</a:t>
            </a:r>
            <a:endParaRPr sz="2400" b="0" i="0" u="none" strike="noStrike" cap="none">
              <a:solidFill>
                <a:srgbClr val="FFFFFF"/>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onsolas"/>
              <a:ea typeface="Consolas"/>
              <a:cs typeface="Consolas"/>
              <a:sym typeface="Consolas"/>
            </a:endParaRPr>
          </a:p>
        </p:txBody>
      </p:sp>
      <p:pic>
        <p:nvPicPr>
          <p:cNvPr id="1436" name="Google Shape;1436;p5"/>
          <p:cNvPicPr preferRelativeResize="0"/>
          <p:nvPr/>
        </p:nvPicPr>
        <p:blipFill rotWithShape="1">
          <a:blip r:embed="rId3">
            <a:alphaModFix/>
          </a:blip>
          <a:srcRect/>
          <a:stretch/>
        </p:blipFill>
        <p:spPr>
          <a:xfrm>
            <a:off x="5050303" y="3727938"/>
            <a:ext cx="6445648" cy="2648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g41cc748fc5_0_32"/>
          <p:cNvSpPr txBox="1">
            <a:spLocks noGrp="1"/>
          </p:cNvSpPr>
          <p:nvPr>
            <p:ph type="title"/>
          </p:nvPr>
        </p:nvSpPr>
        <p:spPr>
          <a:xfrm>
            <a:off x="1522414" y="274638"/>
            <a:ext cx="9144000" cy="102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Consolas"/>
              <a:buNone/>
            </a:pPr>
            <a:r>
              <a:rPr lang="en-US"/>
              <a:t>Comprehensive School Counseling Programs</a:t>
            </a:r>
            <a:endParaRPr/>
          </a:p>
        </p:txBody>
      </p:sp>
      <p:sp>
        <p:nvSpPr>
          <p:cNvPr id="1442" name="Google Shape;1442;g41cc748fc5_0_32"/>
          <p:cNvSpPr txBox="1"/>
          <p:nvPr/>
        </p:nvSpPr>
        <p:spPr>
          <a:xfrm>
            <a:off x="1694950" y="1798100"/>
            <a:ext cx="9801000" cy="40383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Follow the American School Counselors Association (ASCA) National Model</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Have 12 Components</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Align with school, district, county, &amp; state mission &amp; vision and LCAP priorities</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Set GOALS annually </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Review DATA annually (Classroom Lessons, Small Groups, School Wide Attendance, Achievement, &amp; Behavior Data) </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Identify equity gaps  </a:t>
            </a:r>
            <a:endParaRPr sz="2400" b="0" i="0" u="none" strike="noStrike" cap="none">
              <a:solidFill>
                <a:srgbClr val="FFFFFF"/>
              </a:solidFill>
              <a:latin typeface="Consolas"/>
              <a:ea typeface="Consolas"/>
              <a:cs typeface="Consolas"/>
              <a:sym typeface="Consola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g41cc748fc5_0_27"/>
          <p:cNvSpPr txBox="1">
            <a:spLocks noGrp="1"/>
          </p:cNvSpPr>
          <p:nvPr>
            <p:ph type="title"/>
          </p:nvPr>
        </p:nvSpPr>
        <p:spPr>
          <a:xfrm>
            <a:off x="1522414" y="274638"/>
            <a:ext cx="9144000" cy="102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Consolas"/>
              <a:buNone/>
            </a:pPr>
            <a:r>
              <a:rPr lang="en-US"/>
              <a:t>ASCA Model: Closer Look</a:t>
            </a:r>
            <a:endParaRPr/>
          </a:p>
        </p:txBody>
      </p:sp>
      <p:sp>
        <p:nvSpPr>
          <p:cNvPr id="1454" name="Google Shape;1454;g41cc748fc5_0_27"/>
          <p:cNvSpPr txBox="1"/>
          <p:nvPr/>
        </p:nvSpPr>
        <p:spPr>
          <a:xfrm>
            <a:off x="692725" y="1798100"/>
            <a:ext cx="10803300" cy="45477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FFFFFF"/>
              </a:buClr>
              <a:buSzPts val="2400"/>
              <a:buFont typeface="Consolas"/>
              <a:buAutoNum type="arabicPeriod"/>
            </a:pPr>
            <a:r>
              <a:rPr lang="en-US" sz="2400" b="0" i="0" u="none" strike="noStrike" cap="none">
                <a:solidFill>
                  <a:srgbClr val="FFFFFF"/>
                </a:solidFill>
                <a:latin typeface="Consolas"/>
                <a:ea typeface="Consolas"/>
                <a:cs typeface="Consolas"/>
                <a:sym typeface="Consolas"/>
              </a:rPr>
              <a:t>Mission</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AutoNum type="arabicPeriod"/>
            </a:pPr>
            <a:r>
              <a:rPr lang="en-US" sz="2400" b="0" i="0" u="none" strike="noStrike" cap="none">
                <a:solidFill>
                  <a:srgbClr val="FFFFFF"/>
                </a:solidFill>
                <a:latin typeface="Consolas"/>
                <a:ea typeface="Consolas"/>
                <a:cs typeface="Consolas"/>
                <a:sym typeface="Consolas"/>
              </a:rPr>
              <a:t>Vision</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AutoNum type="arabicPeriod"/>
            </a:pPr>
            <a:r>
              <a:rPr lang="en-US" sz="2400" b="0" i="0" u="none" strike="noStrike" cap="none">
                <a:solidFill>
                  <a:srgbClr val="FFFFFF"/>
                </a:solidFill>
                <a:latin typeface="Consolas"/>
                <a:ea typeface="Consolas"/>
                <a:cs typeface="Consolas"/>
                <a:sym typeface="Consolas"/>
              </a:rPr>
              <a:t>Administrative Conference</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AutoNum type="arabicPeriod"/>
            </a:pPr>
            <a:r>
              <a:rPr lang="en-US" sz="2400" b="0" i="0" u="none" strike="noStrike" cap="none">
                <a:solidFill>
                  <a:srgbClr val="FFFFFF"/>
                </a:solidFill>
                <a:latin typeface="Consolas"/>
                <a:ea typeface="Consolas"/>
                <a:cs typeface="Consolas"/>
                <a:sym typeface="Consolas"/>
              </a:rPr>
              <a:t>Goals</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AutoNum type="arabicPeriod"/>
            </a:pPr>
            <a:r>
              <a:rPr lang="en-US" sz="2400" b="0" i="0" u="none" strike="noStrike" cap="none">
                <a:solidFill>
                  <a:srgbClr val="FFFFFF"/>
                </a:solidFill>
                <a:latin typeface="Consolas"/>
                <a:ea typeface="Consolas"/>
                <a:cs typeface="Consolas"/>
                <a:sym typeface="Consolas"/>
              </a:rPr>
              <a:t>Mindsets &amp; Behaviors</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AutoNum type="arabicPeriod"/>
            </a:pPr>
            <a:r>
              <a:rPr lang="en-US" sz="2400" b="0" i="0" u="none" strike="noStrike" cap="none">
                <a:solidFill>
                  <a:srgbClr val="FFFFFF"/>
                </a:solidFill>
                <a:latin typeface="Consolas"/>
                <a:ea typeface="Consolas"/>
                <a:cs typeface="Consolas"/>
                <a:sym typeface="Consolas"/>
              </a:rPr>
              <a:t>Instruction</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AutoNum type="arabicPeriod"/>
            </a:pPr>
            <a:r>
              <a:rPr lang="en-US" sz="2400" b="0" i="0" u="none" strike="noStrike" cap="none">
                <a:solidFill>
                  <a:srgbClr val="FFFFFF"/>
                </a:solidFill>
                <a:latin typeface="Consolas"/>
                <a:ea typeface="Consolas"/>
                <a:cs typeface="Consolas"/>
                <a:sym typeface="Consolas"/>
              </a:rPr>
              <a:t>Small Groups</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AutoNum type="arabicPeriod"/>
            </a:pPr>
            <a:r>
              <a:rPr lang="en-US" sz="2400" b="0" i="0" u="none" strike="noStrike" cap="none">
                <a:solidFill>
                  <a:srgbClr val="FFFFFF"/>
                </a:solidFill>
                <a:latin typeface="Consolas"/>
                <a:ea typeface="Consolas"/>
                <a:cs typeface="Consolas"/>
                <a:sym typeface="Consolas"/>
              </a:rPr>
              <a:t>Instruction Results Reports</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AutoNum type="arabicPeriod"/>
            </a:pPr>
            <a:r>
              <a:rPr lang="en-US" sz="2400" b="0" i="0" u="none" strike="noStrike" cap="none">
                <a:solidFill>
                  <a:srgbClr val="FFFFFF"/>
                </a:solidFill>
                <a:latin typeface="Consolas"/>
                <a:ea typeface="Consolas"/>
                <a:cs typeface="Consolas"/>
                <a:sym typeface="Consolas"/>
              </a:rPr>
              <a:t>Small Group Results Reports</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AutoNum type="arabicPeriod"/>
            </a:pPr>
            <a:r>
              <a:rPr lang="en-US" sz="2400" b="1" i="0" u="sng" strike="noStrike" cap="none">
                <a:solidFill>
                  <a:srgbClr val="FFFFFF"/>
                </a:solidFill>
                <a:latin typeface="Consolas"/>
                <a:ea typeface="Consolas"/>
                <a:cs typeface="Consolas"/>
                <a:sym typeface="Consolas"/>
              </a:rPr>
              <a:t>Closing the Gap Action Plan</a:t>
            </a:r>
            <a:endParaRPr sz="2400" b="1" i="0" u="sng"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AutoNum type="arabicPeriod"/>
            </a:pPr>
            <a:r>
              <a:rPr lang="en-US" sz="2400" b="1" i="0" u="sng" strike="noStrike" cap="none">
                <a:solidFill>
                  <a:srgbClr val="FFFFFF"/>
                </a:solidFill>
                <a:latin typeface="Consolas"/>
                <a:ea typeface="Consolas"/>
                <a:cs typeface="Consolas"/>
                <a:sym typeface="Consolas"/>
              </a:rPr>
              <a:t>Closing the Gap Results Reports</a:t>
            </a:r>
            <a:endParaRPr sz="2400" b="1" i="0" u="sng"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AutoNum type="arabicPeriod"/>
            </a:pPr>
            <a:r>
              <a:rPr lang="en-US" sz="2400" b="0" i="0" u="none" strike="noStrike" cap="none">
                <a:solidFill>
                  <a:srgbClr val="FFFFFF"/>
                </a:solidFill>
                <a:latin typeface="Consolas"/>
                <a:ea typeface="Consolas"/>
                <a:cs typeface="Consolas"/>
                <a:sym typeface="Consolas"/>
              </a:rPr>
              <a:t>Reflection</a:t>
            </a:r>
            <a:endParaRPr sz="2400" b="0" i="0" u="none" strike="noStrike" cap="none">
              <a:solidFill>
                <a:srgbClr val="FFFFFF"/>
              </a:solidFill>
              <a:latin typeface="Consolas"/>
              <a:ea typeface="Consolas"/>
              <a:cs typeface="Consolas"/>
              <a:sym typeface="Consola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g41cc748fc5_0_22"/>
          <p:cNvSpPr txBox="1">
            <a:spLocks noGrp="1"/>
          </p:cNvSpPr>
          <p:nvPr>
            <p:ph type="title"/>
          </p:nvPr>
        </p:nvSpPr>
        <p:spPr>
          <a:xfrm>
            <a:off x="1522414" y="274638"/>
            <a:ext cx="9144000" cy="102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Consolas"/>
              <a:buNone/>
            </a:pPr>
            <a:r>
              <a:rPr lang="en-US"/>
              <a:t>Closing the Gap- Comprehensive School Counseling Program Component </a:t>
            </a:r>
            <a:endParaRPr/>
          </a:p>
        </p:txBody>
      </p:sp>
      <p:sp>
        <p:nvSpPr>
          <p:cNvPr id="1460" name="Google Shape;1460;g41cc748fc5_0_22"/>
          <p:cNvSpPr txBox="1"/>
          <p:nvPr/>
        </p:nvSpPr>
        <p:spPr>
          <a:xfrm>
            <a:off x="1226375" y="1798100"/>
            <a:ext cx="10269600" cy="403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onsolas"/>
                <a:ea typeface="Consolas"/>
                <a:cs typeface="Consolas"/>
                <a:sym typeface="Consolas"/>
              </a:rPr>
              <a:t>Closing-the-gap activities are multi-tiered, data-driven and address academic, behavioral or attendance discrepancies existing between student groups. </a:t>
            </a:r>
            <a:endParaRPr sz="2400" b="0" i="0" u="none" strike="noStrike" cap="none">
              <a:solidFill>
                <a:srgbClr val="FFFFFF"/>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onsolas"/>
                <a:ea typeface="Consolas"/>
                <a:cs typeface="Consolas"/>
                <a:sym typeface="Consolas"/>
              </a:rPr>
              <a:t>Reflection-</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How was the gap defined?</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Why were activities chosen?</a:t>
            </a:r>
            <a:endParaRPr sz="2400" b="0" i="0" u="none" strike="noStrike" cap="none">
              <a:solidFill>
                <a:srgbClr val="FFFFFF"/>
              </a:solidFill>
              <a:latin typeface="Consolas"/>
              <a:ea typeface="Consolas"/>
              <a:cs typeface="Consolas"/>
              <a:sym typeface="Consolas"/>
            </a:endParaRPr>
          </a:p>
          <a:p>
            <a:pPr marL="457200" marR="0" lvl="0" indent="-381000" algn="l" rtl="0">
              <a:lnSpc>
                <a:spcPct val="100000"/>
              </a:lnSpc>
              <a:spcBef>
                <a:spcPts val="0"/>
              </a:spcBef>
              <a:spcAft>
                <a:spcPts val="0"/>
              </a:spcAft>
              <a:buClr>
                <a:srgbClr val="FFFFFF"/>
              </a:buClr>
              <a:buSzPts val="2400"/>
              <a:buFont typeface="Consolas"/>
              <a:buChar char="-"/>
            </a:pPr>
            <a:r>
              <a:rPr lang="en-US" sz="2400" b="0" i="0" u="none" strike="noStrike" cap="none">
                <a:solidFill>
                  <a:srgbClr val="FFFFFF"/>
                </a:solidFill>
                <a:latin typeface="Consolas"/>
                <a:ea typeface="Consolas"/>
                <a:cs typeface="Consolas"/>
                <a:sym typeface="Consolas"/>
              </a:rPr>
              <a:t>How will data results help? </a:t>
            </a:r>
            <a:endParaRPr sz="2400" b="0" i="0" u="none" strike="noStrike" cap="none">
              <a:solidFill>
                <a:srgbClr val="FFFFFF"/>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onsolas"/>
              <a:ea typeface="Consolas"/>
              <a:cs typeface="Consolas"/>
              <a:sym typeface="Consola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Chalkboard 16x9">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1560</Words>
  <Application>Microsoft Office PowerPoint</Application>
  <PresentationFormat>Custom</PresentationFormat>
  <Paragraphs>165</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Consolas</vt:lpstr>
      <vt:lpstr>Noto Sans Symbols</vt:lpstr>
      <vt:lpstr>Century Gothic</vt:lpstr>
      <vt:lpstr>Corbel</vt:lpstr>
      <vt:lpstr>Courier New</vt:lpstr>
      <vt:lpstr>Arial</vt:lpstr>
      <vt:lpstr>Chalkboard 16x9</vt:lpstr>
      <vt:lpstr>Closing Achievement Gaps through a Comprehensive School Counseling Program</vt:lpstr>
      <vt:lpstr>Overview/Objectives</vt:lpstr>
      <vt:lpstr>Yuridia Nava- Ed.D. </vt:lpstr>
      <vt:lpstr>PowerPoint Presentation</vt:lpstr>
      <vt:lpstr>PowerPoint Presentation</vt:lpstr>
      <vt:lpstr>School Counselors Why </vt:lpstr>
      <vt:lpstr>Comprehensive School Counseling Programs</vt:lpstr>
      <vt:lpstr>ASCA Model: Closer Look</vt:lpstr>
      <vt:lpstr>Closing the Gap- Comprehensive School Counseling Program Component </vt:lpstr>
      <vt:lpstr>Closing the Gap- Comprehensive School Counseling Program Component </vt:lpstr>
      <vt:lpstr>PowerPoint Presentation</vt:lpstr>
      <vt:lpstr>DI &amp; CSI Schools</vt:lpstr>
      <vt:lpstr>Example- Saldotna High School</vt:lpstr>
      <vt:lpstr>School Site Example - High School </vt:lpstr>
      <vt:lpstr>Poly High School Equity Wins </vt:lpstr>
      <vt:lpstr>School Wide Collaboration:Counseling Advisory Council </vt:lpstr>
      <vt:lpstr>Principal/Counselor(s) Relationship</vt:lpstr>
      <vt:lpstr>Principal/Counselor(s) Partnerships</vt:lpstr>
      <vt:lpstr>Administrators/School Counselor Role in Comprehensive School Counseling Programs</vt:lpstr>
      <vt:lpstr>PowerPoint Presentation</vt:lpstr>
      <vt:lpstr>Questions &amp; Contact Information  </vt:lpstr>
      <vt:lpstr>Resources/References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Achievement Gaps through a Comprehensive School Counseling Program</dc:title>
  <dc:creator>Nava, Yuridia</dc:creator>
  <cp:lastModifiedBy>Nava, Yuridia</cp:lastModifiedBy>
  <cp:revision>3</cp:revision>
  <cp:lastPrinted>2019-09-25T13:44:30Z</cp:lastPrinted>
  <dcterms:created xsi:type="dcterms:W3CDTF">2019-09-05T02:22:25Z</dcterms:created>
  <dcterms:modified xsi:type="dcterms:W3CDTF">2019-09-25T14:00:30Z</dcterms:modified>
</cp:coreProperties>
</file>