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61" r:id="rId3"/>
    <p:sldId id="262" r:id="rId4"/>
    <p:sldId id="256" r:id="rId5"/>
    <p:sldId id="257" r:id="rId6"/>
    <p:sldId id="260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29" autoAdjust="0"/>
    <p:restoredTop sz="94674"/>
  </p:normalViewPr>
  <p:slideViewPr>
    <p:cSldViewPr snapToGrid="0" snapToObjects="1">
      <p:cViewPr>
        <p:scale>
          <a:sx n="66" d="100"/>
          <a:sy n="66" d="100"/>
        </p:scale>
        <p:origin x="32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9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1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8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55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0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7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9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65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01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24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82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40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0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1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3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4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9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7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9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7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A3323-271B-4B4B-80C4-33ACADEE58D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05C9-68B6-6242-BE30-1C50B0775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BA72220A-E7DD-4B42-86C6-816392F00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1E9CF4B4-DCEA-49F4-8CCF-F3AC4B53E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cec.us/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readiness.ucr.edu/ap-readiness-registratio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0"/>
            <a:ext cx="5878286" cy="2394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17" y="5714999"/>
            <a:ext cx="4151736" cy="9579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7657" y="3105835"/>
            <a:ext cx="8098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2021 </a:t>
            </a:r>
            <a:r>
              <a:rPr lang="en-US" sz="4000" b="1" dirty="0" err="1">
                <a:solidFill>
                  <a:srgbClr val="000000"/>
                </a:solidFill>
              </a:rPr>
              <a:t>CollegeBoard</a:t>
            </a:r>
            <a:r>
              <a:rPr lang="en-US" sz="4000" b="1" dirty="0">
                <a:solidFill>
                  <a:srgbClr val="000000"/>
                </a:solidFill>
              </a:rPr>
              <a:t> Advanced Placement and Program Updates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56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7" y="867510"/>
            <a:ext cx="11406555" cy="371621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rgbClr val="000000">
                      <a:alpha val="83000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rgbClr val="000000">
                      <a:alpha val="83000"/>
                    </a:srgbClr>
                  </a:outerShdw>
                </a:effectLst>
              </a:rPr>
            </a:br>
            <a:endParaRPr lang="en-US" sz="5400" dirty="0">
              <a:solidFill>
                <a:schemeClr val="accent4"/>
              </a:solidFill>
              <a:effectLst>
                <a:outerShdw blurRad="50800" dist="50800" dir="5400000" algn="ctr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143" y="1556656"/>
            <a:ext cx="117021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4" lvl="0" indent="-285724" defTabSz="914309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cs typeface="Arial"/>
                <a:sym typeface="Arial"/>
              </a:rPr>
              <a:t>This webinar is being recorded so that others may listen to it at a later time for reference and will be uploaded to the RCEC </a:t>
            </a:r>
            <a:r>
              <a:rPr lang="en-US" sz="2400" dirty="0" err="1">
                <a:solidFill>
                  <a:prstClr val="black"/>
                </a:solidFill>
                <a:cs typeface="Arial"/>
                <a:sym typeface="Arial"/>
              </a:rPr>
              <a:t>Youtube</a:t>
            </a:r>
            <a:r>
              <a:rPr lang="en-US" sz="2400" dirty="0">
                <a:solidFill>
                  <a:prstClr val="black"/>
                </a:solidFill>
                <a:cs typeface="Arial"/>
                <a:sym typeface="Arial"/>
              </a:rPr>
              <a:t> page as well as </a:t>
            </a:r>
            <a:r>
              <a:rPr lang="en-US" sz="2400" dirty="0">
                <a:solidFill>
                  <a:prstClr val="black"/>
                </a:solidFill>
                <a:cs typeface="Arial"/>
                <a:sym typeface="Arial"/>
                <a:hlinkClick r:id="rId2"/>
              </a:rPr>
              <a:t>www.rcec.us</a:t>
            </a:r>
            <a:r>
              <a:rPr lang="en-US" sz="2400" dirty="0">
                <a:solidFill>
                  <a:prstClr val="black"/>
                </a:solidFill>
                <a:cs typeface="Arial"/>
                <a:sym typeface="Arial"/>
              </a:rPr>
              <a:t> once you log in to access the content of the webinar series</a:t>
            </a:r>
          </a:p>
          <a:p>
            <a:pPr marL="285724" lvl="0" indent="-285724" defTabSz="914309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</a:rPr>
              <a:t>Since </a:t>
            </a:r>
            <a:r>
              <a:rPr lang="en-US" sz="2400" dirty="0">
                <a:solidFill>
                  <a:prstClr val="black"/>
                </a:solidFill>
                <a:cs typeface="Arial"/>
                <a:sym typeface="Arial"/>
              </a:rPr>
              <a:t>all participants have been muted, please use the Q&amp;A and chat </a:t>
            </a:r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</a:rPr>
              <a:t>feature </a:t>
            </a:r>
            <a:r>
              <a:rPr lang="en-US" sz="2400" dirty="0">
                <a:solidFill>
                  <a:prstClr val="black"/>
                </a:solidFill>
                <a:cs typeface="Arial"/>
                <a:sym typeface="Arial"/>
              </a:rPr>
              <a:t>to enter your questions</a:t>
            </a:r>
          </a:p>
          <a:p>
            <a:pPr marL="285724" lvl="0" indent="-285724" defTabSz="914309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cs typeface="Arial"/>
                <a:sym typeface="Arial"/>
              </a:rPr>
              <a:t>Participants can submit a question in the Q&amp;A box at the bottom of the screen for the </a:t>
            </a:r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</a:rPr>
              <a:t>panelists</a:t>
            </a:r>
          </a:p>
          <a:p>
            <a:pPr marL="285724" lvl="0" indent="-285724" defTabSz="914309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</a:rPr>
              <a:t>Participants </a:t>
            </a:r>
            <a:r>
              <a:rPr lang="en-US" sz="2400" dirty="0">
                <a:solidFill>
                  <a:prstClr val="black"/>
                </a:solidFill>
                <a:cs typeface="Arial"/>
                <a:sym typeface="Arial"/>
              </a:rPr>
              <a:t>can submit comments or questions in the chat box if they would like to engage with each other</a:t>
            </a:r>
          </a:p>
          <a:p>
            <a:pPr marL="742876" lvl="1" indent="-285724" defTabSz="914309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cs typeface="Arial"/>
              <a:sym typeface="Arial"/>
            </a:endParaRPr>
          </a:p>
          <a:p>
            <a:pPr marL="457155" lvl="1" defTabSz="914309">
              <a:defRPr/>
            </a:pPr>
            <a:r>
              <a:rPr lang="en-US" sz="2000" b="1" dirty="0">
                <a:solidFill>
                  <a:prstClr val="black"/>
                </a:solidFill>
                <a:cs typeface="Arial"/>
                <a:sym typeface="Arial"/>
              </a:rPr>
              <a:t>**Every effort has been made to ensure the security of this webinar from “</a:t>
            </a:r>
            <a:r>
              <a:rPr lang="en-US" sz="2000" b="1" dirty="0" err="1">
                <a:solidFill>
                  <a:prstClr val="black"/>
                </a:solidFill>
                <a:cs typeface="Arial"/>
                <a:sym typeface="Arial"/>
              </a:rPr>
              <a:t>zoombombers</a:t>
            </a:r>
            <a:r>
              <a:rPr lang="en-US" sz="2000" b="1" dirty="0">
                <a:solidFill>
                  <a:prstClr val="black"/>
                </a:solidFill>
                <a:cs typeface="Arial"/>
                <a:sym typeface="Arial"/>
              </a:rPr>
              <a:t>” but in the event that we experience that, please stay calm and we will resume as soon as the technical difficulties have been resolved.**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382" y="511629"/>
            <a:ext cx="11670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en-US" sz="540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Arial"/>
                <a:sym typeface="Arial"/>
              </a:rPr>
              <a:t>Webinar Tips</a:t>
            </a:r>
            <a:endParaRPr lang="en-US" sz="540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6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16" y="269507"/>
            <a:ext cx="4922693" cy="6328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9460" y="1395663"/>
            <a:ext cx="41099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Upcoming        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AP Readiness Dates</a:t>
            </a:r>
          </a:p>
          <a:p>
            <a:endParaRPr lang="en-US" sz="3600" b="1" dirty="0">
              <a:solidFill>
                <a:srgbClr val="000000"/>
              </a:solidFill>
            </a:endParaRPr>
          </a:p>
          <a:p>
            <a:r>
              <a:rPr lang="en-US" sz="3600" dirty="0" smtClean="0"/>
              <a:t>February 13, 2021</a:t>
            </a:r>
          </a:p>
          <a:p>
            <a:r>
              <a:rPr lang="en-US" sz="3600" dirty="0" smtClean="0"/>
              <a:t>March 6, 2021</a:t>
            </a:r>
          </a:p>
          <a:p>
            <a:r>
              <a:rPr lang="en-US" sz="3600" dirty="0" smtClean="0"/>
              <a:t>April 10, 2021</a:t>
            </a:r>
          </a:p>
          <a:p>
            <a:endParaRPr lang="en-US" sz="3600" dirty="0"/>
          </a:p>
          <a:p>
            <a:r>
              <a:rPr lang="en-US" sz="2800" dirty="0" smtClean="0"/>
              <a:t>Register At: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apreadiness.ucr.edu/ap-readiness-registration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78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173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1_Office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Arvind Navaratnasingham</dc:creator>
  <cp:lastModifiedBy>Catalina Cifuentes</cp:lastModifiedBy>
  <cp:revision>14</cp:revision>
  <dcterms:created xsi:type="dcterms:W3CDTF">2019-09-17T02:32:59Z</dcterms:created>
  <dcterms:modified xsi:type="dcterms:W3CDTF">2021-02-10T08:48:43Z</dcterms:modified>
</cp:coreProperties>
</file>