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24" r:id="rId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6D"/>
    <a:srgbClr val="00457F"/>
    <a:srgbClr val="F79B11"/>
    <a:srgbClr val="000000"/>
    <a:srgbClr val="005EA2"/>
    <a:srgbClr val="002A5C"/>
    <a:srgbClr val="005291"/>
    <a:srgbClr val="026CB6"/>
    <a:srgbClr val="0A3F8B"/>
    <a:srgbClr val="2D4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6ED438-E709-BD5E-1ECE-CD4C1B1136A6}" v="4" dt="2019-11-21T20:45:30.804"/>
    <p1510:client id="{320461A2-EE1D-FBFF-A9D8-1930CB149DFF}" v="10" dt="2019-11-21T20:47:51.502"/>
    <p1510:client id="{AF435E55-26B5-1275-D583-A74623D2BE59}" v="28" dt="2020-04-15T21:32:51.3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72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B71654-44C1-4FBE-B784-F8E97AE9CACC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218A5B-5088-47EE-A1EC-B14989902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34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2B5B3-1B7F-40EB-9003-A1F9A1706B9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60A87-18F9-4A5C-A364-6E71F57BD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28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2C14-CAA8-AE41-BA59-C0EC974C90B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B2C7-3036-DE48-8822-E89D3363B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7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2C14-CAA8-AE41-BA59-C0EC974C90B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B2C7-3036-DE48-8822-E89D3363B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9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2C14-CAA8-AE41-BA59-C0EC974C90B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B2C7-3036-DE48-8822-E89D3363B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6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2C14-CAA8-AE41-BA59-C0EC974C90B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B2C7-3036-DE48-8822-E89D3363B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7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2C14-CAA8-AE41-BA59-C0EC974C90B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B2C7-3036-DE48-8822-E89D3363B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8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2C14-CAA8-AE41-BA59-C0EC974C90B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B2C7-3036-DE48-8822-E89D3363B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1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2C14-CAA8-AE41-BA59-C0EC974C90B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B2C7-3036-DE48-8822-E89D3363B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6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2C14-CAA8-AE41-BA59-C0EC974C90B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B2C7-3036-DE48-8822-E89D3363B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93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2C14-CAA8-AE41-BA59-C0EC974C90B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B2C7-3036-DE48-8822-E89D3363B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8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2C14-CAA8-AE41-BA59-C0EC974C90B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B2C7-3036-DE48-8822-E89D3363B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5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2C14-CAA8-AE41-BA59-C0EC974C90B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B2C7-3036-DE48-8822-E89D3363B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0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62C14-CAA8-AE41-BA59-C0EC974C90B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0B2C7-3036-DE48-8822-E89D3363B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4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finaid@ucr.edu" TargetMode="External"/><Relationship Id="rId3" Type="http://schemas.openxmlformats.org/officeDocument/2006/relationships/image" Target="../media/image2.jpeg"/><Relationship Id="rId7" Type="http://schemas.openxmlformats.org/officeDocument/2006/relationships/hyperlink" Target="mailto:housinginfo@ucr.ed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highlanderday.ucr.edu/freshman-webinars" TargetMode="External"/><Relationship Id="rId5" Type="http://schemas.openxmlformats.org/officeDocument/2006/relationships/image" Target="../media/image3.png"/><Relationship Id="rId10" Type="http://schemas.openxmlformats.org/officeDocument/2006/relationships/hyperlink" Target="mailto:orientation@ucr.edu" TargetMode="External"/><Relationship Id="rId4" Type="http://schemas.openxmlformats.org/officeDocument/2006/relationships/hyperlink" Target="mailto:rachel.reynolds@ucr.edu" TargetMode="External"/><Relationship Id="rId9" Type="http://schemas.openxmlformats.org/officeDocument/2006/relationships/hyperlink" Target="mailto:honors@ucr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084EF-5E74-AF41-9E3F-794017DF5D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75874"/>
            <a:ext cx="12632021" cy="84183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351621"/>
            <a:ext cx="8284881" cy="1299882"/>
          </a:xfrm>
          <a:prstGeom prst="rect">
            <a:avLst/>
          </a:prstGeom>
          <a:solidFill>
            <a:schemeClr val="tx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660" y="4559120"/>
            <a:ext cx="286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bg1"/>
              </a:buClr>
            </a:pPr>
            <a:r>
              <a:rPr lang="en-US" sz="2000" dirty="0">
                <a:solidFill>
                  <a:srgbClr val="FAAB11"/>
                </a:solidFill>
                <a:latin typeface="Arial Rounded MT Bold" panose="020F0704030504030204" pitchFamily="34" charset="0"/>
                <a:cs typeface="Arial"/>
              </a:rPr>
              <a:t>admissions.ucr.edu</a:t>
            </a:r>
          </a:p>
          <a:p>
            <a:pPr lvl="0">
              <a:lnSpc>
                <a:spcPct val="90000"/>
              </a:lnSpc>
              <a:buClr>
                <a:schemeClr val="bg1"/>
              </a:buClr>
            </a:pPr>
            <a:r>
              <a:rPr lang="en-US" sz="2000" b="1" dirty="0">
                <a:solidFill>
                  <a:srgbClr val="FAAB11"/>
                </a:solidFill>
                <a:latin typeface="Arial Rounded MT Bold" panose="020F0704030504030204" pitchFamily="34" charset="0"/>
                <a:cs typeface="Arial"/>
              </a:rPr>
              <a:t>admissions@ucr.edu</a:t>
            </a:r>
          </a:p>
          <a:p>
            <a:pPr lvl="0">
              <a:lnSpc>
                <a:spcPct val="90000"/>
              </a:lnSpc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(951) 827-3411</a:t>
            </a:r>
            <a:endParaRPr lang="en-US" sz="2000" dirty="0">
              <a:solidFill>
                <a:srgbClr val="FAAB11"/>
              </a:solidFill>
              <a:latin typeface="Arial Rounded MT Bold" panose="020F0704030504030204" pitchFamily="34" charset="0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938138" y="4590402"/>
            <a:ext cx="0" cy="898907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28695" y="4599926"/>
            <a:ext cx="352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bg1"/>
              </a:buClr>
            </a:pPr>
            <a:r>
              <a:rPr lang="en-US" sz="20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Follow us on social media!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" y="2297065"/>
            <a:ext cx="3217760" cy="541754"/>
          </a:xfrm>
          <a:prstGeom prst="rect">
            <a:avLst/>
          </a:prstGeom>
          <a:solidFill>
            <a:srgbClr val="0D6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2287698"/>
            <a:ext cx="613683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THANK YOU!</a:t>
            </a:r>
            <a:endParaRPr lang="en-US" sz="3600" b="1" dirty="0">
              <a:solidFill>
                <a:srgbClr val="FAAB11"/>
              </a:solidFill>
              <a:latin typeface="Arial Rounded MT Bold" panose="020F0704030504030204" pitchFamily="34" charset="0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95162" y="-530212"/>
            <a:ext cx="3220511" cy="1874416"/>
          </a:xfrm>
          <a:prstGeom prst="rect">
            <a:avLst/>
          </a:prstGeom>
          <a:solidFill>
            <a:srgbClr val="FAAB11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457F"/>
                </a:solidFill>
                <a:latin typeface="Arial Rounded MT Bold" panose="020F0704030504030204" pitchFamily="34" charset="0"/>
              </a:rPr>
              <a:t>Freshman Admissions</a:t>
            </a:r>
          </a:p>
          <a:p>
            <a:pPr algn="ctr"/>
            <a:r>
              <a:rPr lang="en-US" dirty="0">
                <a:solidFill>
                  <a:srgbClr val="00457F"/>
                </a:solidFill>
                <a:latin typeface="Arial Rounded MT Bold" panose="020F0704030504030204" pitchFamily="34" charset="0"/>
              </a:rPr>
              <a:t>Riverside County: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Rachel “Rae” Reynolds </a:t>
            </a:r>
          </a:p>
          <a:p>
            <a:pPr algn="ctr"/>
            <a:r>
              <a:rPr lang="en-US" dirty="0">
                <a:solidFill>
                  <a:srgbClr val="00457F"/>
                </a:solidFill>
                <a:latin typeface="Arial Rounded MT Bold" panose="020F0704030504030204" pitchFamily="34" charset="0"/>
              </a:rPr>
              <a:t>(she/they pronouns)</a:t>
            </a:r>
          </a:p>
          <a:p>
            <a:pPr algn="ctr"/>
            <a:r>
              <a:rPr lang="en-US" dirty="0">
                <a:solidFill>
                  <a:srgbClr val="00457F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rgbClr val="00457F"/>
                </a:solidFill>
                <a:latin typeface="Arial Rounded MT Bold" panose="020F07040305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rachel.reynolds@ucr.edu</a:t>
            </a:r>
            <a:endParaRPr lang="en-US" dirty="0">
              <a:solidFill>
                <a:srgbClr val="00457F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trike="sngStrike" dirty="0">
                <a:solidFill>
                  <a:srgbClr val="00457F"/>
                </a:solidFill>
                <a:latin typeface="Arial Rounded MT Bold" panose="020F0704030504030204" pitchFamily="34" charset="0"/>
              </a:rPr>
              <a:t>951-285-5360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519352" y="6394964"/>
            <a:ext cx="3615615" cy="369332"/>
            <a:chOff x="143014" y="6403431"/>
            <a:chExt cx="3615615" cy="369332"/>
          </a:xfrm>
          <a:effectLst>
            <a:outerShdw blurRad="101600" algn="ctr" rotWithShape="0">
              <a:prstClr val="black">
                <a:alpha val="71000"/>
              </a:prstClr>
            </a:outerShdw>
          </a:effectLst>
        </p:grpSpPr>
        <p:pic>
          <p:nvPicPr>
            <p:cNvPr id="20" name="Picture 19" descr="ucr-logo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014" y="6406064"/>
              <a:ext cx="681772" cy="36406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39799" y="6403431"/>
              <a:ext cx="28188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"/>
                  <a:cs typeface="Arial"/>
                </a:rPr>
                <a:t>ADMISSIONS.UCR.EDU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C720AC1-9D35-A648-92E6-226E61E741B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217762" y="5028316"/>
            <a:ext cx="5011733" cy="32923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CD46306-EDD1-463C-94AE-8D43DC5C11E9}"/>
              </a:ext>
            </a:extLst>
          </p:cNvPr>
          <p:cNvSpPr/>
          <p:nvPr/>
        </p:nvSpPr>
        <p:spPr>
          <a:xfrm>
            <a:off x="8995162" y="1522336"/>
            <a:ext cx="3261969" cy="3400987"/>
          </a:xfrm>
          <a:prstGeom prst="rect">
            <a:avLst/>
          </a:prstGeom>
          <a:solidFill>
            <a:srgbClr val="FAAB11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Need more info? Have more questions?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dirty="0">
                <a:solidFill>
                  <a:srgbClr val="00457F"/>
                </a:solidFill>
                <a:latin typeface="Arial Rounded MT Bold" panose="020F07040305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housinginfo@ucr.edu</a:t>
            </a:r>
            <a:endParaRPr lang="en-US" dirty="0">
              <a:solidFill>
                <a:srgbClr val="00457F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finaid@ucr.edu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dirty="0">
                <a:solidFill>
                  <a:srgbClr val="00457F"/>
                </a:solidFill>
                <a:latin typeface="Arial Rounded MT Bold" panose="020F07040305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honors@ucr.edu</a:t>
            </a:r>
            <a:endParaRPr lang="en-US" dirty="0">
              <a:solidFill>
                <a:srgbClr val="00457F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orientation@ucr.edu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dirty="0">
                <a:solidFill>
                  <a:srgbClr val="00376D"/>
                </a:solidFill>
                <a:latin typeface="Arial Rounded MT Bold" panose="020F0704030504030204" pitchFamily="34" charset="0"/>
              </a:rPr>
              <a:t>Check out our Video Webinars from Highlander Week Live: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https://highlanderday.ucr.edu/freshman-webinars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3C2F84-873A-45D8-837F-9F74A6128DC3}"/>
              </a:ext>
            </a:extLst>
          </p:cNvPr>
          <p:cNvSpPr/>
          <p:nvPr/>
        </p:nvSpPr>
        <p:spPr>
          <a:xfrm>
            <a:off x="2" y="3060696"/>
            <a:ext cx="4021582" cy="1029222"/>
          </a:xfrm>
          <a:prstGeom prst="rect">
            <a:avLst/>
          </a:prstGeom>
          <a:solidFill>
            <a:srgbClr val="0D6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Take a guided or self-guided virtual tour of UC Riverside today!</a:t>
            </a:r>
          </a:p>
          <a:p>
            <a:pPr algn="ctr"/>
            <a:r>
              <a:rPr lang="en-US" b="1" dirty="0">
                <a:latin typeface="Arial Rounded MT Bold" panose="020F0704030504030204" pitchFamily="34" charset="0"/>
              </a:rPr>
              <a:t>admissions.ucr.edu/visit</a:t>
            </a:r>
          </a:p>
        </p:txBody>
      </p:sp>
    </p:spTree>
    <p:extLst>
      <p:ext uri="{BB962C8B-B14F-4D97-AF65-F5344CB8AC3E}">
        <p14:creationId xmlns:p14="http://schemas.microsoft.com/office/powerpoint/2010/main" val="105817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9" grpId="0" animBg="1"/>
      <p:bldP spid="16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c40b60e-00fa-4960-8364-54fef2bfd554">
      <UserInfo>
        <DisplayName>Richard M Rangel</DisplayName>
        <AccountId>95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56031AED324241B52F2FCE9819924D" ma:contentTypeVersion="4" ma:contentTypeDescription="Create a new document." ma:contentTypeScope="" ma:versionID="2d418a8631b6fae85209bc282b833634">
  <xsd:schema xmlns:xsd="http://www.w3.org/2001/XMLSchema" xmlns:xs="http://www.w3.org/2001/XMLSchema" xmlns:p="http://schemas.microsoft.com/office/2006/metadata/properties" xmlns:ns2="8006e1f1-cfd9-4545-9267-32c79b6abd6a" xmlns:ns3="6c40b60e-00fa-4960-8364-54fef2bfd554" targetNamespace="http://schemas.microsoft.com/office/2006/metadata/properties" ma:root="true" ma:fieldsID="63d7f085dd4965149f8c01c1c27ba5a3" ns2:_="" ns3:_="">
    <xsd:import namespace="8006e1f1-cfd9-4545-9267-32c79b6abd6a"/>
    <xsd:import namespace="6c40b60e-00fa-4960-8364-54fef2bfd5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06e1f1-cfd9-4545-9267-32c79b6abd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40b60e-00fa-4960-8364-54fef2bfd5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6B2299-B15F-41F7-B9BC-CD8B48BFD7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B2B0CE-F79E-4C7F-9D4E-F816F623D589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8006e1f1-cfd9-4545-9267-32c79b6abd6a"/>
    <ds:schemaRef ds:uri="http://schemas.microsoft.com/office/2006/documentManagement/types"/>
    <ds:schemaRef ds:uri="http://purl.org/dc/dcmitype/"/>
    <ds:schemaRef ds:uri="6c40b60e-00fa-4960-8364-54fef2bfd554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6B15A18-A03B-45A6-8F17-39C334609F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06e1f1-cfd9-4545-9267-32c79b6abd6a"/>
    <ds:schemaRef ds:uri="6c40b60e-00fa-4960-8364-54fef2bfd5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119</Words>
  <Application>Microsoft Office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Rounded MT Bold</vt:lpstr>
      <vt:lpstr>Calibri</vt:lpstr>
      <vt:lpstr>Office Theme</vt:lpstr>
      <vt:lpstr>PowerPoint Presentation</vt:lpstr>
    </vt:vector>
  </TitlesOfParts>
  <Company>UC Riverside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UCR Intro</dc:title>
  <dc:creator>Rick Donato</dc:creator>
  <cp:lastModifiedBy>Rachel Reynolds</cp:lastModifiedBy>
  <cp:revision>5</cp:revision>
  <cp:lastPrinted>2014-07-31T16:11:59Z</cp:lastPrinted>
  <dcterms:created xsi:type="dcterms:W3CDTF">2013-08-06T21:04:31Z</dcterms:created>
  <dcterms:modified xsi:type="dcterms:W3CDTF">2020-04-23T16:31:20Z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0x0101006756031AED324241B52F2FCE9819924D</vt:lpwstr>
  </property>
</Properties>
</file>