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7" r:id="rId4"/>
    <p:sldMasterId id="2147483698" r:id="rId5"/>
    <p:sldMasterId id="2147483699" r:id="rId6"/>
    <p:sldMasterId id="214748370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5143500" cx="9144000"/>
  <p:notesSz cx="6858000" cy="9144000"/>
  <p:embeddedFontLst>
    <p:embeddedFont>
      <p:font typeface="Architects Daughter"/>
      <p:regular r:id="rId38"/>
    </p:embeddedFont>
    <p:embeddedFont>
      <p:font typeface="Roboto"/>
      <p:regular r:id="rId39"/>
      <p:bold r:id="rId40"/>
      <p:italic r:id="rId41"/>
      <p:boldItalic r:id="rId42"/>
    </p:embeddedFont>
    <p:embeddedFont>
      <p:font typeface="PT Sans Narrow"/>
      <p:regular r:id="rId43"/>
      <p:bold r:id="rId44"/>
    </p:embeddedFont>
    <p:embeddedFont>
      <p:font typeface="Abril Fatface"/>
      <p:regular r:id="rId45"/>
    </p:embeddedFont>
    <p:embeddedFont>
      <p:font typeface="Montserrat"/>
      <p:regular r:id="rId46"/>
      <p:bold r:id="rId47"/>
      <p:italic r:id="rId48"/>
      <p:boldItalic r:id="rId49"/>
    </p:embeddedFont>
    <p:embeddedFont>
      <p:font typeface="Work Sans Medium"/>
      <p:regular r:id="rId50"/>
      <p:bold r:id="rId51"/>
    </p:embeddedFont>
    <p:embeddedFont>
      <p:font typeface="Montserrat Light"/>
      <p:regular r:id="rId52"/>
      <p:bold r:id="rId53"/>
      <p:italic r:id="rId54"/>
      <p:boldItalic r:id="rId55"/>
    </p:embeddedFont>
    <p:embeddedFont>
      <p:font typeface="Work Sans"/>
      <p:regular r:id="rId56"/>
      <p:bold r:id="rId57"/>
    </p:embeddedFont>
    <p:embeddedFont>
      <p:font typeface="Work Sans Light"/>
      <p:regular r:id="rId58"/>
      <p:bold r:id="rId59"/>
    </p:embeddedFont>
    <p:embeddedFont>
      <p:font typeface="Quicksand"/>
      <p:regular r:id="rId60"/>
      <p:bold r:id="rId61"/>
    </p:embeddedFon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904548E-22D1-4D79-9AD0-C3C2B7033B98}">
  <a:tblStyle styleId="{6904548E-22D1-4D79-9AD0-C3C2B7033B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PTSansNarrow-bold.fntdata"/><Relationship Id="rId43" Type="http://schemas.openxmlformats.org/officeDocument/2006/relationships/font" Target="fonts/PTSansNarrow-regular.fntdata"/><Relationship Id="rId46" Type="http://schemas.openxmlformats.org/officeDocument/2006/relationships/font" Target="fonts/Montserrat-regular.fntdata"/><Relationship Id="rId45" Type="http://schemas.openxmlformats.org/officeDocument/2006/relationships/font" Target="fonts/AbrilFatface-regular.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Roboto-regular.fntdata"/><Relationship Id="rId38" Type="http://schemas.openxmlformats.org/officeDocument/2006/relationships/font" Target="fonts/ArchitectsDaughter-regular.fntdata"/><Relationship Id="rId62" Type="http://schemas.openxmlformats.org/officeDocument/2006/relationships/font" Target="fonts/OpenSans-regular.fntdata"/><Relationship Id="rId61" Type="http://schemas.openxmlformats.org/officeDocument/2006/relationships/font" Target="fonts/Quicksand-bold.fntdata"/><Relationship Id="rId20" Type="http://schemas.openxmlformats.org/officeDocument/2006/relationships/slide" Target="slides/slide12.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4.xml"/><Relationship Id="rId21" Type="http://schemas.openxmlformats.org/officeDocument/2006/relationships/slide" Target="slides/slide13.xml"/><Relationship Id="rId65" Type="http://schemas.openxmlformats.org/officeDocument/2006/relationships/font" Target="fonts/OpenSans-boldItalic.fntdata"/><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Quicksand-regular.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WorkSansMedium-bold.fntdata"/><Relationship Id="rId50" Type="http://schemas.openxmlformats.org/officeDocument/2006/relationships/font" Target="fonts/WorkSansMedium-regular.fntdata"/><Relationship Id="rId53" Type="http://schemas.openxmlformats.org/officeDocument/2006/relationships/font" Target="fonts/MontserratLight-bold.fntdata"/><Relationship Id="rId52" Type="http://schemas.openxmlformats.org/officeDocument/2006/relationships/font" Target="fonts/MontserratLight-regular.fntdata"/><Relationship Id="rId11" Type="http://schemas.openxmlformats.org/officeDocument/2006/relationships/slide" Target="slides/slide3.xml"/><Relationship Id="rId55" Type="http://schemas.openxmlformats.org/officeDocument/2006/relationships/font" Target="fonts/MontserratLight-boldItalic.fntdata"/><Relationship Id="rId10" Type="http://schemas.openxmlformats.org/officeDocument/2006/relationships/slide" Target="slides/slide2.xml"/><Relationship Id="rId54" Type="http://schemas.openxmlformats.org/officeDocument/2006/relationships/font" Target="fonts/MontserratLight-italic.fntdata"/><Relationship Id="rId13" Type="http://schemas.openxmlformats.org/officeDocument/2006/relationships/slide" Target="slides/slide5.xml"/><Relationship Id="rId57" Type="http://schemas.openxmlformats.org/officeDocument/2006/relationships/font" Target="fonts/WorkSans-bold.fntdata"/><Relationship Id="rId12" Type="http://schemas.openxmlformats.org/officeDocument/2006/relationships/slide" Target="slides/slide4.xml"/><Relationship Id="rId56" Type="http://schemas.openxmlformats.org/officeDocument/2006/relationships/font" Target="fonts/WorkSans-regular.fntdata"/><Relationship Id="rId15" Type="http://schemas.openxmlformats.org/officeDocument/2006/relationships/slide" Target="slides/slide7.xml"/><Relationship Id="rId59" Type="http://schemas.openxmlformats.org/officeDocument/2006/relationships/font" Target="fonts/WorkSansLight-bold.fntdata"/><Relationship Id="rId14" Type="http://schemas.openxmlformats.org/officeDocument/2006/relationships/slide" Target="slides/slide6.xml"/><Relationship Id="rId58" Type="http://schemas.openxmlformats.org/officeDocument/2006/relationships/font" Target="fonts/WorkSansLight-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4857511ca6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4857511ca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the counselor DID not the difference it made</a:t>
            </a:r>
            <a:endParaRPr/>
          </a:p>
          <a:p>
            <a:pPr indent="0" lvl="0" marL="0" rtl="0" algn="l">
              <a:spcBef>
                <a:spcPts val="0"/>
              </a:spcBef>
              <a:spcAft>
                <a:spcPts val="0"/>
              </a:spcAft>
              <a:buNone/>
            </a:pPr>
            <a:r>
              <a:rPr lang="en"/>
              <a:t>Kristina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3fce80481aed8ecf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fce80481aed8ecf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96c57559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96c57559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Kristina</a:t>
            </a:r>
            <a:endParaRPr sz="1200"/>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4857511ca6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4857511ca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96c575593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496c575593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88dca5b19_2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488dca5b19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4857511ca6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4857511ca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96c575593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96c575593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49859be58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49859be58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Erika</a:t>
            </a:r>
            <a:endParaRPr sz="1800">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4857511ca6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4857511ca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88dca5b19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88dca5b1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Erika/Kristina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496c575593_1_2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496c575593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496c575593_1_2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496c575593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measure, ways to ask questions </a:t>
            </a:r>
            <a:endParaRPr/>
          </a:p>
          <a:p>
            <a:pPr indent="0" lvl="0" marL="0" rtl="0" algn="l">
              <a:spcBef>
                <a:spcPts val="0"/>
              </a:spcBef>
              <a:spcAft>
                <a:spcPts val="0"/>
              </a:spcAft>
              <a:buNone/>
            </a:pPr>
            <a:r>
              <a:rPr lang="en"/>
              <a:t>Kristina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488dca5b19_2_1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488dca5b19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496c575593_1_2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a:t>
            </a:r>
            <a:endParaRPr/>
          </a:p>
        </p:txBody>
      </p:sp>
      <p:sp>
        <p:nvSpPr>
          <p:cNvPr id="483" name="Google Shape;483;g496c575593_1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496c575593_1_2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496c575593_1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KAHOOT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a:t>
            </a:r>
            <a:r>
              <a:rPr lang="en"/>
              <a:t>I beleive A-g Courses will prepare me for any post-secondary plan (Likert agree, strongly, disagree, strongly) A</a:t>
            </a:r>
            <a:endParaRPr/>
          </a:p>
          <a:p>
            <a:pPr indent="0" lvl="0" marL="0" rtl="0" algn="l">
              <a:spcBef>
                <a:spcPts val="0"/>
              </a:spcBef>
              <a:spcAft>
                <a:spcPts val="0"/>
              </a:spcAft>
              <a:buNone/>
            </a:pPr>
            <a:r>
              <a:rPr lang="en"/>
              <a:t>2)I believe that only high income families can afford college (agree, strongly, disaree, strongly) A </a:t>
            </a:r>
            <a:endParaRPr/>
          </a:p>
          <a:p>
            <a:pPr indent="0" lvl="0" marL="0" rtl="0" algn="l">
              <a:spcBef>
                <a:spcPts val="0"/>
              </a:spcBef>
              <a:spcAft>
                <a:spcPts val="0"/>
              </a:spcAft>
              <a:buNone/>
            </a:pPr>
            <a:r>
              <a:rPr lang="en"/>
              <a:t>3) Withdrawal, fits of anger, and loss of interest are all examples of what K</a:t>
            </a:r>
            <a:endParaRPr/>
          </a:p>
          <a:p>
            <a:pPr indent="457200" lvl="0" marL="0" rtl="0" algn="l">
              <a:spcBef>
                <a:spcPts val="0"/>
              </a:spcBef>
              <a:spcAft>
                <a:spcPts val="0"/>
              </a:spcAft>
              <a:buNone/>
            </a:pPr>
            <a:r>
              <a:rPr lang="en"/>
              <a:t>Social bullying</a:t>
            </a:r>
            <a:endParaRPr/>
          </a:p>
          <a:p>
            <a:pPr indent="457200" lvl="0" marL="0" rtl="0" algn="l">
              <a:spcBef>
                <a:spcPts val="0"/>
              </a:spcBef>
              <a:spcAft>
                <a:spcPts val="0"/>
              </a:spcAft>
              <a:buNone/>
            </a:pPr>
            <a:r>
              <a:rPr lang="en"/>
              <a:t>Self harm </a:t>
            </a:r>
            <a:endParaRPr/>
          </a:p>
          <a:p>
            <a:pPr indent="457200" lvl="0" marL="0" rtl="0" algn="l">
              <a:spcBef>
                <a:spcPts val="0"/>
              </a:spcBef>
              <a:spcAft>
                <a:spcPts val="0"/>
              </a:spcAft>
              <a:buNone/>
            </a:pPr>
            <a:r>
              <a:rPr lang="en"/>
              <a:t>Defiance </a:t>
            </a:r>
            <a:endParaRPr/>
          </a:p>
          <a:p>
            <a:pPr indent="457200" lvl="0" marL="0" rtl="0" algn="l">
              <a:spcBef>
                <a:spcPts val="0"/>
              </a:spcBef>
              <a:spcAft>
                <a:spcPts val="0"/>
              </a:spcAft>
              <a:buNone/>
            </a:pPr>
            <a:r>
              <a:rPr lang="en"/>
              <a:t>EWS </a:t>
            </a:r>
            <a:endParaRPr/>
          </a:p>
          <a:p>
            <a:pPr indent="457200" lvl="0" marL="0" rtl="0" algn="l">
              <a:spcBef>
                <a:spcPts val="0"/>
              </a:spcBef>
              <a:spcAft>
                <a:spcPts val="0"/>
              </a:spcAft>
              <a:buNone/>
            </a:pPr>
            <a:r>
              <a:rPr lang="en"/>
              <a:t>Disruptive behavior </a:t>
            </a:r>
            <a:endParaRPr/>
          </a:p>
          <a:p>
            <a:pPr indent="0" lvl="0" marL="0" rtl="0" algn="l">
              <a:spcBef>
                <a:spcPts val="0"/>
              </a:spcBef>
              <a:spcAft>
                <a:spcPts val="0"/>
              </a:spcAft>
              <a:buNone/>
            </a:pPr>
            <a:r>
              <a:rPr lang="en"/>
              <a:t>4) Which class is not an A-G Course</a:t>
            </a:r>
            <a:endParaRPr/>
          </a:p>
          <a:p>
            <a:pPr indent="0" lvl="0" marL="0" rtl="0" algn="l">
              <a:spcBef>
                <a:spcPts val="0"/>
              </a:spcBef>
              <a:spcAft>
                <a:spcPts val="0"/>
              </a:spcAft>
              <a:buNone/>
            </a:pPr>
            <a:r>
              <a:rPr lang="en"/>
              <a:t>	Spanish 1</a:t>
            </a:r>
            <a:endParaRPr/>
          </a:p>
          <a:p>
            <a:pPr indent="457200" lvl="0" marL="0" rtl="0" algn="l">
              <a:spcBef>
                <a:spcPts val="0"/>
              </a:spcBef>
              <a:spcAft>
                <a:spcPts val="0"/>
              </a:spcAft>
              <a:buNone/>
            </a:pPr>
            <a:r>
              <a:rPr lang="en"/>
              <a:t>Math 2</a:t>
            </a:r>
            <a:endParaRPr/>
          </a:p>
          <a:p>
            <a:pPr indent="457200" lvl="0" marL="0" rtl="0" algn="l">
              <a:spcBef>
                <a:spcPts val="0"/>
              </a:spcBef>
              <a:spcAft>
                <a:spcPts val="0"/>
              </a:spcAft>
              <a:buNone/>
            </a:pPr>
            <a:r>
              <a:rPr lang="en"/>
              <a:t>PE </a:t>
            </a:r>
            <a:endParaRPr/>
          </a:p>
          <a:p>
            <a:pPr indent="457200" lvl="0" marL="0" rtl="0" algn="l">
              <a:spcBef>
                <a:spcPts val="0"/>
              </a:spcBef>
              <a:spcAft>
                <a:spcPts val="0"/>
              </a:spcAft>
              <a:buNone/>
            </a:pPr>
            <a:r>
              <a:rPr lang="en"/>
              <a:t>Draw/paint</a:t>
            </a:r>
            <a:endParaRPr/>
          </a:p>
          <a:p>
            <a:pPr indent="0" lvl="0" marL="0" rtl="0" algn="l">
              <a:spcBef>
                <a:spcPts val="0"/>
              </a:spcBef>
              <a:spcAft>
                <a:spcPts val="0"/>
              </a:spcAft>
              <a:buNone/>
            </a:pPr>
            <a:r>
              <a:rPr lang="en"/>
              <a:t>5) Felix has been going through some hard things at home and has told his friend Rudy. Rudy has tried to be there for Felix by listening to him and checking on him, but he's is still worried. What can Rudy do next?</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4857511ca6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4857511ca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rPr lang="en"/>
              <a:t>Erika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496c575593_1_4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496c575593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496c575593_1_4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496c575593_1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Erika/Kristina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Erika</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488dca5b19_2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488dca5b19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4857511ca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4857511c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49859be580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49859be58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857511ca6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4857511ca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048725" y="3058625"/>
            <a:ext cx="4914000" cy="11598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reverse">
  <p:cSld name="BLANK_1">
    <p:spTree>
      <p:nvGrpSpPr>
        <p:cNvPr id="51" name="Shape 51"/>
        <p:cNvGrpSpPr/>
        <p:nvPr/>
      </p:nvGrpSpPr>
      <p:grpSpPr>
        <a:xfrm>
          <a:off x="0" y="0"/>
          <a:ext cx="0" cy="0"/>
          <a:chOff x="0" y="0"/>
          <a:chExt cx="0" cy="0"/>
        </a:xfrm>
      </p:grpSpPr>
      <p:sp>
        <p:nvSpPr>
          <p:cNvPr id="52" name="Google Shape;52;p11"/>
          <p:cNvSpPr/>
          <p:nvPr/>
        </p:nvSpPr>
        <p:spPr>
          <a:xfrm>
            <a:off x="198600" y="198600"/>
            <a:ext cx="8746800" cy="4760700"/>
          </a:xfrm>
          <a:prstGeom prst="frame">
            <a:avLst>
              <a:gd fmla="val 412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54" name="Shape 54"/>
        <p:cNvGrpSpPr/>
        <p:nvPr/>
      </p:nvGrpSpPr>
      <p:grpSpPr>
        <a:xfrm>
          <a:off x="0" y="0"/>
          <a:ext cx="0" cy="0"/>
          <a:chOff x="0" y="0"/>
          <a:chExt cx="0" cy="0"/>
        </a:xfrm>
      </p:grpSpPr>
      <p:sp>
        <p:nvSpPr>
          <p:cNvPr id="55" name="Google Shape;55;p1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 name="Google Shape;66;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7" name="Google Shape;6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9" name="Google Shape;6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0" name="Shape 70"/>
        <p:cNvGrpSpPr/>
        <p:nvPr/>
      </p:nvGrpSpPr>
      <p:grpSpPr>
        <a:xfrm>
          <a:off x="0" y="0"/>
          <a:ext cx="0" cy="0"/>
          <a:chOff x="0" y="0"/>
          <a:chExt cx="0" cy="0"/>
        </a:xfrm>
      </p:grpSpPr>
      <p:sp>
        <p:nvSpPr>
          <p:cNvPr id="71" name="Google Shape;71;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2" name="Google Shape;72;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6" name="Shape 76"/>
        <p:cNvGrpSpPr/>
        <p:nvPr/>
      </p:nvGrpSpPr>
      <p:grpSpPr>
        <a:xfrm>
          <a:off x="0" y="0"/>
          <a:ext cx="0" cy="0"/>
          <a:chOff x="0" y="0"/>
          <a:chExt cx="0" cy="0"/>
        </a:xfrm>
      </p:grpSpPr>
      <p:sp>
        <p:nvSpPr>
          <p:cNvPr id="77" name="Google Shape;77;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83" name="Shape 83"/>
        <p:cNvGrpSpPr/>
        <p:nvPr/>
      </p:nvGrpSpPr>
      <p:grpSpPr>
        <a:xfrm>
          <a:off x="0" y="0"/>
          <a:ext cx="0" cy="0"/>
          <a:chOff x="0" y="0"/>
          <a:chExt cx="0" cy="0"/>
        </a:xfrm>
      </p:grpSpPr>
      <p:sp>
        <p:nvSpPr>
          <p:cNvPr id="84" name="Google Shape;84;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 name="Google Shape;88;p17"/>
          <p:cNvSpPr txBox="1"/>
          <p:nvPr>
            <p:ph idx="1" type="body"/>
          </p:nvPr>
        </p:nvSpPr>
        <p:spPr>
          <a:xfrm>
            <a:off x="1142999" y="548639"/>
            <a:ext cx="3346800" cy="26058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17"/>
          <p:cNvSpPr txBox="1"/>
          <p:nvPr>
            <p:ph idx="2" type="body"/>
          </p:nvPr>
        </p:nvSpPr>
        <p:spPr>
          <a:xfrm>
            <a:off x="4645152" y="548640"/>
            <a:ext cx="3346800" cy="26058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0" name="Shape 90"/>
        <p:cNvGrpSpPr/>
        <p:nvPr/>
      </p:nvGrpSpPr>
      <p:grpSpPr>
        <a:xfrm>
          <a:off x="0" y="0"/>
          <a:ext cx="0" cy="0"/>
          <a:chOff x="0" y="0"/>
          <a:chExt cx="0" cy="0"/>
        </a:xfrm>
      </p:grpSpPr>
      <p:sp>
        <p:nvSpPr>
          <p:cNvPr id="91" name="Google Shape;91;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4" name="Shape 94"/>
        <p:cNvGrpSpPr/>
        <p:nvPr/>
      </p:nvGrpSpPr>
      <p:grpSpPr>
        <a:xfrm>
          <a:off x="0" y="0"/>
          <a:ext cx="0" cy="0"/>
          <a:chOff x="0" y="0"/>
          <a:chExt cx="0" cy="0"/>
        </a:xfrm>
      </p:grpSpPr>
      <p:sp>
        <p:nvSpPr>
          <p:cNvPr id="95" name="Google Shape;95;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7" name="Google Shape;97;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0" name="Shape 100"/>
        <p:cNvGrpSpPr/>
        <p:nvPr/>
      </p:nvGrpSpPr>
      <p:grpSpPr>
        <a:xfrm>
          <a:off x="0" y="0"/>
          <a:ext cx="0" cy="0"/>
          <a:chOff x="0" y="0"/>
          <a:chExt cx="0" cy="0"/>
        </a:xfrm>
      </p:grpSpPr>
      <p:sp>
        <p:nvSpPr>
          <p:cNvPr id="101" name="Google Shape;101;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0"/>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9" name="Shape 109"/>
        <p:cNvGrpSpPr/>
        <p:nvPr/>
      </p:nvGrpSpPr>
      <p:grpSpPr>
        <a:xfrm>
          <a:off x="0" y="0"/>
          <a:ext cx="0" cy="0"/>
          <a:chOff x="0" y="0"/>
          <a:chExt cx="0" cy="0"/>
        </a:xfrm>
      </p:grpSpPr>
      <p:sp>
        <p:nvSpPr>
          <p:cNvPr id="110" name="Google Shape;110;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sp>
        <p:nvSpPr>
          <p:cNvPr id="13" name="Google Shape;13;p3"/>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1012800" y="2497750"/>
            <a:ext cx="4950000" cy="11598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1012800" y="3678252"/>
            <a:ext cx="4950000" cy="784800"/>
          </a:xfrm>
          <a:prstGeom prst="rect">
            <a:avLst/>
          </a:prstGeom>
        </p:spPr>
        <p:txBody>
          <a:bodyPr anchorCtr="0" anchor="t" bIns="91425" lIns="91425" spcFirstLastPara="1" rIns="91425" wrap="square" tIns="91425"/>
          <a:lstStyle>
            <a:lvl1pPr lvl="0" rtl="0">
              <a:spcBef>
                <a:spcPts val="0"/>
              </a:spcBef>
              <a:spcAft>
                <a:spcPts val="0"/>
              </a:spcAft>
              <a:buClr>
                <a:srgbClr val="000000"/>
              </a:buClr>
              <a:buSzPts val="2000"/>
              <a:buNone/>
              <a:defRPr>
                <a:solidFill>
                  <a:srgbClr val="000000"/>
                </a:solidFill>
              </a:defRPr>
            </a:lvl1pPr>
            <a:lvl2pPr lvl="1" rtl="0">
              <a:spcBef>
                <a:spcPts val="0"/>
              </a:spcBef>
              <a:spcAft>
                <a:spcPts val="0"/>
              </a:spcAft>
              <a:buClr>
                <a:srgbClr val="000000"/>
              </a:buClr>
              <a:buSzPts val="2000"/>
              <a:buNone/>
              <a:defRPr>
                <a:solidFill>
                  <a:srgbClr val="000000"/>
                </a:solidFill>
              </a:defRPr>
            </a:lvl2pPr>
            <a:lvl3pPr lvl="2" rtl="0">
              <a:spcBef>
                <a:spcPts val="0"/>
              </a:spcBef>
              <a:spcAft>
                <a:spcPts val="0"/>
              </a:spcAft>
              <a:buClr>
                <a:srgbClr val="000000"/>
              </a:buClr>
              <a:buSzPts val="2000"/>
              <a:buNone/>
              <a:defRPr>
                <a:solidFill>
                  <a:srgbClr val="000000"/>
                </a:solidFill>
              </a:defRPr>
            </a:lvl3pPr>
            <a:lvl4pPr lvl="3" rtl="0">
              <a:spcBef>
                <a:spcPts val="0"/>
              </a:spcBef>
              <a:spcAft>
                <a:spcPts val="0"/>
              </a:spcAft>
              <a:buClr>
                <a:srgbClr val="000000"/>
              </a:buClr>
              <a:buSzPts val="2000"/>
              <a:buNone/>
              <a:defRPr>
                <a:solidFill>
                  <a:srgbClr val="000000"/>
                </a:solidFill>
              </a:defRPr>
            </a:lvl4pPr>
            <a:lvl5pPr lvl="4" rtl="0">
              <a:spcBef>
                <a:spcPts val="0"/>
              </a:spcBef>
              <a:spcAft>
                <a:spcPts val="0"/>
              </a:spcAft>
              <a:buClr>
                <a:srgbClr val="000000"/>
              </a:buClr>
              <a:buSzPts val="2000"/>
              <a:buNone/>
              <a:defRPr>
                <a:solidFill>
                  <a:srgbClr val="000000"/>
                </a:solidFill>
              </a:defRPr>
            </a:lvl5pPr>
            <a:lvl6pPr lvl="5" rtl="0">
              <a:spcBef>
                <a:spcPts val="0"/>
              </a:spcBef>
              <a:spcAft>
                <a:spcPts val="0"/>
              </a:spcAft>
              <a:buClr>
                <a:srgbClr val="000000"/>
              </a:buClr>
              <a:buSzPts val="2000"/>
              <a:buNone/>
              <a:defRPr>
                <a:solidFill>
                  <a:srgbClr val="000000"/>
                </a:solidFill>
              </a:defRPr>
            </a:lvl6pPr>
            <a:lvl7pPr lvl="6" rtl="0">
              <a:spcBef>
                <a:spcPts val="0"/>
              </a:spcBef>
              <a:spcAft>
                <a:spcPts val="0"/>
              </a:spcAft>
              <a:buClr>
                <a:srgbClr val="000000"/>
              </a:buClr>
              <a:buSzPts val="2000"/>
              <a:buNone/>
              <a:defRPr>
                <a:solidFill>
                  <a:srgbClr val="000000"/>
                </a:solidFill>
              </a:defRPr>
            </a:lvl7pPr>
            <a:lvl8pPr lvl="7" rtl="0">
              <a:spcBef>
                <a:spcPts val="0"/>
              </a:spcBef>
              <a:spcAft>
                <a:spcPts val="0"/>
              </a:spcAft>
              <a:buClr>
                <a:srgbClr val="000000"/>
              </a:buClr>
              <a:buSzPts val="2000"/>
              <a:buNone/>
              <a:defRPr>
                <a:solidFill>
                  <a:srgbClr val="000000"/>
                </a:solidFill>
              </a:defRPr>
            </a:lvl8pPr>
            <a:lvl9pPr lvl="8" rtl="0">
              <a:spcBef>
                <a:spcPts val="0"/>
              </a:spcBef>
              <a:spcAft>
                <a:spcPts val="0"/>
              </a:spcAft>
              <a:buClr>
                <a:srgbClr val="000000"/>
              </a:buClr>
              <a:buSzPts val="2000"/>
              <a:buNone/>
              <a:defRPr>
                <a:solidFill>
                  <a:srgbClr val="000000"/>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 name="Google Shape;123;p23"/>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8" name="Shape 128"/>
        <p:cNvGrpSpPr/>
        <p:nvPr/>
      </p:nvGrpSpPr>
      <p:grpSpPr>
        <a:xfrm>
          <a:off x="0" y="0"/>
          <a:ext cx="0" cy="0"/>
          <a:chOff x="0" y="0"/>
          <a:chExt cx="0" cy="0"/>
        </a:xfrm>
      </p:grpSpPr>
      <p:sp>
        <p:nvSpPr>
          <p:cNvPr id="129" name="Google Shape;129;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0" name="Google Shape;130;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6" name="Google Shape;136;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8" name="Google Shape;138;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44" name="Shape 144"/>
        <p:cNvGrpSpPr/>
        <p:nvPr/>
      </p:nvGrpSpPr>
      <p:grpSpPr>
        <a:xfrm>
          <a:off x="0" y="0"/>
          <a:ext cx="0" cy="0"/>
          <a:chOff x="0" y="0"/>
          <a:chExt cx="0" cy="0"/>
        </a:xfrm>
      </p:grpSpPr>
      <p:sp>
        <p:nvSpPr>
          <p:cNvPr id="145" name="Google Shape;145;p27"/>
          <p:cNvSpPr txBox="1"/>
          <p:nvPr>
            <p:ph type="ctrTitle"/>
          </p:nvPr>
        </p:nvSpPr>
        <p:spPr>
          <a:xfrm>
            <a:off x="1319175" y="2157319"/>
            <a:ext cx="6680400" cy="1159800"/>
          </a:xfrm>
          <a:prstGeom prst="rect">
            <a:avLst/>
          </a:prstGeom>
        </p:spPr>
        <p:txBody>
          <a:bodyPr anchorCtr="0" anchor="t" bIns="91425" lIns="91425" spcFirstLastPara="1" rIns="91425" wrap="square" tIns="91425"/>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cxnSp>
        <p:nvCxnSpPr>
          <p:cNvPr id="146" name="Google Shape;146;p27"/>
          <p:cNvCxnSpPr>
            <a:stCxn id="147" idx="4"/>
          </p:cNvCxnSpPr>
          <p:nvPr/>
        </p:nvCxnSpPr>
        <p:spPr>
          <a:xfrm>
            <a:off x="903750" y="2672925"/>
            <a:ext cx="0" cy="2470800"/>
          </a:xfrm>
          <a:prstGeom prst="straightConnector1">
            <a:avLst/>
          </a:prstGeom>
          <a:noFill/>
          <a:ln cap="flat" cmpd="sng" w="9525">
            <a:solidFill>
              <a:srgbClr val="999FA9"/>
            </a:solidFill>
            <a:prstDash val="solid"/>
            <a:round/>
            <a:headEnd len="med" w="med" type="none"/>
            <a:tailEnd len="med" w="med" type="none"/>
          </a:ln>
        </p:spPr>
      </p:cxnSp>
      <p:sp>
        <p:nvSpPr>
          <p:cNvPr id="147" name="Google Shape;147;p27"/>
          <p:cNvSpPr/>
          <p:nvPr/>
        </p:nvSpPr>
        <p:spPr>
          <a:xfrm>
            <a:off x="769050" y="2470725"/>
            <a:ext cx="269400" cy="202200"/>
          </a:xfrm>
          <a:prstGeom prst="ellipse">
            <a:avLst/>
          </a:prstGeom>
          <a:solidFill>
            <a:srgbClr val="39C0BA"/>
          </a:solidFill>
          <a:ln cap="flat" cmpd="sng" w="28575">
            <a:solidFill>
              <a:srgbClr val="2E30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48" name="Shape 148"/>
        <p:cNvGrpSpPr/>
        <p:nvPr/>
      </p:nvGrpSpPr>
      <p:grpSpPr>
        <a:xfrm>
          <a:off x="0" y="0"/>
          <a:ext cx="0" cy="0"/>
          <a:chOff x="0" y="0"/>
          <a:chExt cx="0" cy="0"/>
        </a:xfrm>
      </p:grpSpPr>
      <p:sp>
        <p:nvSpPr>
          <p:cNvPr id="149" name="Google Shape;149;p28"/>
          <p:cNvSpPr txBox="1"/>
          <p:nvPr>
            <p:ph type="ctrTitle"/>
          </p:nvPr>
        </p:nvSpPr>
        <p:spPr>
          <a:xfrm>
            <a:off x="1530175" y="2307788"/>
            <a:ext cx="6767100" cy="532200"/>
          </a:xfrm>
          <a:prstGeom prst="rect">
            <a:avLst/>
          </a:prstGeom>
        </p:spPr>
        <p:txBody>
          <a:bodyPr anchorCtr="0" anchor="ctr"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0" name="Google Shape;150;p28"/>
          <p:cNvSpPr txBox="1"/>
          <p:nvPr>
            <p:ph idx="1" type="subTitle"/>
          </p:nvPr>
        </p:nvSpPr>
        <p:spPr>
          <a:xfrm>
            <a:off x="1530175" y="2782913"/>
            <a:ext cx="6927900" cy="353100"/>
          </a:xfrm>
          <a:prstGeom prst="rect">
            <a:avLst/>
          </a:prstGeom>
        </p:spPr>
        <p:txBody>
          <a:bodyPr anchorCtr="0" anchor="t" bIns="91425" lIns="91425" spcFirstLastPara="1" rIns="91425" wrap="square" tIns="91425"/>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cxnSp>
        <p:nvCxnSpPr>
          <p:cNvPr id="151" name="Google Shape;151;p28"/>
          <p:cNvCxnSpPr/>
          <p:nvPr/>
        </p:nvCxnSpPr>
        <p:spPr>
          <a:xfrm>
            <a:off x="903825" y="-5944"/>
            <a:ext cx="0" cy="5149500"/>
          </a:xfrm>
          <a:prstGeom prst="straightConnector1">
            <a:avLst/>
          </a:prstGeom>
          <a:noFill/>
          <a:ln cap="flat" cmpd="sng" w="9525">
            <a:solidFill>
              <a:srgbClr val="999FA9"/>
            </a:solidFill>
            <a:prstDash val="solid"/>
            <a:round/>
            <a:headEnd len="med" w="med" type="none"/>
            <a:tailEnd len="med" w="med" type="none"/>
          </a:ln>
        </p:spPr>
      </p:cxnSp>
      <p:sp>
        <p:nvSpPr>
          <p:cNvPr id="152" name="Google Shape;152;p28"/>
          <p:cNvSpPr/>
          <p:nvPr/>
        </p:nvSpPr>
        <p:spPr>
          <a:xfrm>
            <a:off x="493600" y="2264138"/>
            <a:ext cx="820200" cy="615300"/>
          </a:xfrm>
          <a:prstGeom prst="ellipse">
            <a:avLst/>
          </a:prstGeom>
          <a:solidFill>
            <a:srgbClr val="39C0BA"/>
          </a:solidFill>
          <a:ln cap="flat" cmpd="sng" w="28575">
            <a:solidFill>
              <a:srgbClr val="2E30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8"/>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54" name="Shape 154"/>
        <p:cNvGrpSpPr/>
        <p:nvPr/>
      </p:nvGrpSpPr>
      <p:grpSpPr>
        <a:xfrm>
          <a:off x="0" y="0"/>
          <a:ext cx="0" cy="0"/>
          <a:chOff x="0" y="0"/>
          <a:chExt cx="0" cy="0"/>
        </a:xfrm>
      </p:grpSpPr>
      <p:sp>
        <p:nvSpPr>
          <p:cNvPr id="155" name="Google Shape;155;p29"/>
          <p:cNvSpPr txBox="1"/>
          <p:nvPr>
            <p:ph idx="1" type="body"/>
          </p:nvPr>
        </p:nvSpPr>
        <p:spPr>
          <a:xfrm>
            <a:off x="1633225" y="2161800"/>
            <a:ext cx="6700500" cy="819900"/>
          </a:xfrm>
          <a:prstGeom prst="rect">
            <a:avLst/>
          </a:prstGeom>
        </p:spPr>
        <p:txBody>
          <a:bodyPr anchorCtr="0" anchor="ctr" bIns="91425" lIns="91425" spcFirstLastPara="1" rIns="91425" wrap="square" tIns="91425"/>
          <a:lstStyle>
            <a:lvl1pPr indent="-406400" lvl="0" marL="457200" rtl="0">
              <a:spcBef>
                <a:spcPts val="600"/>
              </a:spcBef>
              <a:spcAft>
                <a:spcPts val="0"/>
              </a:spcAft>
              <a:buClr>
                <a:srgbClr val="39C0BA"/>
              </a:buClr>
              <a:buSzPts val="2800"/>
              <a:buChar char="◦"/>
              <a:defRPr i="1" sz="2800">
                <a:solidFill>
                  <a:srgbClr val="39C0BA"/>
                </a:solidFill>
              </a:defRPr>
            </a:lvl1pPr>
            <a:lvl2pPr indent="-406400" lvl="1" marL="914400" rtl="0">
              <a:spcBef>
                <a:spcPts val="0"/>
              </a:spcBef>
              <a:spcAft>
                <a:spcPts val="0"/>
              </a:spcAft>
              <a:buClr>
                <a:srgbClr val="39C0BA"/>
              </a:buClr>
              <a:buSzPts val="2800"/>
              <a:buChar char="▫"/>
              <a:defRPr i="1" sz="2800">
                <a:solidFill>
                  <a:srgbClr val="39C0BA"/>
                </a:solidFill>
              </a:defRPr>
            </a:lvl2pPr>
            <a:lvl3pPr indent="-406400" lvl="2" marL="1371600" rtl="0">
              <a:spcBef>
                <a:spcPts val="0"/>
              </a:spcBef>
              <a:spcAft>
                <a:spcPts val="0"/>
              </a:spcAft>
              <a:buClr>
                <a:srgbClr val="39C0BA"/>
              </a:buClr>
              <a:buSzPts val="2800"/>
              <a:buChar char="■"/>
              <a:defRPr i="1" sz="2800">
                <a:solidFill>
                  <a:srgbClr val="39C0BA"/>
                </a:solidFill>
              </a:defRPr>
            </a:lvl3pPr>
            <a:lvl4pPr indent="-406400" lvl="3" marL="1828800" rtl="0">
              <a:spcBef>
                <a:spcPts val="0"/>
              </a:spcBef>
              <a:spcAft>
                <a:spcPts val="0"/>
              </a:spcAft>
              <a:buClr>
                <a:srgbClr val="39C0BA"/>
              </a:buClr>
              <a:buSzPts val="2800"/>
              <a:buChar char="●"/>
              <a:defRPr i="1" sz="2800">
                <a:solidFill>
                  <a:srgbClr val="39C0BA"/>
                </a:solidFill>
              </a:defRPr>
            </a:lvl4pPr>
            <a:lvl5pPr indent="-406400" lvl="4" marL="2286000" rtl="0">
              <a:spcBef>
                <a:spcPts val="0"/>
              </a:spcBef>
              <a:spcAft>
                <a:spcPts val="0"/>
              </a:spcAft>
              <a:buClr>
                <a:srgbClr val="39C0BA"/>
              </a:buClr>
              <a:buSzPts val="2800"/>
              <a:buChar char="○"/>
              <a:defRPr i="1" sz="2800">
                <a:solidFill>
                  <a:srgbClr val="39C0BA"/>
                </a:solidFill>
              </a:defRPr>
            </a:lvl5pPr>
            <a:lvl6pPr indent="-406400" lvl="5" marL="2743200" rtl="0">
              <a:spcBef>
                <a:spcPts val="0"/>
              </a:spcBef>
              <a:spcAft>
                <a:spcPts val="0"/>
              </a:spcAft>
              <a:buClr>
                <a:srgbClr val="39C0BA"/>
              </a:buClr>
              <a:buSzPts val="2800"/>
              <a:buChar char="■"/>
              <a:defRPr i="1" sz="2800">
                <a:solidFill>
                  <a:srgbClr val="39C0BA"/>
                </a:solidFill>
              </a:defRPr>
            </a:lvl6pPr>
            <a:lvl7pPr indent="-406400" lvl="6" marL="3200400" rtl="0">
              <a:spcBef>
                <a:spcPts val="0"/>
              </a:spcBef>
              <a:spcAft>
                <a:spcPts val="0"/>
              </a:spcAft>
              <a:buClr>
                <a:srgbClr val="39C0BA"/>
              </a:buClr>
              <a:buSzPts val="2800"/>
              <a:buChar char="●"/>
              <a:defRPr i="1" sz="2800">
                <a:solidFill>
                  <a:srgbClr val="39C0BA"/>
                </a:solidFill>
              </a:defRPr>
            </a:lvl7pPr>
            <a:lvl8pPr indent="-406400" lvl="7" marL="3657600" rtl="0">
              <a:spcBef>
                <a:spcPts val="0"/>
              </a:spcBef>
              <a:spcAft>
                <a:spcPts val="0"/>
              </a:spcAft>
              <a:buClr>
                <a:srgbClr val="39C0BA"/>
              </a:buClr>
              <a:buSzPts val="2800"/>
              <a:buChar char="○"/>
              <a:defRPr i="1" sz="2800">
                <a:solidFill>
                  <a:srgbClr val="39C0BA"/>
                </a:solidFill>
              </a:defRPr>
            </a:lvl8pPr>
            <a:lvl9pPr indent="-406400" lvl="8" marL="4114800" rtl="0">
              <a:spcBef>
                <a:spcPts val="0"/>
              </a:spcBef>
              <a:spcAft>
                <a:spcPts val="0"/>
              </a:spcAft>
              <a:buClr>
                <a:srgbClr val="39C0BA"/>
              </a:buClr>
              <a:buSzPts val="2800"/>
              <a:buChar char="■"/>
              <a:defRPr i="1" sz="2800">
                <a:solidFill>
                  <a:srgbClr val="39C0BA"/>
                </a:solidFill>
              </a:defRPr>
            </a:lvl9pPr>
          </a:lstStyle>
          <a:p/>
        </p:txBody>
      </p:sp>
      <p:cxnSp>
        <p:nvCxnSpPr>
          <p:cNvPr id="156" name="Google Shape;156;p29"/>
          <p:cNvCxnSpPr/>
          <p:nvPr/>
        </p:nvCxnSpPr>
        <p:spPr>
          <a:xfrm>
            <a:off x="903825" y="-5944"/>
            <a:ext cx="0" cy="5149500"/>
          </a:xfrm>
          <a:prstGeom prst="straightConnector1">
            <a:avLst/>
          </a:prstGeom>
          <a:noFill/>
          <a:ln cap="flat" cmpd="sng" w="9525">
            <a:solidFill>
              <a:srgbClr val="999FA9"/>
            </a:solidFill>
            <a:prstDash val="solid"/>
            <a:round/>
            <a:headEnd len="med" w="med" type="none"/>
            <a:tailEnd len="med" w="med" type="none"/>
          </a:ln>
        </p:spPr>
      </p:cxnSp>
      <p:sp>
        <p:nvSpPr>
          <p:cNvPr id="157" name="Google Shape;157;p29"/>
          <p:cNvSpPr/>
          <p:nvPr/>
        </p:nvSpPr>
        <p:spPr>
          <a:xfrm>
            <a:off x="493600" y="2264138"/>
            <a:ext cx="820200" cy="615300"/>
          </a:xfrm>
          <a:prstGeom prst="ellipse">
            <a:avLst/>
          </a:prstGeom>
          <a:solidFill>
            <a:srgbClr val="2E3037"/>
          </a:solidFill>
          <a:ln cap="flat" cmpd="sng" w="9525">
            <a:solidFill>
              <a:srgbClr val="999F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9"/>
          <p:cNvSpPr txBox="1"/>
          <p:nvPr/>
        </p:nvSpPr>
        <p:spPr>
          <a:xfrm>
            <a:off x="208000" y="2322129"/>
            <a:ext cx="1306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39C0BA"/>
                </a:solidFill>
                <a:latin typeface="Quicksand"/>
                <a:ea typeface="Quicksand"/>
                <a:cs typeface="Quicksand"/>
                <a:sym typeface="Quicksand"/>
              </a:rPr>
              <a:t>“</a:t>
            </a:r>
            <a:endParaRPr b="1" sz="4800">
              <a:solidFill>
                <a:srgbClr val="39C0BA"/>
              </a:solidFill>
              <a:latin typeface="Quicksand"/>
              <a:ea typeface="Quicksand"/>
              <a:cs typeface="Quicksand"/>
              <a:sym typeface="Quicksand"/>
            </a:endParaRPr>
          </a:p>
        </p:txBody>
      </p:sp>
      <p:sp>
        <p:nvSpPr>
          <p:cNvPr id="159" name="Google Shape;159;p29"/>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solidFill>
                  <a:srgbClr val="39C0BA"/>
                </a:solidFill>
              </a:defRPr>
            </a:lvl1pPr>
            <a:lvl2pPr lvl="1" rtl="0">
              <a:buNone/>
              <a:defRPr>
                <a:solidFill>
                  <a:srgbClr val="39C0BA"/>
                </a:solidFill>
              </a:defRPr>
            </a:lvl2pPr>
            <a:lvl3pPr lvl="2" rtl="0">
              <a:buNone/>
              <a:defRPr>
                <a:solidFill>
                  <a:srgbClr val="39C0BA"/>
                </a:solidFill>
              </a:defRPr>
            </a:lvl3pPr>
            <a:lvl4pPr lvl="3" rtl="0">
              <a:buNone/>
              <a:defRPr>
                <a:solidFill>
                  <a:srgbClr val="39C0BA"/>
                </a:solidFill>
              </a:defRPr>
            </a:lvl4pPr>
            <a:lvl5pPr lvl="4" rtl="0">
              <a:buNone/>
              <a:defRPr>
                <a:solidFill>
                  <a:srgbClr val="39C0BA"/>
                </a:solidFill>
              </a:defRPr>
            </a:lvl5pPr>
            <a:lvl6pPr lvl="5" rtl="0">
              <a:buNone/>
              <a:defRPr>
                <a:solidFill>
                  <a:srgbClr val="39C0BA"/>
                </a:solidFill>
              </a:defRPr>
            </a:lvl6pPr>
            <a:lvl7pPr lvl="6" rtl="0">
              <a:buNone/>
              <a:defRPr>
                <a:solidFill>
                  <a:srgbClr val="39C0BA"/>
                </a:solidFill>
              </a:defRPr>
            </a:lvl7pPr>
            <a:lvl8pPr lvl="7" rtl="0">
              <a:buNone/>
              <a:defRPr>
                <a:solidFill>
                  <a:srgbClr val="39C0BA"/>
                </a:solidFill>
              </a:defRPr>
            </a:lvl8pPr>
            <a:lvl9pPr lvl="8" rtl="0">
              <a:buNone/>
              <a:defRPr>
                <a:solidFill>
                  <a:srgbClr val="39C0BA"/>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60" name="Shape 160"/>
        <p:cNvGrpSpPr/>
        <p:nvPr/>
      </p:nvGrpSpPr>
      <p:grpSpPr>
        <a:xfrm>
          <a:off x="0" y="0"/>
          <a:ext cx="0" cy="0"/>
          <a:chOff x="0" y="0"/>
          <a:chExt cx="0" cy="0"/>
        </a:xfrm>
      </p:grpSpPr>
      <p:cxnSp>
        <p:nvCxnSpPr>
          <p:cNvPr id="161" name="Google Shape;161;p30"/>
          <p:cNvCxnSpPr/>
          <p:nvPr/>
        </p:nvCxnSpPr>
        <p:spPr>
          <a:xfrm>
            <a:off x="903825" y="-5944"/>
            <a:ext cx="0" cy="5149500"/>
          </a:xfrm>
          <a:prstGeom prst="straightConnector1">
            <a:avLst/>
          </a:prstGeom>
          <a:noFill/>
          <a:ln cap="flat" cmpd="sng" w="9525">
            <a:solidFill>
              <a:srgbClr val="999FA9"/>
            </a:solidFill>
            <a:prstDash val="solid"/>
            <a:round/>
            <a:headEnd len="med" w="med" type="none"/>
            <a:tailEnd len="med" w="med" type="none"/>
          </a:ln>
        </p:spPr>
      </p:cxnSp>
      <p:sp>
        <p:nvSpPr>
          <p:cNvPr id="162" name="Google Shape;162;p30"/>
          <p:cNvSpPr/>
          <p:nvPr/>
        </p:nvSpPr>
        <p:spPr>
          <a:xfrm>
            <a:off x="808725" y="600563"/>
            <a:ext cx="190200" cy="142800"/>
          </a:xfrm>
          <a:prstGeom prst="ellipse">
            <a:avLst/>
          </a:prstGeom>
          <a:solidFill>
            <a:srgbClr val="39C0BA"/>
          </a:solidFill>
          <a:ln cap="flat" cmpd="sng" w="28575">
            <a:solidFill>
              <a:srgbClr val="2E30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0"/>
          <p:cNvSpPr/>
          <p:nvPr/>
        </p:nvSpPr>
        <p:spPr>
          <a:xfrm>
            <a:off x="769050" y="1396425"/>
            <a:ext cx="269400" cy="202200"/>
          </a:xfrm>
          <a:prstGeom prst="ellipse">
            <a:avLst/>
          </a:prstGeom>
          <a:solidFill>
            <a:srgbClr val="2E3037"/>
          </a:solidFill>
          <a:ln cap="flat" cmpd="sng" w="9525">
            <a:solidFill>
              <a:srgbClr val="999F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0"/>
          <p:cNvSpPr txBox="1"/>
          <p:nvPr>
            <p:ph type="title"/>
          </p:nvPr>
        </p:nvSpPr>
        <p:spPr>
          <a:xfrm>
            <a:off x="1165475" y="499481"/>
            <a:ext cx="6858000" cy="345000"/>
          </a:xfrm>
          <a:prstGeom prst="rect">
            <a:avLst/>
          </a:prstGeom>
        </p:spPr>
        <p:txBody>
          <a:bodyPr anchorCtr="0" anchor="b" bIns="91425" lIns="91425" spcFirstLastPara="1" rIns="91425" wrap="square" tIns="91425"/>
          <a:lstStyle>
            <a:lvl1pPr lvl="0"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p:txBody>
      </p:sp>
      <p:sp>
        <p:nvSpPr>
          <p:cNvPr id="165" name="Google Shape;165;p30"/>
          <p:cNvSpPr txBox="1"/>
          <p:nvPr>
            <p:ph idx="1" type="body"/>
          </p:nvPr>
        </p:nvSpPr>
        <p:spPr>
          <a:xfrm>
            <a:off x="1165498" y="1200150"/>
            <a:ext cx="6858000" cy="3725700"/>
          </a:xfrm>
          <a:prstGeom prst="rect">
            <a:avLst/>
          </a:prstGeom>
        </p:spPr>
        <p:txBody>
          <a:bodyPr anchorCtr="0" anchor="t" bIns="91425" lIns="91425" spcFirstLastPara="1" rIns="91425" wrap="square" tIns="91425"/>
          <a:lstStyle>
            <a:lvl1pPr indent="-419100" lvl="0" marL="457200" rtl="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indent="-381000" lvl="1" marL="9144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indent="-381000" lvl="2" marL="13716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indent="-342900" lvl="3" marL="18288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indent="-342900" lvl="4" marL="22860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indent="-342900" lvl="5" marL="27432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indent="-342900" lvl="6" marL="32004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indent="-342900" lvl="7" marL="36576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indent="-342900" lvl="8" marL="41148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p:txBody>
      </p:sp>
      <p:sp>
        <p:nvSpPr>
          <p:cNvPr id="166" name="Google Shape;166;p30"/>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67" name="Shape 167"/>
        <p:cNvGrpSpPr/>
        <p:nvPr/>
      </p:nvGrpSpPr>
      <p:grpSpPr>
        <a:xfrm>
          <a:off x="0" y="0"/>
          <a:ext cx="0" cy="0"/>
          <a:chOff x="0" y="0"/>
          <a:chExt cx="0" cy="0"/>
        </a:xfrm>
      </p:grpSpPr>
      <p:sp>
        <p:nvSpPr>
          <p:cNvPr id="168" name="Google Shape;168;p31"/>
          <p:cNvSpPr txBox="1"/>
          <p:nvPr>
            <p:ph type="title"/>
          </p:nvPr>
        </p:nvSpPr>
        <p:spPr>
          <a:xfrm>
            <a:off x="1165475" y="499481"/>
            <a:ext cx="6858000" cy="345000"/>
          </a:xfrm>
          <a:prstGeom prst="rect">
            <a:avLst/>
          </a:prstGeom>
        </p:spPr>
        <p:txBody>
          <a:bodyPr anchorCtr="0" anchor="b"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69" name="Google Shape;169;p31"/>
          <p:cNvSpPr txBox="1"/>
          <p:nvPr>
            <p:ph idx="1" type="body"/>
          </p:nvPr>
        </p:nvSpPr>
        <p:spPr>
          <a:xfrm>
            <a:off x="1165475" y="1200150"/>
            <a:ext cx="3306900" cy="3725700"/>
          </a:xfrm>
          <a:prstGeom prst="rect">
            <a:avLst/>
          </a:prstGeom>
        </p:spPr>
        <p:txBody>
          <a:bodyPr anchorCtr="0" anchor="t" bIns="91425" lIns="91425" spcFirstLastPara="1" rIns="91425" wrap="square" tIns="91425"/>
          <a:lstStyle>
            <a:lvl1pPr indent="-393700" lvl="0" marL="457200" rtl="0">
              <a:spcBef>
                <a:spcPts val="600"/>
              </a:spcBef>
              <a:spcAft>
                <a:spcPts val="0"/>
              </a:spcAft>
              <a:buSzPts val="2600"/>
              <a:buChar char="◦"/>
              <a:defRPr sz="2600"/>
            </a:lvl1pPr>
            <a:lvl2pPr indent="-393700" lvl="1" marL="914400" rtl="0">
              <a:spcBef>
                <a:spcPts val="0"/>
              </a:spcBef>
              <a:spcAft>
                <a:spcPts val="0"/>
              </a:spcAft>
              <a:buSzPts val="2600"/>
              <a:buChar char="▫"/>
              <a:defRPr sz="2600"/>
            </a:lvl2pPr>
            <a:lvl3pPr indent="-393700" lvl="2" marL="1371600" rtl="0">
              <a:spcBef>
                <a:spcPts val="0"/>
              </a:spcBef>
              <a:spcAft>
                <a:spcPts val="0"/>
              </a:spcAft>
              <a:buSzPts val="2600"/>
              <a:buChar char="■"/>
              <a:defRPr sz="2600"/>
            </a:lvl3pPr>
            <a:lvl4pPr indent="-393700" lvl="3" marL="1828800" rtl="0">
              <a:spcBef>
                <a:spcPts val="0"/>
              </a:spcBef>
              <a:spcAft>
                <a:spcPts val="0"/>
              </a:spcAft>
              <a:buSzPts val="2600"/>
              <a:buChar char="●"/>
              <a:defRPr sz="2600"/>
            </a:lvl4pPr>
            <a:lvl5pPr indent="-393700" lvl="4" marL="2286000" rtl="0">
              <a:spcBef>
                <a:spcPts val="0"/>
              </a:spcBef>
              <a:spcAft>
                <a:spcPts val="0"/>
              </a:spcAft>
              <a:buSzPts val="2600"/>
              <a:buChar char="○"/>
              <a:defRPr sz="2600"/>
            </a:lvl5pPr>
            <a:lvl6pPr indent="-393700" lvl="5" marL="2743200" rtl="0">
              <a:spcBef>
                <a:spcPts val="0"/>
              </a:spcBef>
              <a:spcAft>
                <a:spcPts val="0"/>
              </a:spcAft>
              <a:buSzPts val="2600"/>
              <a:buChar char="■"/>
              <a:defRPr sz="2600"/>
            </a:lvl6pPr>
            <a:lvl7pPr indent="-393700" lvl="6" marL="3200400" rtl="0">
              <a:spcBef>
                <a:spcPts val="0"/>
              </a:spcBef>
              <a:spcAft>
                <a:spcPts val="0"/>
              </a:spcAft>
              <a:buSzPts val="2600"/>
              <a:buChar char="●"/>
              <a:defRPr sz="2600"/>
            </a:lvl7pPr>
            <a:lvl8pPr indent="-393700" lvl="7" marL="3657600" rtl="0">
              <a:spcBef>
                <a:spcPts val="0"/>
              </a:spcBef>
              <a:spcAft>
                <a:spcPts val="0"/>
              </a:spcAft>
              <a:buSzPts val="2600"/>
              <a:buChar char="○"/>
              <a:defRPr sz="2600"/>
            </a:lvl8pPr>
            <a:lvl9pPr indent="-393700" lvl="8" marL="4114800" rtl="0">
              <a:spcBef>
                <a:spcPts val="0"/>
              </a:spcBef>
              <a:spcAft>
                <a:spcPts val="0"/>
              </a:spcAft>
              <a:buSzPts val="2600"/>
              <a:buChar char="■"/>
              <a:defRPr sz="2600"/>
            </a:lvl9pPr>
          </a:lstStyle>
          <a:p/>
        </p:txBody>
      </p:sp>
      <p:sp>
        <p:nvSpPr>
          <p:cNvPr id="170" name="Google Shape;170;p31"/>
          <p:cNvSpPr txBox="1"/>
          <p:nvPr>
            <p:ph idx="2" type="body"/>
          </p:nvPr>
        </p:nvSpPr>
        <p:spPr>
          <a:xfrm>
            <a:off x="4671570" y="1200150"/>
            <a:ext cx="3306900" cy="3725700"/>
          </a:xfrm>
          <a:prstGeom prst="rect">
            <a:avLst/>
          </a:prstGeom>
        </p:spPr>
        <p:txBody>
          <a:bodyPr anchorCtr="0" anchor="t" bIns="91425" lIns="91425" spcFirstLastPara="1" rIns="91425" wrap="square" tIns="91425"/>
          <a:lstStyle>
            <a:lvl1pPr indent="-393700" lvl="0" marL="457200" rtl="0">
              <a:spcBef>
                <a:spcPts val="600"/>
              </a:spcBef>
              <a:spcAft>
                <a:spcPts val="0"/>
              </a:spcAft>
              <a:buSzPts val="2600"/>
              <a:buChar char="◦"/>
              <a:defRPr sz="2600"/>
            </a:lvl1pPr>
            <a:lvl2pPr indent="-393700" lvl="1" marL="914400" rtl="0">
              <a:spcBef>
                <a:spcPts val="0"/>
              </a:spcBef>
              <a:spcAft>
                <a:spcPts val="0"/>
              </a:spcAft>
              <a:buSzPts val="2600"/>
              <a:buChar char="▫"/>
              <a:defRPr sz="2600"/>
            </a:lvl2pPr>
            <a:lvl3pPr indent="-393700" lvl="2" marL="1371600" rtl="0">
              <a:spcBef>
                <a:spcPts val="0"/>
              </a:spcBef>
              <a:spcAft>
                <a:spcPts val="0"/>
              </a:spcAft>
              <a:buSzPts val="2600"/>
              <a:buChar char="■"/>
              <a:defRPr sz="2600"/>
            </a:lvl3pPr>
            <a:lvl4pPr indent="-393700" lvl="3" marL="1828800" rtl="0">
              <a:spcBef>
                <a:spcPts val="0"/>
              </a:spcBef>
              <a:spcAft>
                <a:spcPts val="0"/>
              </a:spcAft>
              <a:buSzPts val="2600"/>
              <a:buChar char="●"/>
              <a:defRPr sz="2600"/>
            </a:lvl4pPr>
            <a:lvl5pPr indent="-393700" lvl="4" marL="2286000" rtl="0">
              <a:spcBef>
                <a:spcPts val="0"/>
              </a:spcBef>
              <a:spcAft>
                <a:spcPts val="0"/>
              </a:spcAft>
              <a:buSzPts val="2600"/>
              <a:buChar char="○"/>
              <a:defRPr sz="2600"/>
            </a:lvl5pPr>
            <a:lvl6pPr indent="-393700" lvl="5" marL="2743200" rtl="0">
              <a:spcBef>
                <a:spcPts val="0"/>
              </a:spcBef>
              <a:spcAft>
                <a:spcPts val="0"/>
              </a:spcAft>
              <a:buSzPts val="2600"/>
              <a:buChar char="■"/>
              <a:defRPr sz="2600"/>
            </a:lvl6pPr>
            <a:lvl7pPr indent="-393700" lvl="6" marL="3200400" rtl="0">
              <a:spcBef>
                <a:spcPts val="0"/>
              </a:spcBef>
              <a:spcAft>
                <a:spcPts val="0"/>
              </a:spcAft>
              <a:buSzPts val="2600"/>
              <a:buChar char="●"/>
              <a:defRPr sz="2600"/>
            </a:lvl7pPr>
            <a:lvl8pPr indent="-393700" lvl="7" marL="3657600" rtl="0">
              <a:spcBef>
                <a:spcPts val="0"/>
              </a:spcBef>
              <a:spcAft>
                <a:spcPts val="0"/>
              </a:spcAft>
              <a:buSzPts val="2600"/>
              <a:buChar char="○"/>
              <a:defRPr sz="2600"/>
            </a:lvl8pPr>
            <a:lvl9pPr indent="-393700" lvl="8" marL="4114800" rtl="0">
              <a:spcBef>
                <a:spcPts val="0"/>
              </a:spcBef>
              <a:spcAft>
                <a:spcPts val="0"/>
              </a:spcAft>
              <a:buSzPts val="2600"/>
              <a:buChar char="■"/>
              <a:defRPr sz="2600"/>
            </a:lvl9pPr>
          </a:lstStyle>
          <a:p/>
        </p:txBody>
      </p:sp>
      <p:cxnSp>
        <p:nvCxnSpPr>
          <p:cNvPr id="171" name="Google Shape;171;p31"/>
          <p:cNvCxnSpPr/>
          <p:nvPr/>
        </p:nvCxnSpPr>
        <p:spPr>
          <a:xfrm>
            <a:off x="903825" y="-5944"/>
            <a:ext cx="0" cy="5149500"/>
          </a:xfrm>
          <a:prstGeom prst="straightConnector1">
            <a:avLst/>
          </a:prstGeom>
          <a:noFill/>
          <a:ln cap="flat" cmpd="sng" w="9525">
            <a:solidFill>
              <a:srgbClr val="999FA9"/>
            </a:solidFill>
            <a:prstDash val="solid"/>
            <a:round/>
            <a:headEnd len="med" w="med" type="none"/>
            <a:tailEnd len="med" w="med" type="none"/>
          </a:ln>
        </p:spPr>
      </p:cxnSp>
      <p:sp>
        <p:nvSpPr>
          <p:cNvPr id="172" name="Google Shape;172;p31"/>
          <p:cNvSpPr/>
          <p:nvPr/>
        </p:nvSpPr>
        <p:spPr>
          <a:xfrm>
            <a:off x="808725" y="600563"/>
            <a:ext cx="190200" cy="142800"/>
          </a:xfrm>
          <a:prstGeom prst="ellipse">
            <a:avLst/>
          </a:prstGeom>
          <a:solidFill>
            <a:srgbClr val="39C0BA"/>
          </a:solidFill>
          <a:ln cap="flat" cmpd="sng" w="28575">
            <a:solidFill>
              <a:srgbClr val="2E30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1"/>
          <p:cNvSpPr/>
          <p:nvPr/>
        </p:nvSpPr>
        <p:spPr>
          <a:xfrm>
            <a:off x="769050" y="1396425"/>
            <a:ext cx="269400" cy="202200"/>
          </a:xfrm>
          <a:prstGeom prst="ellipse">
            <a:avLst/>
          </a:prstGeom>
          <a:solidFill>
            <a:srgbClr val="2E3037"/>
          </a:solidFill>
          <a:ln cap="flat" cmpd="sng" w="9525">
            <a:solidFill>
              <a:srgbClr val="999F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1"/>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75" name="Shape 175"/>
        <p:cNvGrpSpPr/>
        <p:nvPr/>
      </p:nvGrpSpPr>
      <p:grpSpPr>
        <a:xfrm>
          <a:off x="0" y="0"/>
          <a:ext cx="0" cy="0"/>
          <a:chOff x="0" y="0"/>
          <a:chExt cx="0" cy="0"/>
        </a:xfrm>
      </p:grpSpPr>
      <p:sp>
        <p:nvSpPr>
          <p:cNvPr id="176" name="Google Shape;176;p32"/>
          <p:cNvSpPr txBox="1"/>
          <p:nvPr>
            <p:ph type="title"/>
          </p:nvPr>
        </p:nvSpPr>
        <p:spPr>
          <a:xfrm>
            <a:off x="1165475" y="499481"/>
            <a:ext cx="6858000" cy="345000"/>
          </a:xfrm>
          <a:prstGeom prst="rect">
            <a:avLst/>
          </a:prstGeom>
        </p:spPr>
        <p:txBody>
          <a:bodyPr anchorCtr="0" anchor="b"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77" name="Google Shape;177;p32"/>
          <p:cNvSpPr txBox="1"/>
          <p:nvPr>
            <p:ph idx="1" type="body"/>
          </p:nvPr>
        </p:nvSpPr>
        <p:spPr>
          <a:xfrm>
            <a:off x="1165475" y="1255481"/>
            <a:ext cx="2403600" cy="36705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178" name="Google Shape;178;p32"/>
          <p:cNvSpPr txBox="1"/>
          <p:nvPr>
            <p:ph idx="2" type="body"/>
          </p:nvPr>
        </p:nvSpPr>
        <p:spPr>
          <a:xfrm>
            <a:off x="3692249" y="1255481"/>
            <a:ext cx="2403600" cy="36705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179" name="Google Shape;179;p32"/>
          <p:cNvSpPr txBox="1"/>
          <p:nvPr>
            <p:ph idx="3" type="body"/>
          </p:nvPr>
        </p:nvSpPr>
        <p:spPr>
          <a:xfrm>
            <a:off x="6219023" y="1255481"/>
            <a:ext cx="2403600" cy="36705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cxnSp>
        <p:nvCxnSpPr>
          <p:cNvPr id="180" name="Google Shape;180;p32"/>
          <p:cNvCxnSpPr/>
          <p:nvPr/>
        </p:nvCxnSpPr>
        <p:spPr>
          <a:xfrm>
            <a:off x="903825" y="-5944"/>
            <a:ext cx="0" cy="5149500"/>
          </a:xfrm>
          <a:prstGeom prst="straightConnector1">
            <a:avLst/>
          </a:prstGeom>
          <a:noFill/>
          <a:ln cap="flat" cmpd="sng" w="9525">
            <a:solidFill>
              <a:srgbClr val="999FA9"/>
            </a:solidFill>
            <a:prstDash val="solid"/>
            <a:round/>
            <a:headEnd len="med" w="med" type="none"/>
            <a:tailEnd len="med" w="med" type="none"/>
          </a:ln>
        </p:spPr>
      </p:cxnSp>
      <p:sp>
        <p:nvSpPr>
          <p:cNvPr id="181" name="Google Shape;181;p32"/>
          <p:cNvSpPr/>
          <p:nvPr/>
        </p:nvSpPr>
        <p:spPr>
          <a:xfrm>
            <a:off x="808725" y="600563"/>
            <a:ext cx="190200" cy="142800"/>
          </a:xfrm>
          <a:prstGeom prst="ellipse">
            <a:avLst/>
          </a:prstGeom>
          <a:solidFill>
            <a:srgbClr val="39C0BA"/>
          </a:solidFill>
          <a:ln cap="flat" cmpd="sng" w="28575">
            <a:solidFill>
              <a:srgbClr val="2E30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2"/>
          <p:cNvSpPr/>
          <p:nvPr/>
        </p:nvSpPr>
        <p:spPr>
          <a:xfrm>
            <a:off x="769050" y="1396425"/>
            <a:ext cx="269400" cy="202200"/>
          </a:xfrm>
          <a:prstGeom prst="ellipse">
            <a:avLst/>
          </a:prstGeom>
          <a:solidFill>
            <a:srgbClr val="2E3037"/>
          </a:solidFill>
          <a:ln cap="flat" cmpd="sng" w="9525">
            <a:solidFill>
              <a:srgbClr val="999F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2"/>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6" name="Shape 16"/>
        <p:cNvGrpSpPr/>
        <p:nvPr/>
      </p:nvGrpSpPr>
      <p:grpSpPr>
        <a:xfrm>
          <a:off x="0" y="0"/>
          <a:ext cx="0" cy="0"/>
          <a:chOff x="0" y="0"/>
          <a:chExt cx="0" cy="0"/>
        </a:xfrm>
      </p:grpSpPr>
      <p:sp>
        <p:nvSpPr>
          <p:cNvPr id="17" name="Google Shape;17;p4"/>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 type="body"/>
          </p:nvPr>
        </p:nvSpPr>
        <p:spPr>
          <a:xfrm>
            <a:off x="1804525" y="854775"/>
            <a:ext cx="5152200" cy="3505200"/>
          </a:xfrm>
          <a:prstGeom prst="rect">
            <a:avLst/>
          </a:prstGeom>
        </p:spPr>
        <p:txBody>
          <a:bodyPr anchorCtr="0" anchor="t" bIns="91425" lIns="91425" spcFirstLastPara="1" rIns="91425" wrap="square" tIns="91425"/>
          <a:lstStyle>
            <a:lvl1pPr indent="-431800" lvl="0" marL="457200" rtl="0">
              <a:lnSpc>
                <a:spcPct val="115000"/>
              </a:lnSpc>
              <a:spcBef>
                <a:spcPts val="600"/>
              </a:spcBef>
              <a:spcAft>
                <a:spcPts val="0"/>
              </a:spcAft>
              <a:buSzPts val="3200"/>
              <a:buChar char="▪"/>
              <a:defRPr i="1" sz="3200"/>
            </a:lvl1pPr>
            <a:lvl2pPr indent="-431800" lvl="1" marL="914400" rtl="0">
              <a:lnSpc>
                <a:spcPct val="115000"/>
              </a:lnSpc>
              <a:spcBef>
                <a:spcPts val="0"/>
              </a:spcBef>
              <a:spcAft>
                <a:spcPts val="0"/>
              </a:spcAft>
              <a:buSzPts val="3200"/>
              <a:buChar char="□"/>
              <a:defRPr i="1" sz="3200"/>
            </a:lvl2pPr>
            <a:lvl3pPr indent="-431800" lvl="2" marL="1371600" rtl="0">
              <a:lnSpc>
                <a:spcPct val="115000"/>
              </a:lnSpc>
              <a:spcBef>
                <a:spcPts val="0"/>
              </a:spcBef>
              <a:spcAft>
                <a:spcPts val="0"/>
              </a:spcAft>
              <a:buSzPts val="3200"/>
              <a:buChar char="□"/>
              <a:defRPr i="1" sz="3200"/>
            </a:lvl3pPr>
            <a:lvl4pPr indent="-431800" lvl="3" marL="1828800" rtl="0">
              <a:lnSpc>
                <a:spcPct val="115000"/>
              </a:lnSpc>
              <a:spcBef>
                <a:spcPts val="0"/>
              </a:spcBef>
              <a:spcAft>
                <a:spcPts val="0"/>
              </a:spcAft>
              <a:buSzPts val="3200"/>
              <a:buChar char="□"/>
              <a:defRPr i="1" sz="3200"/>
            </a:lvl4pPr>
            <a:lvl5pPr indent="-431800" lvl="4" marL="2286000" rtl="0">
              <a:lnSpc>
                <a:spcPct val="115000"/>
              </a:lnSpc>
              <a:spcBef>
                <a:spcPts val="0"/>
              </a:spcBef>
              <a:spcAft>
                <a:spcPts val="0"/>
              </a:spcAft>
              <a:buSzPts val="3200"/>
              <a:buChar char="○"/>
              <a:defRPr i="1" sz="3200"/>
            </a:lvl5pPr>
            <a:lvl6pPr indent="-431800" lvl="5" marL="2743200" rtl="0">
              <a:lnSpc>
                <a:spcPct val="115000"/>
              </a:lnSpc>
              <a:spcBef>
                <a:spcPts val="0"/>
              </a:spcBef>
              <a:spcAft>
                <a:spcPts val="0"/>
              </a:spcAft>
              <a:buSzPts val="3200"/>
              <a:buChar char="■"/>
              <a:defRPr i="1" sz="3200"/>
            </a:lvl6pPr>
            <a:lvl7pPr indent="-431800" lvl="6" marL="3200400" rtl="0">
              <a:lnSpc>
                <a:spcPct val="115000"/>
              </a:lnSpc>
              <a:spcBef>
                <a:spcPts val="0"/>
              </a:spcBef>
              <a:spcAft>
                <a:spcPts val="0"/>
              </a:spcAft>
              <a:buSzPts val="3200"/>
              <a:buChar char="●"/>
              <a:defRPr i="1" sz="3200"/>
            </a:lvl7pPr>
            <a:lvl8pPr indent="-431800" lvl="7" marL="3657600" rtl="0">
              <a:lnSpc>
                <a:spcPct val="115000"/>
              </a:lnSpc>
              <a:spcBef>
                <a:spcPts val="0"/>
              </a:spcBef>
              <a:spcAft>
                <a:spcPts val="0"/>
              </a:spcAft>
              <a:buSzPts val="3200"/>
              <a:buChar char="○"/>
              <a:defRPr i="1" sz="3200"/>
            </a:lvl8pPr>
            <a:lvl9pPr indent="-431800" lvl="8" marL="4114800">
              <a:lnSpc>
                <a:spcPct val="115000"/>
              </a:lnSpc>
              <a:spcBef>
                <a:spcPts val="0"/>
              </a:spcBef>
              <a:spcAft>
                <a:spcPts val="0"/>
              </a:spcAft>
              <a:buSzPts val="3200"/>
              <a:buChar char="■"/>
              <a:defRPr i="1" sz="3200"/>
            </a:lvl9pPr>
          </a:lstStyle>
          <a:p/>
        </p:txBody>
      </p:sp>
      <p:sp>
        <p:nvSpPr>
          <p:cNvPr id="19" name="Google Shape;19;p4"/>
          <p:cNvSpPr/>
          <p:nvPr/>
        </p:nvSpPr>
        <p:spPr>
          <a:xfrm>
            <a:off x="617750" y="603375"/>
            <a:ext cx="948000" cy="948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809196" y="854775"/>
            <a:ext cx="565108" cy="445200"/>
          </a:xfrm>
          <a:prstGeom prst="rect">
            <a:avLst/>
          </a:prstGeom>
        </p:spPr>
        <p:txBody>
          <a:bodyPr>
            <a:prstTxWarp prst="textPlain"/>
          </a:bodyPr>
          <a:lstStyle/>
          <a:p>
            <a:pPr lvl="0" algn="ctr"/>
            <a:r>
              <a:rPr b="1" i="0">
                <a:ln>
                  <a:noFill/>
                </a:ln>
                <a:solidFill>
                  <a:srgbClr val="FFFFFF"/>
                </a:solidFill>
                <a:latin typeface="Arial"/>
              </a:rPr>
              <a:t>“</a:t>
            </a:r>
          </a:p>
        </p:txBody>
      </p:sp>
      <p:sp>
        <p:nvSpPr>
          <p:cNvPr id="21" name="Google Shape;21;p4"/>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4" name="Shape 184"/>
        <p:cNvGrpSpPr/>
        <p:nvPr/>
      </p:nvGrpSpPr>
      <p:grpSpPr>
        <a:xfrm>
          <a:off x="0" y="0"/>
          <a:ext cx="0" cy="0"/>
          <a:chOff x="0" y="0"/>
          <a:chExt cx="0" cy="0"/>
        </a:xfrm>
      </p:grpSpPr>
      <p:sp>
        <p:nvSpPr>
          <p:cNvPr id="185" name="Google Shape;185;p33"/>
          <p:cNvSpPr txBox="1"/>
          <p:nvPr>
            <p:ph type="title"/>
          </p:nvPr>
        </p:nvSpPr>
        <p:spPr>
          <a:xfrm>
            <a:off x="1165475" y="499481"/>
            <a:ext cx="6858000" cy="345000"/>
          </a:xfrm>
          <a:prstGeom prst="rect">
            <a:avLst/>
          </a:prstGeom>
        </p:spPr>
        <p:txBody>
          <a:bodyPr anchorCtr="0" anchor="b"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cxnSp>
        <p:nvCxnSpPr>
          <p:cNvPr id="186" name="Google Shape;186;p33"/>
          <p:cNvCxnSpPr/>
          <p:nvPr/>
        </p:nvCxnSpPr>
        <p:spPr>
          <a:xfrm>
            <a:off x="903825" y="-5944"/>
            <a:ext cx="0" cy="5149500"/>
          </a:xfrm>
          <a:prstGeom prst="straightConnector1">
            <a:avLst/>
          </a:prstGeom>
          <a:noFill/>
          <a:ln cap="flat" cmpd="sng" w="9525">
            <a:solidFill>
              <a:srgbClr val="999FA9"/>
            </a:solidFill>
            <a:prstDash val="solid"/>
            <a:round/>
            <a:headEnd len="med" w="med" type="none"/>
            <a:tailEnd len="med" w="med" type="none"/>
          </a:ln>
        </p:spPr>
      </p:cxnSp>
      <p:sp>
        <p:nvSpPr>
          <p:cNvPr id="187" name="Google Shape;187;p33"/>
          <p:cNvSpPr/>
          <p:nvPr/>
        </p:nvSpPr>
        <p:spPr>
          <a:xfrm>
            <a:off x="808725" y="600563"/>
            <a:ext cx="190200" cy="142800"/>
          </a:xfrm>
          <a:prstGeom prst="ellipse">
            <a:avLst/>
          </a:prstGeom>
          <a:solidFill>
            <a:srgbClr val="39C0BA"/>
          </a:solidFill>
          <a:ln cap="flat" cmpd="sng" w="28575">
            <a:solidFill>
              <a:srgbClr val="2E30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3"/>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89" name="Shape 189"/>
        <p:cNvGrpSpPr/>
        <p:nvPr/>
      </p:nvGrpSpPr>
      <p:grpSpPr>
        <a:xfrm>
          <a:off x="0" y="0"/>
          <a:ext cx="0" cy="0"/>
          <a:chOff x="0" y="0"/>
          <a:chExt cx="0" cy="0"/>
        </a:xfrm>
      </p:grpSpPr>
      <p:sp>
        <p:nvSpPr>
          <p:cNvPr id="190" name="Google Shape;190;p34"/>
          <p:cNvSpPr txBox="1"/>
          <p:nvPr>
            <p:ph idx="1" type="body"/>
          </p:nvPr>
        </p:nvSpPr>
        <p:spPr>
          <a:xfrm>
            <a:off x="1165475" y="4331317"/>
            <a:ext cx="7521300" cy="434100"/>
          </a:xfrm>
          <a:prstGeom prst="rect">
            <a:avLst/>
          </a:prstGeom>
        </p:spPr>
        <p:txBody>
          <a:bodyPr anchorCtr="0" anchor="t" bIns="91425" lIns="91425" spcFirstLastPara="1" rIns="91425" wrap="square" tIns="91425"/>
          <a:lstStyle>
            <a:lvl1pPr indent="-228600" lvl="0" marL="457200" rtl="0">
              <a:spcBef>
                <a:spcPts val="360"/>
              </a:spcBef>
              <a:spcAft>
                <a:spcPts val="0"/>
              </a:spcAft>
              <a:buSzPts val="1800"/>
              <a:buNone/>
              <a:defRPr sz="1800"/>
            </a:lvl1pPr>
          </a:lstStyle>
          <a:p/>
        </p:txBody>
      </p:sp>
      <p:cxnSp>
        <p:nvCxnSpPr>
          <p:cNvPr id="191" name="Google Shape;191;p34"/>
          <p:cNvCxnSpPr/>
          <p:nvPr/>
        </p:nvCxnSpPr>
        <p:spPr>
          <a:xfrm>
            <a:off x="903825" y="-5944"/>
            <a:ext cx="0" cy="5149500"/>
          </a:xfrm>
          <a:prstGeom prst="straightConnector1">
            <a:avLst/>
          </a:prstGeom>
          <a:noFill/>
          <a:ln cap="flat" cmpd="sng" w="9525">
            <a:solidFill>
              <a:srgbClr val="999FA9"/>
            </a:solidFill>
            <a:prstDash val="solid"/>
            <a:round/>
            <a:headEnd len="med" w="med" type="none"/>
            <a:tailEnd len="med" w="med" type="none"/>
          </a:ln>
        </p:spPr>
      </p:cxnSp>
      <p:sp>
        <p:nvSpPr>
          <p:cNvPr id="192" name="Google Shape;192;p34"/>
          <p:cNvSpPr/>
          <p:nvPr/>
        </p:nvSpPr>
        <p:spPr>
          <a:xfrm>
            <a:off x="808650" y="4464638"/>
            <a:ext cx="190200" cy="142800"/>
          </a:xfrm>
          <a:prstGeom prst="ellipse">
            <a:avLst/>
          </a:prstGeom>
          <a:solidFill>
            <a:srgbClr val="2E3037"/>
          </a:solidFill>
          <a:ln cap="flat" cmpd="sng" w="9525">
            <a:solidFill>
              <a:srgbClr val="999F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4"/>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4" name="Shape 194"/>
        <p:cNvGrpSpPr/>
        <p:nvPr/>
      </p:nvGrpSpPr>
      <p:grpSpPr>
        <a:xfrm>
          <a:off x="0" y="0"/>
          <a:ext cx="0" cy="0"/>
          <a:chOff x="0" y="0"/>
          <a:chExt cx="0" cy="0"/>
        </a:xfrm>
      </p:grpSpPr>
      <p:cxnSp>
        <p:nvCxnSpPr>
          <p:cNvPr id="195" name="Google Shape;195;p35"/>
          <p:cNvCxnSpPr/>
          <p:nvPr/>
        </p:nvCxnSpPr>
        <p:spPr>
          <a:xfrm>
            <a:off x="903825" y="-5944"/>
            <a:ext cx="0" cy="5149500"/>
          </a:xfrm>
          <a:prstGeom prst="straightConnector1">
            <a:avLst/>
          </a:prstGeom>
          <a:noFill/>
          <a:ln cap="flat" cmpd="sng" w="9525">
            <a:solidFill>
              <a:srgbClr val="999FA9"/>
            </a:solidFill>
            <a:prstDash val="solid"/>
            <a:round/>
            <a:headEnd len="med" w="med" type="none"/>
            <a:tailEnd len="med" w="med" type="none"/>
          </a:ln>
        </p:spPr>
      </p:cxnSp>
      <p:sp>
        <p:nvSpPr>
          <p:cNvPr id="196" name="Google Shape;196;p35"/>
          <p:cNvSpPr/>
          <p:nvPr/>
        </p:nvSpPr>
        <p:spPr>
          <a:xfrm>
            <a:off x="808650" y="2500425"/>
            <a:ext cx="190200" cy="142800"/>
          </a:xfrm>
          <a:prstGeom prst="ellipse">
            <a:avLst/>
          </a:prstGeom>
          <a:solidFill>
            <a:srgbClr val="2E3037"/>
          </a:solidFill>
          <a:ln cap="flat" cmpd="sng" w="9525">
            <a:solidFill>
              <a:srgbClr val="999F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5"/>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key color">
  <p:cSld name="BLANK_1">
    <p:spTree>
      <p:nvGrpSpPr>
        <p:cNvPr id="198" name="Shape 198"/>
        <p:cNvGrpSpPr/>
        <p:nvPr/>
      </p:nvGrpSpPr>
      <p:grpSpPr>
        <a:xfrm>
          <a:off x="0" y="0"/>
          <a:ext cx="0" cy="0"/>
          <a:chOff x="0" y="0"/>
          <a:chExt cx="0" cy="0"/>
        </a:xfrm>
      </p:grpSpPr>
      <p:cxnSp>
        <p:nvCxnSpPr>
          <p:cNvPr id="199" name="Google Shape;199;p36"/>
          <p:cNvCxnSpPr/>
          <p:nvPr/>
        </p:nvCxnSpPr>
        <p:spPr>
          <a:xfrm>
            <a:off x="903825" y="-5944"/>
            <a:ext cx="0" cy="5149500"/>
          </a:xfrm>
          <a:prstGeom prst="straightConnector1">
            <a:avLst/>
          </a:prstGeom>
          <a:noFill/>
          <a:ln cap="flat" cmpd="sng" w="9525">
            <a:solidFill>
              <a:srgbClr val="2E3037"/>
            </a:solidFill>
            <a:prstDash val="solid"/>
            <a:round/>
            <a:headEnd len="med" w="med" type="none"/>
            <a:tailEnd len="med" w="med" type="none"/>
          </a:ln>
        </p:spPr>
      </p:cxnSp>
      <p:sp>
        <p:nvSpPr>
          <p:cNvPr id="200" name="Google Shape;200;p36"/>
          <p:cNvSpPr/>
          <p:nvPr/>
        </p:nvSpPr>
        <p:spPr>
          <a:xfrm>
            <a:off x="808650" y="2500425"/>
            <a:ext cx="190200" cy="142800"/>
          </a:xfrm>
          <a:prstGeom prst="ellipse">
            <a:avLst/>
          </a:prstGeom>
          <a:solidFill>
            <a:srgbClr val="39C0BA"/>
          </a:solidFill>
          <a:ln cap="flat" cmpd="sng" w="9525">
            <a:solidFill>
              <a:srgbClr val="2E30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6"/>
          <p:cNvSpPr txBox="1"/>
          <p:nvPr>
            <p:ph idx="12" type="sldNum"/>
          </p:nvPr>
        </p:nvSpPr>
        <p:spPr>
          <a:xfrm>
            <a:off x="8523157" y="4828331"/>
            <a:ext cx="548700" cy="315300"/>
          </a:xfrm>
          <a:prstGeom prst="rect">
            <a:avLst/>
          </a:prstGeom>
        </p:spPr>
        <p:txBody>
          <a:bodyPr anchorCtr="0" anchor="t" bIns="91425" lIns="91425" spcFirstLastPara="1" rIns="91425" wrap="square" tIns="91425">
            <a:noAutofit/>
          </a:bodyPr>
          <a:lstStyle>
            <a:lvl1pPr lvl="0" rtl="0">
              <a:buNone/>
              <a:defRPr>
                <a:solidFill>
                  <a:srgbClr val="2E3037"/>
                </a:solidFill>
              </a:defRPr>
            </a:lvl1pPr>
            <a:lvl2pPr lvl="1" rtl="0">
              <a:buNone/>
              <a:defRPr>
                <a:solidFill>
                  <a:srgbClr val="2E3037"/>
                </a:solidFill>
              </a:defRPr>
            </a:lvl2pPr>
            <a:lvl3pPr lvl="2" rtl="0">
              <a:buNone/>
              <a:defRPr>
                <a:solidFill>
                  <a:srgbClr val="2E3037"/>
                </a:solidFill>
              </a:defRPr>
            </a:lvl3pPr>
            <a:lvl4pPr lvl="3" rtl="0">
              <a:buNone/>
              <a:defRPr>
                <a:solidFill>
                  <a:srgbClr val="2E3037"/>
                </a:solidFill>
              </a:defRPr>
            </a:lvl4pPr>
            <a:lvl5pPr lvl="4" rtl="0">
              <a:buNone/>
              <a:defRPr>
                <a:solidFill>
                  <a:srgbClr val="2E3037"/>
                </a:solidFill>
              </a:defRPr>
            </a:lvl5pPr>
            <a:lvl6pPr lvl="5" rtl="0">
              <a:buNone/>
              <a:defRPr>
                <a:solidFill>
                  <a:srgbClr val="2E3037"/>
                </a:solidFill>
              </a:defRPr>
            </a:lvl6pPr>
            <a:lvl7pPr lvl="6" rtl="0">
              <a:buNone/>
              <a:defRPr>
                <a:solidFill>
                  <a:srgbClr val="2E3037"/>
                </a:solidFill>
              </a:defRPr>
            </a:lvl7pPr>
            <a:lvl8pPr lvl="7" rtl="0">
              <a:buNone/>
              <a:defRPr>
                <a:solidFill>
                  <a:srgbClr val="2E3037"/>
                </a:solidFill>
              </a:defRPr>
            </a:lvl8pPr>
            <a:lvl9pPr lvl="8" rtl="0">
              <a:buNone/>
              <a:defRPr>
                <a:solidFill>
                  <a:srgbClr val="2E303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1">
  <p:cSld name="TITLE_AND_BODY_1">
    <p:spTree>
      <p:nvGrpSpPr>
        <p:cNvPr id="202" name="Shape 202"/>
        <p:cNvGrpSpPr/>
        <p:nvPr/>
      </p:nvGrpSpPr>
      <p:grpSpPr>
        <a:xfrm>
          <a:off x="0" y="0"/>
          <a:ext cx="0" cy="0"/>
          <a:chOff x="0" y="0"/>
          <a:chExt cx="0" cy="0"/>
        </a:xfrm>
      </p:grpSpPr>
      <p:sp>
        <p:nvSpPr>
          <p:cNvPr id="203" name="Google Shape;203;p37"/>
          <p:cNvSpPr txBox="1"/>
          <p:nvPr>
            <p:ph type="title"/>
          </p:nvPr>
        </p:nvSpPr>
        <p:spPr>
          <a:xfrm>
            <a:off x="311700" y="445025"/>
            <a:ext cx="8520600" cy="572700"/>
          </a:xfrm>
          <a:prstGeom prst="rect">
            <a:avLst/>
          </a:prstGeom>
        </p:spPr>
        <p:txBody>
          <a:bodyPr anchorCtr="0" anchor="b"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04" name="Google Shape;204;p37"/>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05" name="Google Shape;205;p3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6" name="Shape 206"/>
        <p:cNvGrpSpPr/>
        <p:nvPr/>
      </p:nvGrpSpPr>
      <p:grpSpPr>
        <a:xfrm>
          <a:off x="0" y="0"/>
          <a:ext cx="0" cy="0"/>
          <a:chOff x="0" y="0"/>
          <a:chExt cx="0" cy="0"/>
        </a:xfrm>
      </p:grpSpPr>
      <p:sp>
        <p:nvSpPr>
          <p:cNvPr id="207" name="Google Shape;207;p3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9pPr>
          </a:lstStyle>
          <a:p/>
        </p:txBody>
      </p:sp>
      <p:sp>
        <p:nvSpPr>
          <p:cNvPr id="208" name="Google Shape;208;p38"/>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9" name="Google Shape;209;p3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0" name="Google Shape;210;p3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1" name="Google Shape;211;p3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39C0BA"/>
              </a:solidFill>
              <a:latin typeface="Quicksand"/>
              <a:ea typeface="Quicksand"/>
              <a:cs typeface="Quicksand"/>
              <a:sym typeface="Quicksan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2" name="Shape 212"/>
        <p:cNvGrpSpPr/>
        <p:nvPr/>
      </p:nvGrpSpPr>
      <p:grpSpPr>
        <a:xfrm>
          <a:off x="0" y="0"/>
          <a:ext cx="0" cy="0"/>
          <a:chOff x="0" y="0"/>
          <a:chExt cx="0" cy="0"/>
        </a:xfrm>
      </p:grpSpPr>
      <p:sp>
        <p:nvSpPr>
          <p:cNvPr id="213" name="Google Shape;213;p3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800"/>
              <a:buNone/>
              <a:defRPr b="0" i="0" sz="4400" u="none" cap="none" strike="noStrike">
                <a:solidFill>
                  <a:schemeClr val="dk1"/>
                </a:solidFill>
                <a:latin typeface="Calibri"/>
                <a:ea typeface="Calibri"/>
                <a:cs typeface="Calibri"/>
                <a:sym typeface="Calibri"/>
              </a:defRPr>
            </a:lvl9pPr>
          </a:lstStyle>
          <a:p/>
        </p:txBody>
      </p:sp>
      <p:sp>
        <p:nvSpPr>
          <p:cNvPr id="214" name="Google Shape;214;p39"/>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39"/>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3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7" name="Google Shape;217;p3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8" name="Google Shape;218;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39C0BA"/>
              </a:solidFill>
              <a:latin typeface="Quicksand"/>
              <a:ea typeface="Quicksand"/>
              <a:cs typeface="Quicksand"/>
              <a:sym typeface="Quicksan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219" name="Shape 219"/>
        <p:cNvGrpSpPr/>
        <p:nvPr/>
      </p:nvGrpSpPr>
      <p:grpSpPr>
        <a:xfrm>
          <a:off x="0" y="0"/>
          <a:ext cx="0" cy="0"/>
          <a:chOff x="0" y="0"/>
          <a:chExt cx="0" cy="0"/>
        </a:xfrm>
      </p:grpSpPr>
      <p:sp>
        <p:nvSpPr>
          <p:cNvPr id="220" name="Google Shape;220;p4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1" name="Google Shape;221;p40"/>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2" name="Google Shape;222;p4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23" name="Shape 223"/>
        <p:cNvGrpSpPr/>
        <p:nvPr/>
      </p:nvGrpSpPr>
      <p:grpSpPr>
        <a:xfrm>
          <a:off x="0" y="0"/>
          <a:ext cx="0" cy="0"/>
          <a:chOff x="0" y="0"/>
          <a:chExt cx="0" cy="0"/>
        </a:xfrm>
      </p:grpSpPr>
      <p:sp>
        <p:nvSpPr>
          <p:cNvPr id="224" name="Google Shape;224;p41"/>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5" name="Google Shape;225;p4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30" name="Shape 230"/>
        <p:cNvGrpSpPr/>
        <p:nvPr/>
      </p:nvGrpSpPr>
      <p:grpSpPr>
        <a:xfrm>
          <a:off x="0" y="0"/>
          <a:ext cx="0" cy="0"/>
          <a:chOff x="0" y="0"/>
          <a:chExt cx="0" cy="0"/>
        </a:xfrm>
      </p:grpSpPr>
      <p:cxnSp>
        <p:nvCxnSpPr>
          <p:cNvPr id="231" name="Google Shape;231;p43"/>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232" name="Google Shape;232;p43"/>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233" name="Google Shape;233;p43"/>
          <p:cNvGrpSpPr/>
          <p:nvPr/>
        </p:nvGrpSpPr>
        <p:grpSpPr>
          <a:xfrm>
            <a:off x="1004144" y="1022025"/>
            <a:ext cx="7136668" cy="152400"/>
            <a:chOff x="1346429" y="1011300"/>
            <a:chExt cx="6452100" cy="152400"/>
          </a:xfrm>
        </p:grpSpPr>
        <p:cxnSp>
          <p:nvCxnSpPr>
            <p:cNvPr id="234" name="Google Shape;234;p43"/>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235" name="Google Shape;235;p43"/>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236" name="Google Shape;236;p43"/>
          <p:cNvGrpSpPr/>
          <p:nvPr/>
        </p:nvGrpSpPr>
        <p:grpSpPr>
          <a:xfrm>
            <a:off x="1004151" y="3969100"/>
            <a:ext cx="7136668" cy="152400"/>
            <a:chOff x="1346435" y="3969088"/>
            <a:chExt cx="6452100" cy="152400"/>
          </a:xfrm>
        </p:grpSpPr>
        <p:cxnSp>
          <p:nvCxnSpPr>
            <p:cNvPr id="237" name="Google Shape;237;p43"/>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238" name="Google Shape;238;p43"/>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239" name="Google Shape;239;p43"/>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40" name="Google Shape;240;p43"/>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41" name="Google Shape;241;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2" name="Shape 22"/>
        <p:cNvGrpSpPr/>
        <p:nvPr/>
      </p:nvGrpSpPr>
      <p:grpSpPr>
        <a:xfrm>
          <a:off x="0" y="0"/>
          <a:ext cx="0" cy="0"/>
          <a:chOff x="0" y="0"/>
          <a:chExt cx="0" cy="0"/>
        </a:xfrm>
      </p:grpSpPr>
      <p:sp>
        <p:nvSpPr>
          <p:cNvPr id="23" name="Google Shape;23;p5"/>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ph type="title"/>
          </p:nvPr>
        </p:nvSpPr>
        <p:spPr>
          <a:xfrm>
            <a:off x="869150" y="847600"/>
            <a:ext cx="5092200" cy="1360200"/>
          </a:xfrm>
          <a:prstGeom prst="rect">
            <a:avLst/>
          </a:prstGeom>
        </p:spPr>
        <p:txBody>
          <a:bodyPr anchorCtr="0" anchor="b"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5" name="Google Shape;25;p5"/>
          <p:cNvSpPr txBox="1"/>
          <p:nvPr>
            <p:ph idx="1" type="body"/>
          </p:nvPr>
        </p:nvSpPr>
        <p:spPr>
          <a:xfrm>
            <a:off x="869150" y="2312925"/>
            <a:ext cx="7405800" cy="20040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26" name="Google Shape;26;p5"/>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2" name="Shape 242"/>
        <p:cNvGrpSpPr/>
        <p:nvPr/>
      </p:nvGrpSpPr>
      <p:grpSpPr>
        <a:xfrm>
          <a:off x="0" y="0"/>
          <a:ext cx="0" cy="0"/>
          <a:chOff x="0" y="0"/>
          <a:chExt cx="0" cy="0"/>
        </a:xfrm>
      </p:grpSpPr>
      <p:sp>
        <p:nvSpPr>
          <p:cNvPr id="243" name="Google Shape;243;p44"/>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4"/>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245" name="Google Shape;245;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6" name="Shape 246"/>
        <p:cNvGrpSpPr/>
        <p:nvPr/>
      </p:nvGrpSpPr>
      <p:grpSpPr>
        <a:xfrm>
          <a:off x="0" y="0"/>
          <a:ext cx="0" cy="0"/>
          <a:chOff x="0" y="0"/>
          <a:chExt cx="0" cy="0"/>
        </a:xfrm>
      </p:grpSpPr>
      <p:sp>
        <p:nvSpPr>
          <p:cNvPr id="247" name="Google Shape;247;p45"/>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9" name="Google Shape;249;p45"/>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50" name="Google Shape;250;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1" name="Shape 251"/>
        <p:cNvGrpSpPr/>
        <p:nvPr/>
      </p:nvGrpSpPr>
      <p:grpSpPr>
        <a:xfrm>
          <a:off x="0" y="0"/>
          <a:ext cx="0" cy="0"/>
          <a:chOff x="0" y="0"/>
          <a:chExt cx="0" cy="0"/>
        </a:xfrm>
      </p:grpSpPr>
      <p:sp>
        <p:nvSpPr>
          <p:cNvPr id="252" name="Google Shape;252;p4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3" name="Google Shape;253;p46"/>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4" name="Google Shape;254;p46"/>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5" name="Google Shape;255;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6" name="Shape 256"/>
        <p:cNvGrpSpPr/>
        <p:nvPr/>
      </p:nvGrpSpPr>
      <p:grpSpPr>
        <a:xfrm>
          <a:off x="0" y="0"/>
          <a:ext cx="0" cy="0"/>
          <a:chOff x="0" y="0"/>
          <a:chExt cx="0" cy="0"/>
        </a:xfrm>
      </p:grpSpPr>
      <p:sp>
        <p:nvSpPr>
          <p:cNvPr id="257" name="Google Shape;257;p47"/>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8" name="Google Shape;258;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59" name="Shape 259"/>
        <p:cNvGrpSpPr/>
        <p:nvPr/>
      </p:nvGrpSpPr>
      <p:grpSpPr>
        <a:xfrm>
          <a:off x="0" y="0"/>
          <a:ext cx="0" cy="0"/>
          <a:chOff x="0" y="0"/>
          <a:chExt cx="0" cy="0"/>
        </a:xfrm>
      </p:grpSpPr>
      <p:sp>
        <p:nvSpPr>
          <p:cNvPr id="260" name="Google Shape;260;p48"/>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1" name="Google Shape;261;p48"/>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2" name="Google Shape;262;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63" name="Shape 263"/>
        <p:cNvGrpSpPr/>
        <p:nvPr/>
      </p:nvGrpSpPr>
      <p:grpSpPr>
        <a:xfrm>
          <a:off x="0" y="0"/>
          <a:ext cx="0" cy="0"/>
          <a:chOff x="0" y="0"/>
          <a:chExt cx="0" cy="0"/>
        </a:xfrm>
      </p:grpSpPr>
      <p:sp>
        <p:nvSpPr>
          <p:cNvPr id="264" name="Google Shape;264;p49"/>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265" name="Google Shape;265;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66" name="Shape 266"/>
        <p:cNvGrpSpPr/>
        <p:nvPr/>
      </p:nvGrpSpPr>
      <p:grpSpPr>
        <a:xfrm>
          <a:off x="0" y="0"/>
          <a:ext cx="0" cy="0"/>
          <a:chOff x="0" y="0"/>
          <a:chExt cx="0" cy="0"/>
        </a:xfrm>
      </p:grpSpPr>
      <p:sp>
        <p:nvSpPr>
          <p:cNvPr id="267" name="Google Shape;267;p50"/>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5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69" name="Google Shape;269;p50"/>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70" name="Google Shape;270;p50"/>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1" name="Google Shape;271;p50"/>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72" name="Google Shape;272;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73" name="Shape 273"/>
        <p:cNvGrpSpPr/>
        <p:nvPr/>
      </p:nvGrpSpPr>
      <p:grpSpPr>
        <a:xfrm>
          <a:off x="0" y="0"/>
          <a:ext cx="0" cy="0"/>
          <a:chOff x="0" y="0"/>
          <a:chExt cx="0" cy="0"/>
        </a:xfrm>
      </p:grpSpPr>
      <p:sp>
        <p:nvSpPr>
          <p:cNvPr id="274" name="Google Shape;274;p51"/>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275" name="Google Shape;275;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76" name="Shape 276"/>
        <p:cNvGrpSpPr/>
        <p:nvPr/>
      </p:nvGrpSpPr>
      <p:grpSpPr>
        <a:xfrm>
          <a:off x="0" y="0"/>
          <a:ext cx="0" cy="0"/>
          <a:chOff x="0" y="0"/>
          <a:chExt cx="0" cy="0"/>
        </a:xfrm>
      </p:grpSpPr>
      <p:sp>
        <p:nvSpPr>
          <p:cNvPr id="277" name="Google Shape;277;p52"/>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2"/>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279" name="Google Shape;279;p52"/>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80" name="Google Shape;280;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1" name="Shape 281"/>
        <p:cNvGrpSpPr/>
        <p:nvPr/>
      </p:nvGrpSpPr>
      <p:grpSpPr>
        <a:xfrm>
          <a:off x="0" y="0"/>
          <a:ext cx="0" cy="0"/>
          <a:chOff x="0" y="0"/>
          <a:chExt cx="0" cy="0"/>
        </a:xfrm>
      </p:grpSpPr>
      <p:sp>
        <p:nvSpPr>
          <p:cNvPr id="282" name="Google Shape;282;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 name="Shape 27"/>
        <p:cNvGrpSpPr/>
        <p:nvPr/>
      </p:nvGrpSpPr>
      <p:grpSpPr>
        <a:xfrm>
          <a:off x="0" y="0"/>
          <a:ext cx="0" cy="0"/>
          <a:chOff x="0" y="0"/>
          <a:chExt cx="0" cy="0"/>
        </a:xfrm>
      </p:grpSpPr>
      <p:sp>
        <p:nvSpPr>
          <p:cNvPr id="28" name="Google Shape;28;p6"/>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title"/>
          </p:nvPr>
        </p:nvSpPr>
        <p:spPr>
          <a:xfrm>
            <a:off x="869150" y="847600"/>
            <a:ext cx="5092200" cy="13602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0" name="Google Shape;30;p6"/>
          <p:cNvSpPr txBox="1"/>
          <p:nvPr>
            <p:ph idx="1" type="body"/>
          </p:nvPr>
        </p:nvSpPr>
        <p:spPr>
          <a:xfrm>
            <a:off x="869150" y="2312925"/>
            <a:ext cx="3594600" cy="21333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6"/>
          <p:cNvSpPr txBox="1"/>
          <p:nvPr>
            <p:ph idx="2" type="body"/>
          </p:nvPr>
        </p:nvSpPr>
        <p:spPr>
          <a:xfrm>
            <a:off x="4680228" y="2312925"/>
            <a:ext cx="3594600" cy="21333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2" name="Google Shape;32;p6"/>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3" name="Shape 33"/>
        <p:cNvGrpSpPr/>
        <p:nvPr/>
      </p:nvGrpSpPr>
      <p:grpSpPr>
        <a:xfrm>
          <a:off x="0" y="0"/>
          <a:ext cx="0" cy="0"/>
          <a:chOff x="0" y="0"/>
          <a:chExt cx="0" cy="0"/>
        </a:xfrm>
      </p:grpSpPr>
      <p:sp>
        <p:nvSpPr>
          <p:cNvPr id="34" name="Google Shape;34;p7"/>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7"/>
          <p:cNvSpPr txBox="1"/>
          <p:nvPr>
            <p:ph type="title"/>
          </p:nvPr>
        </p:nvSpPr>
        <p:spPr>
          <a:xfrm>
            <a:off x="869150" y="847600"/>
            <a:ext cx="5092200" cy="13602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6" name="Google Shape;36;p7"/>
          <p:cNvSpPr txBox="1"/>
          <p:nvPr>
            <p:ph idx="1" type="body"/>
          </p:nvPr>
        </p:nvSpPr>
        <p:spPr>
          <a:xfrm>
            <a:off x="869150" y="2312925"/>
            <a:ext cx="2366400" cy="20400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7" name="Google Shape;37;p7"/>
          <p:cNvSpPr txBox="1"/>
          <p:nvPr>
            <p:ph idx="2" type="body"/>
          </p:nvPr>
        </p:nvSpPr>
        <p:spPr>
          <a:xfrm>
            <a:off x="3356739" y="2312925"/>
            <a:ext cx="2366400" cy="20400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8" name="Google Shape;38;p7"/>
          <p:cNvSpPr txBox="1"/>
          <p:nvPr>
            <p:ph idx="3" type="body"/>
          </p:nvPr>
        </p:nvSpPr>
        <p:spPr>
          <a:xfrm>
            <a:off x="5844329" y="2312925"/>
            <a:ext cx="2366400" cy="20400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9" name="Google Shape;39;p7"/>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8"/>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869150" y="847600"/>
            <a:ext cx="5092200" cy="13602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3" name="Google Shape;43;p8"/>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9"/>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idx="1" type="body"/>
          </p:nvPr>
        </p:nvSpPr>
        <p:spPr>
          <a:xfrm>
            <a:off x="840425" y="3949100"/>
            <a:ext cx="7463100" cy="519600"/>
          </a:xfrm>
          <a:prstGeom prst="rect">
            <a:avLst/>
          </a:prstGeom>
        </p:spPr>
        <p:txBody>
          <a:bodyPr anchorCtr="0" anchor="t" bIns="91425" lIns="91425" spcFirstLastPara="1" rIns="91425" wrap="square" tIns="91425"/>
          <a:lstStyle>
            <a:lvl1pPr indent="-228600" lvl="0" marL="457200">
              <a:spcBef>
                <a:spcPts val="360"/>
              </a:spcBef>
              <a:spcAft>
                <a:spcPts val="0"/>
              </a:spcAft>
              <a:buSzPts val="1800"/>
              <a:buFont typeface="Work Sans"/>
              <a:buNone/>
              <a:defRPr b="1" sz="1800">
                <a:latin typeface="Work Sans"/>
                <a:ea typeface="Work Sans"/>
                <a:cs typeface="Work Sans"/>
                <a:sym typeface="Work Sans"/>
              </a:defRPr>
            </a:lvl1pPr>
          </a:lstStyle>
          <a:p/>
        </p:txBody>
      </p:sp>
      <p:sp>
        <p:nvSpPr>
          <p:cNvPr id="47" name="Google Shape;47;p9"/>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latin typeface="Work Sans"/>
                <a:ea typeface="Work Sans"/>
                <a:cs typeface="Work Sans"/>
                <a:sym typeface="Work Sans"/>
              </a:defRPr>
            </a:lvl1pPr>
            <a:lvl2pPr lvl="1">
              <a:buNone/>
              <a:defRPr>
                <a:latin typeface="Work Sans"/>
                <a:ea typeface="Work Sans"/>
                <a:cs typeface="Work Sans"/>
                <a:sym typeface="Work Sans"/>
              </a:defRPr>
            </a:lvl2pPr>
            <a:lvl3pPr lvl="2">
              <a:buNone/>
              <a:defRPr>
                <a:latin typeface="Work Sans"/>
                <a:ea typeface="Work Sans"/>
                <a:cs typeface="Work Sans"/>
                <a:sym typeface="Work Sans"/>
              </a:defRPr>
            </a:lvl3pPr>
            <a:lvl4pPr lvl="3">
              <a:buNone/>
              <a:defRPr>
                <a:latin typeface="Work Sans"/>
                <a:ea typeface="Work Sans"/>
                <a:cs typeface="Work Sans"/>
                <a:sym typeface="Work Sans"/>
              </a:defRPr>
            </a:lvl4pPr>
            <a:lvl5pPr lvl="4">
              <a:buNone/>
              <a:defRPr>
                <a:latin typeface="Work Sans"/>
                <a:ea typeface="Work Sans"/>
                <a:cs typeface="Work Sans"/>
                <a:sym typeface="Work Sans"/>
              </a:defRPr>
            </a:lvl5pPr>
            <a:lvl6pPr lvl="5">
              <a:buNone/>
              <a:defRPr>
                <a:latin typeface="Work Sans"/>
                <a:ea typeface="Work Sans"/>
                <a:cs typeface="Work Sans"/>
                <a:sym typeface="Work Sans"/>
              </a:defRPr>
            </a:lvl6pPr>
            <a:lvl7pPr lvl="6">
              <a:buNone/>
              <a:defRPr>
                <a:latin typeface="Work Sans"/>
                <a:ea typeface="Work Sans"/>
                <a:cs typeface="Work Sans"/>
                <a:sym typeface="Work Sans"/>
              </a:defRPr>
            </a:lvl7pPr>
            <a:lvl8pPr lvl="7">
              <a:buNone/>
              <a:defRPr>
                <a:latin typeface="Work Sans"/>
                <a:ea typeface="Work Sans"/>
                <a:cs typeface="Work Sans"/>
                <a:sym typeface="Work Sans"/>
              </a:defRPr>
            </a:lvl8pPr>
            <a:lvl9pPr lvl="8">
              <a:buNone/>
              <a:defRPr>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0"/>
          <p:cNvSpPr/>
          <p:nvPr/>
        </p:nvSpPr>
        <p:spPr>
          <a:xfrm>
            <a:off x="198600" y="198600"/>
            <a:ext cx="8746800" cy="4760700"/>
          </a:xfrm>
          <a:prstGeom prst="frame">
            <a:avLst>
              <a:gd fmla="val 4126"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0"/>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5.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1.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theme" Target="../theme/theme4.xml"/><Relationship Id="rId16" Type="http://schemas.openxmlformats.org/officeDocument/2006/relationships/slideLayout" Target="../slideLayouts/slideLayout38.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theme" Target="../theme/theme2.xml"/><Relationship Id="rId12" Type="http://schemas.openxmlformats.org/officeDocument/2006/relationships/slideLayout" Target="../slideLayouts/slideLayout49.xml"/><Relationship Id="rId1" Type="http://schemas.openxmlformats.org/officeDocument/2006/relationships/image" Target="../media/image1.png"/><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9150" y="847600"/>
            <a:ext cx="5092200" cy="13602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1pPr>
            <a:lvl2pPr lvl="1">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2pPr>
            <a:lvl3pPr lvl="2">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3pPr>
            <a:lvl4pPr lvl="3">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4pPr>
            <a:lvl5pPr lvl="4">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5pPr>
            <a:lvl6pPr lvl="5">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6pPr>
            <a:lvl7pPr lvl="6">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7pPr>
            <a:lvl8pPr lvl="7">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8pPr>
            <a:lvl9pPr lvl="8">
              <a:spcBef>
                <a:spcPts val="0"/>
              </a:spcBef>
              <a:spcAft>
                <a:spcPts val="0"/>
              </a:spcAft>
              <a:buClr>
                <a:schemeClr val="dk1"/>
              </a:buClr>
              <a:buSzPts val="4000"/>
              <a:buFont typeface="Work Sans"/>
              <a:buNone/>
              <a:defRPr b="1" sz="4000">
                <a:solidFill>
                  <a:schemeClr val="dk1"/>
                </a:solidFill>
                <a:latin typeface="Work Sans"/>
                <a:ea typeface="Work Sans"/>
                <a:cs typeface="Work Sans"/>
                <a:sym typeface="Work Sans"/>
              </a:defRPr>
            </a:lvl9pPr>
          </a:lstStyle>
          <a:p/>
        </p:txBody>
      </p:sp>
      <p:sp>
        <p:nvSpPr>
          <p:cNvPr id="7" name="Google Shape;7;p1"/>
          <p:cNvSpPr txBox="1"/>
          <p:nvPr>
            <p:ph idx="1" type="body"/>
          </p:nvPr>
        </p:nvSpPr>
        <p:spPr>
          <a:xfrm>
            <a:off x="869150" y="2312925"/>
            <a:ext cx="7405800" cy="2004000"/>
          </a:xfrm>
          <a:prstGeom prst="rect">
            <a:avLst/>
          </a:prstGeom>
          <a:noFill/>
          <a:ln>
            <a:noFill/>
          </a:ln>
        </p:spPr>
        <p:txBody>
          <a:bodyPr anchorCtr="0" anchor="t" bIns="91425" lIns="91425" spcFirstLastPara="1" rIns="91425" wrap="square" tIns="91425"/>
          <a:lstStyle>
            <a:lvl1pPr indent="-355600" lvl="0" marL="457200">
              <a:spcBef>
                <a:spcPts val="60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1pPr>
            <a:lvl2pPr indent="-355600" lvl="1" marL="9144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2pPr>
            <a:lvl3pPr indent="-355600" lvl="2" marL="1371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3pPr>
            <a:lvl4pPr indent="-355600" lvl="3" marL="18288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4pPr>
            <a:lvl5pPr indent="-355600" lvl="4" marL="22860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5pPr>
            <a:lvl6pPr indent="-355600" lvl="5" marL="27432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6pPr>
            <a:lvl7pPr indent="-355600" lvl="6" marL="32004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7pPr>
            <a:lvl8pPr indent="-355600" lvl="7" marL="3657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8pPr>
            <a:lvl9pPr indent="-355600" lvl="8" marL="41148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9pPr>
          </a:lstStyle>
          <a:p/>
        </p:txBody>
      </p:sp>
      <p:sp>
        <p:nvSpPr>
          <p:cNvPr id="8" name="Google Shape;8;p1"/>
          <p:cNvSpPr txBox="1"/>
          <p:nvPr>
            <p:ph idx="12" type="sldNum"/>
          </p:nvPr>
        </p:nvSpPr>
        <p:spPr>
          <a:xfrm>
            <a:off x="8159499" y="4393278"/>
            <a:ext cx="548700" cy="393600"/>
          </a:xfrm>
          <a:prstGeom prst="rect">
            <a:avLst/>
          </a:prstGeom>
          <a:noFill/>
          <a:ln>
            <a:noFill/>
          </a:ln>
        </p:spPr>
        <p:txBody>
          <a:bodyPr anchorCtr="0" anchor="ctr" bIns="91425" lIns="91425" spcFirstLastPara="1" rIns="91425" wrap="square" tIns="91425">
            <a:noAutofit/>
          </a:bodyPr>
          <a:lstStyle>
            <a:lvl1pPr lvl="0" algn="r">
              <a:buNone/>
              <a:defRPr b="1" sz="1300">
                <a:solidFill>
                  <a:schemeClr val="dk1"/>
                </a:solidFill>
                <a:latin typeface="Work Sans"/>
                <a:ea typeface="Work Sans"/>
                <a:cs typeface="Work Sans"/>
                <a:sym typeface="Work Sans"/>
              </a:defRPr>
            </a:lvl1pPr>
            <a:lvl2pPr lvl="1" algn="r">
              <a:buNone/>
              <a:defRPr b="1" sz="1300">
                <a:solidFill>
                  <a:schemeClr val="dk1"/>
                </a:solidFill>
                <a:latin typeface="Work Sans"/>
                <a:ea typeface="Work Sans"/>
                <a:cs typeface="Work Sans"/>
                <a:sym typeface="Work Sans"/>
              </a:defRPr>
            </a:lvl2pPr>
            <a:lvl3pPr lvl="2" algn="r">
              <a:buNone/>
              <a:defRPr b="1" sz="1300">
                <a:solidFill>
                  <a:schemeClr val="dk1"/>
                </a:solidFill>
                <a:latin typeface="Work Sans"/>
                <a:ea typeface="Work Sans"/>
                <a:cs typeface="Work Sans"/>
                <a:sym typeface="Work Sans"/>
              </a:defRPr>
            </a:lvl3pPr>
            <a:lvl4pPr lvl="3" algn="r">
              <a:buNone/>
              <a:defRPr b="1" sz="1300">
                <a:solidFill>
                  <a:schemeClr val="dk1"/>
                </a:solidFill>
                <a:latin typeface="Work Sans"/>
                <a:ea typeface="Work Sans"/>
                <a:cs typeface="Work Sans"/>
                <a:sym typeface="Work Sans"/>
              </a:defRPr>
            </a:lvl4pPr>
            <a:lvl5pPr lvl="4" algn="r">
              <a:buNone/>
              <a:defRPr b="1" sz="1300">
                <a:solidFill>
                  <a:schemeClr val="dk1"/>
                </a:solidFill>
                <a:latin typeface="Work Sans"/>
                <a:ea typeface="Work Sans"/>
                <a:cs typeface="Work Sans"/>
                <a:sym typeface="Work Sans"/>
              </a:defRPr>
            </a:lvl5pPr>
            <a:lvl6pPr lvl="5" algn="r">
              <a:buNone/>
              <a:defRPr b="1" sz="1300">
                <a:solidFill>
                  <a:schemeClr val="dk1"/>
                </a:solidFill>
                <a:latin typeface="Work Sans"/>
                <a:ea typeface="Work Sans"/>
                <a:cs typeface="Work Sans"/>
                <a:sym typeface="Work Sans"/>
              </a:defRPr>
            </a:lvl6pPr>
            <a:lvl7pPr lvl="6" algn="r">
              <a:buNone/>
              <a:defRPr b="1" sz="1300">
                <a:solidFill>
                  <a:schemeClr val="dk1"/>
                </a:solidFill>
                <a:latin typeface="Work Sans"/>
                <a:ea typeface="Work Sans"/>
                <a:cs typeface="Work Sans"/>
                <a:sym typeface="Work Sans"/>
              </a:defRPr>
            </a:lvl7pPr>
            <a:lvl8pPr lvl="7" algn="r">
              <a:buNone/>
              <a:defRPr b="1" sz="1300">
                <a:solidFill>
                  <a:schemeClr val="dk1"/>
                </a:solidFill>
                <a:latin typeface="Work Sans"/>
                <a:ea typeface="Work Sans"/>
                <a:cs typeface="Work Sans"/>
                <a:sym typeface="Work Sans"/>
              </a:defRPr>
            </a:lvl8pPr>
            <a:lvl9pPr lvl="8" algn="r">
              <a:buNone/>
              <a:defRPr b="1" sz="1300">
                <a:solidFill>
                  <a:schemeClr val="dk1"/>
                </a:solidFill>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0" name="Google Shape;60;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1" name="Google Shape;61;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3" name="Google Shape;63;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140" name="Shape 140"/>
        <p:cNvGrpSpPr/>
        <p:nvPr/>
      </p:nvGrpSpPr>
      <p:grpSpPr>
        <a:xfrm>
          <a:off x="0" y="0"/>
          <a:ext cx="0" cy="0"/>
          <a:chOff x="0" y="0"/>
          <a:chExt cx="0" cy="0"/>
        </a:xfrm>
      </p:grpSpPr>
      <p:sp>
        <p:nvSpPr>
          <p:cNvPr id="141" name="Google Shape;141;p26"/>
          <p:cNvSpPr txBox="1"/>
          <p:nvPr>
            <p:ph type="title"/>
          </p:nvPr>
        </p:nvSpPr>
        <p:spPr>
          <a:xfrm>
            <a:off x="1165475" y="499481"/>
            <a:ext cx="6858000" cy="345000"/>
          </a:xfrm>
          <a:prstGeom prst="rect">
            <a:avLst/>
          </a:prstGeom>
          <a:noFill/>
          <a:ln>
            <a:noFill/>
          </a:ln>
        </p:spPr>
        <p:txBody>
          <a:bodyPr anchorCtr="0" anchor="b" bIns="91425" lIns="91425" spcFirstLastPara="1" rIns="91425" wrap="square" tIns="91425"/>
          <a:lstStyle>
            <a:lvl1pPr lvl="0"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p:txBody>
      </p:sp>
      <p:sp>
        <p:nvSpPr>
          <p:cNvPr id="142" name="Google Shape;142;p26"/>
          <p:cNvSpPr txBox="1"/>
          <p:nvPr>
            <p:ph idx="1" type="body"/>
          </p:nvPr>
        </p:nvSpPr>
        <p:spPr>
          <a:xfrm>
            <a:off x="1165498" y="1200150"/>
            <a:ext cx="6858000" cy="3725700"/>
          </a:xfrm>
          <a:prstGeom prst="rect">
            <a:avLst/>
          </a:prstGeom>
          <a:noFill/>
          <a:ln>
            <a:noFill/>
          </a:ln>
        </p:spPr>
        <p:txBody>
          <a:bodyPr anchorCtr="0" anchor="t" bIns="91425" lIns="91425" spcFirstLastPara="1" rIns="91425" wrap="square" tIns="91425"/>
          <a:lstStyle>
            <a:lvl1pPr indent="-419100" lvl="0" marL="457200" rtl="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indent="-381000" lvl="1" marL="9144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indent="-381000" lvl="2" marL="13716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indent="-342900" lvl="3" marL="18288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indent="-342900" lvl="4" marL="22860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indent="-342900" lvl="5" marL="27432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indent="-342900" lvl="6" marL="32004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indent="-342900" lvl="7" marL="36576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indent="-342900" lvl="8" marL="41148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p:txBody>
      </p:sp>
      <p:sp>
        <p:nvSpPr>
          <p:cNvPr id="143" name="Google Shape;143;p26"/>
          <p:cNvSpPr txBox="1"/>
          <p:nvPr>
            <p:ph idx="12" type="sldNum"/>
          </p:nvPr>
        </p:nvSpPr>
        <p:spPr>
          <a:xfrm>
            <a:off x="8523157" y="4828331"/>
            <a:ext cx="548700" cy="315300"/>
          </a:xfrm>
          <a:prstGeom prst="rect">
            <a:avLst/>
          </a:prstGeom>
          <a:noFill/>
          <a:ln>
            <a:noFill/>
          </a:ln>
        </p:spPr>
        <p:txBody>
          <a:bodyPr anchorCtr="0" anchor="t" bIns="91425" lIns="91425" spcFirstLastPara="1" rIns="91425" wrap="square" tIns="91425">
            <a:noAutofit/>
          </a:bodyPr>
          <a:lstStyle>
            <a:lvl1pPr lvl="0" rtl="0" algn="r">
              <a:buNone/>
              <a:defRPr sz="1200">
                <a:solidFill>
                  <a:srgbClr val="39C0BA"/>
                </a:solidFill>
                <a:latin typeface="Quicksand"/>
                <a:ea typeface="Quicksand"/>
                <a:cs typeface="Quicksand"/>
                <a:sym typeface="Quicksand"/>
              </a:defRPr>
            </a:lvl1pPr>
            <a:lvl2pPr lvl="1" rtl="0" algn="r">
              <a:buNone/>
              <a:defRPr sz="1200">
                <a:solidFill>
                  <a:srgbClr val="39C0BA"/>
                </a:solidFill>
                <a:latin typeface="Quicksand"/>
                <a:ea typeface="Quicksand"/>
                <a:cs typeface="Quicksand"/>
                <a:sym typeface="Quicksand"/>
              </a:defRPr>
            </a:lvl2pPr>
            <a:lvl3pPr lvl="2" rtl="0" algn="r">
              <a:buNone/>
              <a:defRPr sz="1200">
                <a:solidFill>
                  <a:srgbClr val="39C0BA"/>
                </a:solidFill>
                <a:latin typeface="Quicksand"/>
                <a:ea typeface="Quicksand"/>
                <a:cs typeface="Quicksand"/>
                <a:sym typeface="Quicksand"/>
              </a:defRPr>
            </a:lvl3pPr>
            <a:lvl4pPr lvl="3" rtl="0" algn="r">
              <a:buNone/>
              <a:defRPr sz="1200">
                <a:solidFill>
                  <a:srgbClr val="39C0BA"/>
                </a:solidFill>
                <a:latin typeface="Quicksand"/>
                <a:ea typeface="Quicksand"/>
                <a:cs typeface="Quicksand"/>
                <a:sym typeface="Quicksand"/>
              </a:defRPr>
            </a:lvl4pPr>
            <a:lvl5pPr lvl="4" rtl="0" algn="r">
              <a:buNone/>
              <a:defRPr sz="1200">
                <a:solidFill>
                  <a:srgbClr val="39C0BA"/>
                </a:solidFill>
                <a:latin typeface="Quicksand"/>
                <a:ea typeface="Quicksand"/>
                <a:cs typeface="Quicksand"/>
                <a:sym typeface="Quicksand"/>
              </a:defRPr>
            </a:lvl5pPr>
            <a:lvl6pPr lvl="5" rtl="0" algn="r">
              <a:buNone/>
              <a:defRPr sz="1200">
                <a:solidFill>
                  <a:srgbClr val="39C0BA"/>
                </a:solidFill>
                <a:latin typeface="Quicksand"/>
                <a:ea typeface="Quicksand"/>
                <a:cs typeface="Quicksand"/>
                <a:sym typeface="Quicksand"/>
              </a:defRPr>
            </a:lvl6pPr>
            <a:lvl7pPr lvl="6" rtl="0" algn="r">
              <a:buNone/>
              <a:defRPr sz="1200">
                <a:solidFill>
                  <a:srgbClr val="39C0BA"/>
                </a:solidFill>
                <a:latin typeface="Quicksand"/>
                <a:ea typeface="Quicksand"/>
                <a:cs typeface="Quicksand"/>
                <a:sym typeface="Quicksand"/>
              </a:defRPr>
            </a:lvl7pPr>
            <a:lvl8pPr lvl="7" rtl="0" algn="r">
              <a:buNone/>
              <a:defRPr sz="1200">
                <a:solidFill>
                  <a:srgbClr val="39C0BA"/>
                </a:solidFill>
                <a:latin typeface="Quicksand"/>
                <a:ea typeface="Quicksand"/>
                <a:cs typeface="Quicksand"/>
                <a:sym typeface="Quicksand"/>
              </a:defRPr>
            </a:lvl8pPr>
            <a:lvl9pPr lvl="8" rtl="0" algn="r">
              <a:buNone/>
              <a:defRPr sz="1200">
                <a:solidFill>
                  <a:srgbClr val="39C0BA"/>
                </a:solidFill>
                <a:latin typeface="Quicksand"/>
                <a:ea typeface="Quicksand"/>
                <a:cs typeface="Quicksand"/>
                <a:sym typeface="Quicksan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blipFill>
          <a:blip r:embed="rId1">
            <a:alphaModFix/>
          </a:blip>
          <a:stretch>
            <a:fillRect/>
          </a:stretch>
        </a:blipFill>
      </p:bgPr>
    </p:bg>
    <p:spTree>
      <p:nvGrpSpPr>
        <p:cNvPr id="226" name="Shape 226"/>
        <p:cNvGrpSpPr/>
        <p:nvPr/>
      </p:nvGrpSpPr>
      <p:grpSpPr>
        <a:xfrm>
          <a:off x="0" y="0"/>
          <a:ext cx="0" cy="0"/>
          <a:chOff x="0" y="0"/>
          <a:chExt cx="0" cy="0"/>
        </a:xfrm>
      </p:grpSpPr>
      <p:sp>
        <p:nvSpPr>
          <p:cNvPr id="227" name="Google Shape;227;p4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228" name="Google Shape;228;p42"/>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229" name="Google Shape;229;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mailto:egardner@sanjacinto.k12.ca.us" TargetMode="External"/><Relationship Id="rId4" Type="http://schemas.openxmlformats.org/officeDocument/2006/relationships/hyperlink" Target="mailto:kgurganus@sanjacinto.k12.ca.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s://create.kahoot.it/kahoots/my-kahoots"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docs.google.com/document/d/1x5VK8c-z2YUKFWvb1TGTVcXd_Db5D16AdirSdRo2ZYI/edit" TargetMode="External"/><Relationship Id="rId4" Type="http://schemas.openxmlformats.org/officeDocument/2006/relationships/hyperlink" Target="https://docs.google.com/document/d/10T-sFIaQQrsRF4I0mSwpkelcrRxnOlxsdwE7yTm7L-U/edit?usp=sharing" TargetMode="External"/><Relationship Id="rId5" Type="http://schemas.openxmlformats.org/officeDocument/2006/relationships/hyperlink" Target="https://docs.google.com/document/d/1d-Nghgsee0Lhf_We7P1YBbhx83X3g8apmkpsKJCFxGM/edit?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hyperlink" Target="mailto:egardner@sanjacinto.k12.ca.us" TargetMode="External"/><Relationship Id="rId4" Type="http://schemas.openxmlformats.org/officeDocument/2006/relationships/hyperlink" Target="mailto:kgurganus@sanjacinto.k12.ca.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docs.google.com/forms/d/e/1FAIpQLSc41HQX0A1ud31ND0P3Lb1C-lILyd36FUHa0HyR8QuQWXBhFQ/viewform"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54"/>
          <p:cNvSpPr txBox="1"/>
          <p:nvPr>
            <p:ph type="ctrTitle"/>
          </p:nvPr>
        </p:nvSpPr>
        <p:spPr>
          <a:xfrm>
            <a:off x="818475" y="1860975"/>
            <a:ext cx="5892900" cy="271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Using Data in Your School Counseling Program</a:t>
            </a:r>
            <a:endParaRPr>
              <a:solidFill>
                <a:srgbClr val="FFC000"/>
              </a:solidFill>
              <a:latin typeface="Abril Fatface"/>
              <a:ea typeface="Abril Fatface"/>
              <a:cs typeface="Abril Fatface"/>
              <a:sym typeface="Abril Fatface"/>
            </a:endParaRPr>
          </a:p>
        </p:txBody>
      </p:sp>
      <p:grpSp>
        <p:nvGrpSpPr>
          <p:cNvPr id="288" name="Google Shape;288;p54"/>
          <p:cNvGrpSpPr/>
          <p:nvPr/>
        </p:nvGrpSpPr>
        <p:grpSpPr>
          <a:xfrm>
            <a:off x="6867248" y="652997"/>
            <a:ext cx="1580904" cy="1684493"/>
            <a:chOff x="5970800" y="1619250"/>
            <a:chExt cx="428650" cy="456725"/>
          </a:xfrm>
        </p:grpSpPr>
        <p:sp>
          <p:nvSpPr>
            <p:cNvPr id="289" name="Google Shape;289;p54"/>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4"/>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4"/>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4"/>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4"/>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4" name="Google Shape;294;p54"/>
          <p:cNvPicPr preferRelativeResize="0"/>
          <p:nvPr/>
        </p:nvPicPr>
        <p:blipFill>
          <a:blip r:embed="rId3">
            <a:alphaModFix/>
          </a:blip>
          <a:stretch>
            <a:fillRect/>
          </a:stretch>
        </p:blipFill>
        <p:spPr>
          <a:xfrm>
            <a:off x="281475" y="284300"/>
            <a:ext cx="1097025" cy="1534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63"/>
          <p:cNvSpPr txBox="1"/>
          <p:nvPr>
            <p:ph type="title"/>
          </p:nvPr>
        </p:nvSpPr>
        <p:spPr>
          <a:xfrm>
            <a:off x="510650" y="399300"/>
            <a:ext cx="6320100" cy="136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C000"/>
                </a:solidFill>
                <a:latin typeface="Abril Fatface"/>
                <a:ea typeface="Abril Fatface"/>
                <a:cs typeface="Abril Fatface"/>
                <a:sym typeface="Abril Fatface"/>
              </a:rPr>
              <a:t>Process Data: </a:t>
            </a:r>
            <a:r>
              <a:rPr lang="en" sz="3600">
                <a:solidFill>
                  <a:srgbClr val="FFC000"/>
                </a:solidFill>
                <a:latin typeface="Abril Fatface"/>
                <a:ea typeface="Abril Fatface"/>
                <a:cs typeface="Abril Fatface"/>
                <a:sym typeface="Abril Fatface"/>
              </a:rPr>
              <a:t>The 4 W’s</a:t>
            </a:r>
            <a:endParaRPr sz="3600">
              <a:solidFill>
                <a:srgbClr val="FFC000"/>
              </a:solidFill>
              <a:latin typeface="Abril Fatface"/>
              <a:ea typeface="Abril Fatface"/>
              <a:cs typeface="Abril Fatface"/>
              <a:sym typeface="Abril Fatface"/>
            </a:endParaRPr>
          </a:p>
        </p:txBody>
      </p:sp>
      <p:sp>
        <p:nvSpPr>
          <p:cNvPr id="371" name="Google Shape;371;p63"/>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372" name="Google Shape;372;p63"/>
          <p:cNvGraphicFramePr/>
          <p:nvPr/>
        </p:nvGraphicFramePr>
        <p:xfrm>
          <a:off x="607750" y="1106825"/>
          <a:ext cx="3000000" cy="3000000"/>
        </p:xfrm>
        <a:graphic>
          <a:graphicData uri="http://schemas.openxmlformats.org/drawingml/2006/table">
            <a:tbl>
              <a:tblPr>
                <a:noFill/>
                <a:tableStyleId>{6904548E-22D1-4D79-9AD0-C3C2B7033B98}</a:tableStyleId>
              </a:tblPr>
              <a:tblGrid>
                <a:gridCol w="841275"/>
                <a:gridCol w="2599125"/>
              </a:tblGrid>
              <a:tr h="460025">
                <a:tc>
                  <a:txBody>
                    <a:bodyPr>
                      <a:noAutofit/>
                    </a:bodyPr>
                    <a:lstStyle/>
                    <a:p>
                      <a:pPr indent="0" lvl="0" marL="0" rtl="0" algn="l">
                        <a:spcBef>
                          <a:spcPts val="0"/>
                        </a:spcBef>
                        <a:spcAft>
                          <a:spcPts val="0"/>
                        </a:spcAft>
                        <a:buNone/>
                      </a:pPr>
                      <a:r>
                        <a:rPr lang="en">
                          <a:solidFill>
                            <a:srgbClr val="FFC000"/>
                          </a:solidFill>
                        </a:rPr>
                        <a:t>Who: </a:t>
                      </a:r>
                      <a:endParaRPr>
                        <a:solidFill>
                          <a:srgbClr val="FFC000"/>
                        </a:solidFill>
                      </a:endParaRPr>
                    </a:p>
                  </a:txBody>
                  <a:tcPr marT="91425" marB="91425" marR="91425" marL="91425"/>
                </a:tc>
                <a:tc>
                  <a:txBody>
                    <a:bodyPr>
                      <a:noAutofit/>
                    </a:bodyPr>
                    <a:lstStyle/>
                    <a:p>
                      <a:pPr indent="0" lvl="0" marL="0" rtl="0" algn="l">
                        <a:spcBef>
                          <a:spcPts val="0"/>
                        </a:spcBef>
                        <a:spcAft>
                          <a:spcPts val="0"/>
                        </a:spcAft>
                        <a:buNone/>
                      </a:pPr>
                      <a:r>
                        <a:rPr lang="en">
                          <a:solidFill>
                            <a:srgbClr val="FFC000"/>
                          </a:solidFill>
                        </a:rPr>
                        <a:t>ALL Seniors</a:t>
                      </a:r>
                      <a:endParaRPr>
                        <a:solidFill>
                          <a:srgbClr val="FFC000"/>
                        </a:solidFill>
                      </a:endParaRPr>
                    </a:p>
                  </a:txBody>
                  <a:tcPr marT="91425" marB="91425" marR="91425" marL="91425"/>
                </a:tc>
              </a:tr>
              <a:tr h="705700">
                <a:tc>
                  <a:txBody>
                    <a:bodyPr>
                      <a:noAutofit/>
                    </a:bodyPr>
                    <a:lstStyle/>
                    <a:p>
                      <a:pPr indent="0" lvl="0" marL="0" rtl="0" algn="l">
                        <a:spcBef>
                          <a:spcPts val="0"/>
                        </a:spcBef>
                        <a:spcAft>
                          <a:spcPts val="0"/>
                        </a:spcAft>
                        <a:buNone/>
                      </a:pPr>
                      <a:r>
                        <a:rPr lang="en">
                          <a:solidFill>
                            <a:srgbClr val="FFC000"/>
                          </a:solidFill>
                        </a:rPr>
                        <a:t>What:</a:t>
                      </a:r>
                      <a:endParaRPr>
                        <a:solidFill>
                          <a:srgbClr val="FFC000"/>
                        </a:solidFill>
                      </a:endParaRPr>
                    </a:p>
                  </a:txBody>
                  <a:tcPr marT="91425" marB="91425" marR="91425" marL="91425"/>
                </a:tc>
                <a:tc>
                  <a:txBody>
                    <a:bodyPr>
                      <a:noAutofit/>
                    </a:bodyPr>
                    <a:lstStyle/>
                    <a:p>
                      <a:pPr indent="0" lvl="0" marL="0" rtl="0" algn="l">
                        <a:spcBef>
                          <a:spcPts val="0"/>
                        </a:spcBef>
                        <a:spcAft>
                          <a:spcPts val="0"/>
                        </a:spcAft>
                        <a:buNone/>
                      </a:pPr>
                      <a:r>
                        <a:rPr lang="en">
                          <a:solidFill>
                            <a:srgbClr val="FFC000"/>
                          </a:solidFill>
                        </a:rPr>
                        <a:t>Financial Aid and College Application Workshops</a:t>
                      </a:r>
                      <a:endParaRPr>
                        <a:solidFill>
                          <a:srgbClr val="FFC000"/>
                        </a:solidFill>
                      </a:endParaRPr>
                    </a:p>
                  </a:txBody>
                  <a:tcPr marT="91425" marB="91425" marR="91425" marL="91425"/>
                </a:tc>
              </a:tr>
              <a:tr h="705700">
                <a:tc>
                  <a:txBody>
                    <a:bodyPr>
                      <a:noAutofit/>
                    </a:bodyPr>
                    <a:lstStyle/>
                    <a:p>
                      <a:pPr indent="0" lvl="0" marL="0" rtl="0" algn="l">
                        <a:spcBef>
                          <a:spcPts val="0"/>
                        </a:spcBef>
                        <a:spcAft>
                          <a:spcPts val="0"/>
                        </a:spcAft>
                        <a:buNone/>
                      </a:pPr>
                      <a:r>
                        <a:rPr lang="en">
                          <a:solidFill>
                            <a:srgbClr val="FFC000"/>
                          </a:solidFill>
                        </a:rPr>
                        <a:t>When:</a:t>
                      </a:r>
                      <a:endParaRPr>
                        <a:solidFill>
                          <a:srgbClr val="FFC000"/>
                        </a:solidFill>
                      </a:endParaRPr>
                    </a:p>
                  </a:txBody>
                  <a:tcPr marT="91425" marB="91425" marR="91425" marL="91425"/>
                </a:tc>
                <a:tc>
                  <a:txBody>
                    <a:bodyPr>
                      <a:noAutofit/>
                    </a:bodyPr>
                    <a:lstStyle/>
                    <a:p>
                      <a:pPr indent="0" lvl="0" marL="0" rtl="0" algn="l">
                        <a:spcBef>
                          <a:spcPts val="0"/>
                        </a:spcBef>
                        <a:spcAft>
                          <a:spcPts val="0"/>
                        </a:spcAft>
                        <a:buNone/>
                      </a:pPr>
                      <a:r>
                        <a:rPr lang="en">
                          <a:solidFill>
                            <a:srgbClr val="FFC000"/>
                          </a:solidFill>
                        </a:rPr>
                        <a:t>20 Scheduled Days in October and November for a total of 41 Workshops</a:t>
                      </a:r>
                      <a:endParaRPr>
                        <a:solidFill>
                          <a:srgbClr val="FFC000"/>
                        </a:solidFill>
                      </a:endParaRPr>
                    </a:p>
                  </a:txBody>
                  <a:tcPr marT="91425" marB="91425" marR="91425" marL="91425"/>
                </a:tc>
              </a:tr>
              <a:tr h="460025">
                <a:tc>
                  <a:txBody>
                    <a:bodyPr>
                      <a:noAutofit/>
                    </a:bodyPr>
                    <a:lstStyle/>
                    <a:p>
                      <a:pPr indent="0" lvl="0" marL="0" rtl="0" algn="l">
                        <a:spcBef>
                          <a:spcPts val="0"/>
                        </a:spcBef>
                        <a:spcAft>
                          <a:spcPts val="0"/>
                        </a:spcAft>
                        <a:buNone/>
                      </a:pPr>
                      <a:r>
                        <a:rPr lang="en">
                          <a:solidFill>
                            <a:srgbClr val="FFC000"/>
                          </a:solidFill>
                        </a:rPr>
                        <a:t>Where:</a:t>
                      </a:r>
                      <a:endParaRPr>
                        <a:solidFill>
                          <a:srgbClr val="FFC000"/>
                        </a:solidFill>
                      </a:endParaRPr>
                    </a:p>
                  </a:txBody>
                  <a:tcPr marT="91425" marB="91425" marR="91425" marL="91425"/>
                </a:tc>
                <a:tc>
                  <a:txBody>
                    <a:bodyPr>
                      <a:noAutofit/>
                    </a:bodyPr>
                    <a:lstStyle/>
                    <a:p>
                      <a:pPr indent="0" lvl="0" marL="0" rtl="0" algn="l">
                        <a:spcBef>
                          <a:spcPts val="0"/>
                        </a:spcBef>
                        <a:spcAft>
                          <a:spcPts val="0"/>
                        </a:spcAft>
                        <a:buNone/>
                      </a:pPr>
                      <a:r>
                        <a:rPr lang="en">
                          <a:solidFill>
                            <a:srgbClr val="FFC000"/>
                          </a:solidFill>
                        </a:rPr>
                        <a:t>Library</a:t>
                      </a:r>
                      <a:endParaRPr>
                        <a:solidFill>
                          <a:srgbClr val="FFC000"/>
                        </a:solidFill>
                      </a:endParaRPr>
                    </a:p>
                  </a:txBody>
                  <a:tcPr marT="91425" marB="91425" marR="91425" marL="91425"/>
                </a:tc>
              </a:tr>
            </a:tbl>
          </a:graphicData>
        </a:graphic>
      </p:graphicFrame>
      <p:graphicFrame>
        <p:nvGraphicFramePr>
          <p:cNvPr id="373" name="Google Shape;373;p63"/>
          <p:cNvGraphicFramePr/>
          <p:nvPr/>
        </p:nvGraphicFramePr>
        <p:xfrm>
          <a:off x="4738450" y="1912898"/>
          <a:ext cx="3000000" cy="3000000"/>
        </p:xfrm>
        <a:graphic>
          <a:graphicData uri="http://schemas.openxmlformats.org/drawingml/2006/table">
            <a:tbl>
              <a:tblPr>
                <a:noFill/>
                <a:tableStyleId>{6904548E-22D1-4D79-9AD0-C3C2B7033B98}</a:tableStyleId>
              </a:tblPr>
              <a:tblGrid>
                <a:gridCol w="812250"/>
                <a:gridCol w="2550900"/>
              </a:tblGrid>
              <a:tr h="479800">
                <a:tc>
                  <a:txBody>
                    <a:bodyPr>
                      <a:noAutofit/>
                    </a:bodyPr>
                    <a:lstStyle/>
                    <a:p>
                      <a:pPr indent="0" lvl="0" marL="0" rtl="0" algn="l">
                        <a:spcBef>
                          <a:spcPts val="0"/>
                        </a:spcBef>
                        <a:spcAft>
                          <a:spcPts val="0"/>
                        </a:spcAft>
                        <a:buNone/>
                      </a:pPr>
                      <a:r>
                        <a:rPr lang="en">
                          <a:solidFill>
                            <a:srgbClr val="FFC000"/>
                          </a:solidFill>
                        </a:rPr>
                        <a:t>Who: </a:t>
                      </a:r>
                      <a:endParaRPr>
                        <a:solidFill>
                          <a:srgbClr val="FFC000"/>
                        </a:solidFill>
                      </a:endParaRPr>
                    </a:p>
                  </a:txBody>
                  <a:tcPr marT="91425" marB="91425" marR="91425" marL="91425"/>
                </a:tc>
                <a:tc>
                  <a:txBody>
                    <a:bodyPr>
                      <a:noAutofit/>
                    </a:bodyPr>
                    <a:lstStyle/>
                    <a:p>
                      <a:pPr indent="0" lvl="0" marL="0" rtl="0" algn="l">
                        <a:spcBef>
                          <a:spcPts val="0"/>
                        </a:spcBef>
                        <a:spcAft>
                          <a:spcPts val="0"/>
                        </a:spcAft>
                        <a:buNone/>
                      </a:pPr>
                      <a:r>
                        <a:rPr lang="en">
                          <a:solidFill>
                            <a:srgbClr val="FFC000"/>
                          </a:solidFill>
                        </a:rPr>
                        <a:t>ALL Students</a:t>
                      </a:r>
                      <a:endParaRPr>
                        <a:solidFill>
                          <a:srgbClr val="FFC000"/>
                        </a:solidFill>
                      </a:endParaRPr>
                    </a:p>
                  </a:txBody>
                  <a:tcPr marT="91425" marB="91425" marR="91425" marL="91425"/>
                </a:tc>
              </a:tr>
              <a:tr h="941875">
                <a:tc>
                  <a:txBody>
                    <a:bodyPr>
                      <a:noAutofit/>
                    </a:bodyPr>
                    <a:lstStyle/>
                    <a:p>
                      <a:pPr indent="0" lvl="0" marL="0" rtl="0" algn="l">
                        <a:spcBef>
                          <a:spcPts val="0"/>
                        </a:spcBef>
                        <a:spcAft>
                          <a:spcPts val="0"/>
                        </a:spcAft>
                        <a:buNone/>
                      </a:pPr>
                      <a:r>
                        <a:rPr lang="en">
                          <a:solidFill>
                            <a:srgbClr val="FFC000"/>
                          </a:solidFill>
                        </a:rPr>
                        <a:t>What:</a:t>
                      </a:r>
                      <a:endParaRPr>
                        <a:solidFill>
                          <a:srgbClr val="FFC000"/>
                        </a:solidFill>
                      </a:endParaRPr>
                    </a:p>
                  </a:txBody>
                  <a:tcPr marT="91425" marB="91425" marR="91425" marL="91425"/>
                </a:tc>
                <a:tc>
                  <a:txBody>
                    <a:bodyPr>
                      <a:noAutofit/>
                    </a:bodyPr>
                    <a:lstStyle/>
                    <a:p>
                      <a:pPr indent="0" lvl="0" marL="0" rtl="0" algn="l">
                        <a:spcBef>
                          <a:spcPts val="0"/>
                        </a:spcBef>
                        <a:spcAft>
                          <a:spcPts val="0"/>
                        </a:spcAft>
                        <a:buNone/>
                      </a:pPr>
                      <a:r>
                        <a:rPr lang="en">
                          <a:solidFill>
                            <a:srgbClr val="FFC000"/>
                          </a:solidFill>
                        </a:rPr>
                        <a:t>College and Career Rush: 28 Four-Year, Community, Trade/Technical, Armed Services</a:t>
                      </a:r>
                      <a:endParaRPr>
                        <a:solidFill>
                          <a:srgbClr val="FFC000"/>
                        </a:solidFill>
                      </a:endParaRPr>
                    </a:p>
                  </a:txBody>
                  <a:tcPr marT="91425" marB="91425" marR="91425" marL="91425"/>
                </a:tc>
              </a:tr>
              <a:tr h="728925">
                <a:tc>
                  <a:txBody>
                    <a:bodyPr>
                      <a:noAutofit/>
                    </a:bodyPr>
                    <a:lstStyle/>
                    <a:p>
                      <a:pPr indent="0" lvl="0" marL="0" rtl="0" algn="l">
                        <a:spcBef>
                          <a:spcPts val="0"/>
                        </a:spcBef>
                        <a:spcAft>
                          <a:spcPts val="0"/>
                        </a:spcAft>
                        <a:buNone/>
                      </a:pPr>
                      <a:r>
                        <a:rPr lang="en">
                          <a:solidFill>
                            <a:srgbClr val="FFC000"/>
                          </a:solidFill>
                        </a:rPr>
                        <a:t>When:</a:t>
                      </a:r>
                      <a:endParaRPr>
                        <a:solidFill>
                          <a:srgbClr val="FFC000"/>
                        </a:solidFill>
                      </a:endParaRPr>
                    </a:p>
                  </a:txBody>
                  <a:tcPr marT="91425" marB="91425" marR="91425" marL="91425"/>
                </a:tc>
                <a:tc>
                  <a:txBody>
                    <a:bodyPr>
                      <a:noAutofit/>
                    </a:bodyPr>
                    <a:lstStyle/>
                    <a:p>
                      <a:pPr indent="0" lvl="0" marL="0" rtl="0" algn="l">
                        <a:spcBef>
                          <a:spcPts val="0"/>
                        </a:spcBef>
                        <a:spcAft>
                          <a:spcPts val="0"/>
                        </a:spcAft>
                        <a:buNone/>
                      </a:pPr>
                      <a:r>
                        <a:rPr lang="en">
                          <a:solidFill>
                            <a:srgbClr val="FFC000"/>
                          </a:solidFill>
                        </a:rPr>
                        <a:t>October</a:t>
                      </a:r>
                      <a:r>
                        <a:rPr lang="en">
                          <a:solidFill>
                            <a:srgbClr val="FFC000"/>
                          </a:solidFill>
                        </a:rPr>
                        <a:t> 29, 2018</a:t>
                      </a:r>
                      <a:endParaRPr>
                        <a:solidFill>
                          <a:srgbClr val="FFC000"/>
                        </a:solidFill>
                      </a:endParaRPr>
                    </a:p>
                  </a:txBody>
                  <a:tcPr marT="91425" marB="91425" marR="91425" marL="91425"/>
                </a:tc>
              </a:tr>
              <a:tr h="475175">
                <a:tc>
                  <a:txBody>
                    <a:bodyPr>
                      <a:noAutofit/>
                    </a:bodyPr>
                    <a:lstStyle/>
                    <a:p>
                      <a:pPr indent="0" lvl="0" marL="0" rtl="0" algn="l">
                        <a:spcBef>
                          <a:spcPts val="0"/>
                        </a:spcBef>
                        <a:spcAft>
                          <a:spcPts val="0"/>
                        </a:spcAft>
                        <a:buNone/>
                      </a:pPr>
                      <a:r>
                        <a:rPr lang="en">
                          <a:solidFill>
                            <a:srgbClr val="FFC000"/>
                          </a:solidFill>
                        </a:rPr>
                        <a:t>Where:</a:t>
                      </a:r>
                      <a:endParaRPr>
                        <a:solidFill>
                          <a:srgbClr val="FFC000"/>
                        </a:solidFill>
                      </a:endParaRPr>
                    </a:p>
                  </a:txBody>
                  <a:tcPr marT="91425" marB="91425" marR="91425" marL="91425"/>
                </a:tc>
                <a:tc>
                  <a:txBody>
                    <a:bodyPr>
                      <a:noAutofit/>
                    </a:bodyPr>
                    <a:lstStyle/>
                    <a:p>
                      <a:pPr indent="0" lvl="0" marL="0" rtl="0" algn="l">
                        <a:spcBef>
                          <a:spcPts val="0"/>
                        </a:spcBef>
                        <a:spcAft>
                          <a:spcPts val="0"/>
                        </a:spcAft>
                        <a:buNone/>
                      </a:pPr>
                      <a:r>
                        <a:rPr lang="en">
                          <a:solidFill>
                            <a:srgbClr val="FFC000"/>
                          </a:solidFill>
                        </a:rPr>
                        <a:t>SJHS Quad</a:t>
                      </a:r>
                      <a:endParaRPr>
                        <a:solidFill>
                          <a:srgbClr val="FFC000"/>
                        </a:solidFill>
                      </a:endParaRPr>
                    </a:p>
                  </a:txBody>
                  <a:tcPr marT="91425" marB="91425" marR="91425" marL="91425"/>
                </a:tc>
              </a:tr>
            </a:tbl>
          </a:graphicData>
        </a:graphic>
      </p:graphicFrame>
      <p:pic>
        <p:nvPicPr>
          <p:cNvPr id="374" name="Google Shape;374;p63"/>
          <p:cNvPicPr preferRelativeResize="0"/>
          <p:nvPr/>
        </p:nvPicPr>
        <p:blipFill>
          <a:blip r:embed="rId3">
            <a:alphaModFix/>
          </a:blip>
          <a:stretch>
            <a:fillRect/>
          </a:stretch>
        </p:blipFill>
        <p:spPr>
          <a:xfrm>
            <a:off x="6629147" y="248300"/>
            <a:ext cx="2216269" cy="1662202"/>
          </a:xfrm>
          <a:prstGeom prst="rect">
            <a:avLst/>
          </a:prstGeom>
          <a:noFill/>
          <a:ln>
            <a:noFill/>
          </a:ln>
        </p:spPr>
      </p:pic>
      <p:pic>
        <p:nvPicPr>
          <p:cNvPr id="375" name="Google Shape;375;p63"/>
          <p:cNvPicPr preferRelativeResize="0"/>
          <p:nvPr/>
        </p:nvPicPr>
        <p:blipFill>
          <a:blip r:embed="rId4">
            <a:alphaModFix/>
          </a:blip>
          <a:stretch>
            <a:fillRect/>
          </a:stretch>
        </p:blipFill>
        <p:spPr>
          <a:xfrm>
            <a:off x="2598475" y="3223225"/>
            <a:ext cx="1994173" cy="1495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4"/>
          <p:cNvSpPr txBox="1"/>
          <p:nvPr>
            <p:ph type="title"/>
          </p:nvPr>
        </p:nvSpPr>
        <p:spPr>
          <a:xfrm>
            <a:off x="642575" y="598225"/>
            <a:ext cx="7758600" cy="59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rgbClr val="FFC000"/>
                </a:solidFill>
              </a:rPr>
              <a:t>Ex. Data- </a:t>
            </a:r>
            <a:r>
              <a:rPr lang="en" sz="3000">
                <a:solidFill>
                  <a:srgbClr val="FFC000"/>
                </a:solidFill>
              </a:rPr>
              <a:t>EL Focus Group</a:t>
            </a:r>
            <a:endParaRPr sz="3000">
              <a:solidFill>
                <a:srgbClr val="FFC000"/>
              </a:solidFill>
            </a:endParaRPr>
          </a:p>
        </p:txBody>
      </p:sp>
      <p:sp>
        <p:nvSpPr>
          <p:cNvPr id="381" name="Google Shape;381;p64"/>
          <p:cNvSpPr txBox="1"/>
          <p:nvPr>
            <p:ph idx="1" type="body"/>
          </p:nvPr>
        </p:nvSpPr>
        <p:spPr>
          <a:xfrm>
            <a:off x="4524150" y="1092725"/>
            <a:ext cx="4121100" cy="270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solidFill>
                  <a:srgbClr val="FFC000"/>
                </a:solidFill>
                <a:latin typeface="Work Sans"/>
                <a:ea typeface="Work Sans"/>
                <a:cs typeface="Work Sans"/>
                <a:sym typeface="Work Sans"/>
              </a:rPr>
              <a:t>WHO: </a:t>
            </a:r>
            <a:r>
              <a:rPr lang="en" sz="1800">
                <a:solidFill>
                  <a:srgbClr val="FFC000"/>
                </a:solidFill>
              </a:rPr>
              <a:t>8 students identified as being in EL program - newcomers, reclassified, ELPAC 1 &amp; 2 / 3 &amp; 4 </a:t>
            </a:r>
            <a:endParaRPr sz="1800">
              <a:solidFill>
                <a:srgbClr val="FFC000"/>
              </a:solidFill>
            </a:endParaRPr>
          </a:p>
          <a:p>
            <a:pPr indent="0" lvl="0" marL="0" rtl="0" algn="l">
              <a:spcBef>
                <a:spcPts val="600"/>
              </a:spcBef>
              <a:spcAft>
                <a:spcPts val="0"/>
              </a:spcAft>
              <a:buNone/>
            </a:pPr>
            <a:r>
              <a:rPr b="1" lang="en" sz="1800">
                <a:solidFill>
                  <a:srgbClr val="FFC000"/>
                </a:solidFill>
                <a:latin typeface="Work Sans"/>
                <a:ea typeface="Work Sans"/>
                <a:cs typeface="Work Sans"/>
                <a:sym typeface="Work Sans"/>
              </a:rPr>
              <a:t>WHAT:</a:t>
            </a:r>
            <a:r>
              <a:rPr lang="en" sz="1800">
                <a:solidFill>
                  <a:srgbClr val="FFC000"/>
                </a:solidFill>
              </a:rPr>
              <a:t> Counselor Generated questions surrounding relationships, instruction and engagement </a:t>
            </a:r>
            <a:endParaRPr sz="1800">
              <a:solidFill>
                <a:srgbClr val="FFC000"/>
              </a:solidFill>
            </a:endParaRPr>
          </a:p>
          <a:p>
            <a:pPr indent="0" lvl="0" marL="0" rtl="0" algn="l">
              <a:spcBef>
                <a:spcPts val="600"/>
              </a:spcBef>
              <a:spcAft>
                <a:spcPts val="0"/>
              </a:spcAft>
              <a:buNone/>
            </a:pPr>
            <a:r>
              <a:rPr b="1" lang="en" sz="1800">
                <a:solidFill>
                  <a:srgbClr val="FFC000"/>
                </a:solidFill>
                <a:latin typeface="Work Sans"/>
                <a:ea typeface="Work Sans"/>
                <a:cs typeface="Work Sans"/>
                <a:sym typeface="Work Sans"/>
              </a:rPr>
              <a:t>WHEN:</a:t>
            </a:r>
            <a:r>
              <a:rPr lang="en" sz="1800">
                <a:solidFill>
                  <a:srgbClr val="FFC000"/>
                </a:solidFill>
              </a:rPr>
              <a:t> November 13 during Intervention</a:t>
            </a:r>
            <a:endParaRPr sz="1800">
              <a:solidFill>
                <a:srgbClr val="FFC000"/>
              </a:solidFill>
            </a:endParaRPr>
          </a:p>
        </p:txBody>
      </p:sp>
      <p:sp>
        <p:nvSpPr>
          <p:cNvPr id="382" name="Google Shape;382;p64"/>
          <p:cNvSpPr txBox="1"/>
          <p:nvPr/>
        </p:nvSpPr>
        <p:spPr>
          <a:xfrm>
            <a:off x="438450" y="1150475"/>
            <a:ext cx="4085700" cy="2817300"/>
          </a:xfrm>
          <a:prstGeom prst="rect">
            <a:avLst/>
          </a:prstGeom>
          <a:no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C000"/>
                </a:solidFill>
                <a:latin typeface="Work Sans"/>
                <a:ea typeface="Work Sans"/>
                <a:cs typeface="Work Sans"/>
                <a:sym typeface="Work Sans"/>
              </a:rPr>
              <a:t>HIGHLIGHTS</a:t>
            </a:r>
            <a:r>
              <a:rPr lang="en" sz="2000">
                <a:solidFill>
                  <a:srgbClr val="FFC000"/>
                </a:solidFill>
                <a:latin typeface="Work Sans"/>
                <a:ea typeface="Work Sans"/>
                <a:cs typeface="Work Sans"/>
                <a:sym typeface="Work Sans"/>
              </a:rPr>
              <a:t>: </a:t>
            </a:r>
            <a:endParaRPr sz="2000">
              <a:solidFill>
                <a:srgbClr val="FFC000"/>
              </a:solidFill>
              <a:latin typeface="Work Sans"/>
              <a:ea typeface="Work Sans"/>
              <a:cs typeface="Work Sans"/>
              <a:sym typeface="Work Sans"/>
            </a:endParaRPr>
          </a:p>
          <a:p>
            <a:pPr indent="-317500" lvl="0" marL="457200" rtl="0" algn="l">
              <a:spcBef>
                <a:spcPts val="0"/>
              </a:spcBef>
              <a:spcAft>
                <a:spcPts val="0"/>
              </a:spcAft>
              <a:buClr>
                <a:srgbClr val="FFC000"/>
              </a:buClr>
              <a:buSzPts val="1400"/>
              <a:buFont typeface="Work Sans"/>
              <a:buChar char="●"/>
            </a:pPr>
            <a:r>
              <a:rPr lang="en">
                <a:solidFill>
                  <a:srgbClr val="FFC000"/>
                </a:solidFill>
                <a:latin typeface="Work Sans"/>
                <a:ea typeface="Work Sans"/>
                <a:cs typeface="Work Sans"/>
                <a:sym typeface="Work Sans"/>
              </a:rPr>
              <a:t>Improve basic English skills for comprehension </a:t>
            </a:r>
            <a:endParaRPr>
              <a:solidFill>
                <a:srgbClr val="FFC000"/>
              </a:solidFill>
              <a:latin typeface="Work Sans"/>
              <a:ea typeface="Work Sans"/>
              <a:cs typeface="Work Sans"/>
              <a:sym typeface="Work Sans"/>
            </a:endParaRPr>
          </a:p>
          <a:p>
            <a:pPr indent="-317500" lvl="0" marL="457200" rtl="0" algn="l">
              <a:spcBef>
                <a:spcPts val="0"/>
              </a:spcBef>
              <a:spcAft>
                <a:spcPts val="0"/>
              </a:spcAft>
              <a:buClr>
                <a:srgbClr val="FFC000"/>
              </a:buClr>
              <a:buSzPts val="1400"/>
              <a:buFont typeface="Work Sans"/>
              <a:buChar char="●"/>
            </a:pPr>
            <a:r>
              <a:rPr lang="en">
                <a:solidFill>
                  <a:srgbClr val="FFC000"/>
                </a:solidFill>
                <a:latin typeface="Work Sans"/>
                <a:ea typeface="Work Sans"/>
                <a:cs typeface="Work Sans"/>
                <a:sym typeface="Work Sans"/>
              </a:rPr>
              <a:t>Students would like to see a respectful environment on campus among students and staff </a:t>
            </a:r>
            <a:endParaRPr>
              <a:solidFill>
                <a:srgbClr val="FFC000"/>
              </a:solidFill>
              <a:latin typeface="Work Sans"/>
              <a:ea typeface="Work Sans"/>
              <a:cs typeface="Work Sans"/>
              <a:sym typeface="Work Sans"/>
            </a:endParaRPr>
          </a:p>
          <a:p>
            <a:pPr indent="-317500" lvl="0" marL="457200" rtl="0" algn="l">
              <a:spcBef>
                <a:spcPts val="0"/>
              </a:spcBef>
              <a:spcAft>
                <a:spcPts val="0"/>
              </a:spcAft>
              <a:buClr>
                <a:srgbClr val="FFC000"/>
              </a:buClr>
              <a:buSzPts val="1400"/>
              <a:buFont typeface="Work Sans"/>
              <a:buChar char="●"/>
            </a:pPr>
            <a:r>
              <a:rPr lang="en">
                <a:solidFill>
                  <a:srgbClr val="FFC000"/>
                </a:solidFill>
                <a:latin typeface="Work Sans"/>
                <a:ea typeface="Work Sans"/>
                <a:cs typeface="Work Sans"/>
                <a:sym typeface="Work Sans"/>
              </a:rPr>
              <a:t>Love the support in core classes from EL Aides!</a:t>
            </a:r>
            <a:endParaRPr>
              <a:solidFill>
                <a:srgbClr val="FFC000"/>
              </a:solidFill>
              <a:latin typeface="Work Sans"/>
              <a:ea typeface="Work Sans"/>
              <a:cs typeface="Work Sans"/>
              <a:sym typeface="Work Sans"/>
            </a:endParaRPr>
          </a:p>
          <a:p>
            <a:pPr indent="-317500" lvl="1" marL="914400" rtl="0" algn="l">
              <a:spcBef>
                <a:spcPts val="0"/>
              </a:spcBef>
              <a:spcAft>
                <a:spcPts val="0"/>
              </a:spcAft>
              <a:buClr>
                <a:srgbClr val="FFC000"/>
              </a:buClr>
              <a:buSzPts val="1400"/>
              <a:buFont typeface="Work Sans"/>
              <a:buChar char="○"/>
            </a:pPr>
            <a:r>
              <a:rPr lang="en">
                <a:solidFill>
                  <a:srgbClr val="FFC000"/>
                </a:solidFill>
                <a:latin typeface="Work Sans"/>
                <a:ea typeface="Work Sans"/>
                <a:cs typeface="Work Sans"/>
                <a:sym typeface="Work Sans"/>
              </a:rPr>
              <a:t>Listen to students, make them feel connected and comfortable </a:t>
            </a:r>
            <a:endParaRPr>
              <a:solidFill>
                <a:srgbClr val="FFC000"/>
              </a:solidFill>
              <a:latin typeface="Work Sans"/>
              <a:ea typeface="Work Sans"/>
              <a:cs typeface="Work Sans"/>
              <a:sym typeface="Work Sans"/>
            </a:endParaRPr>
          </a:p>
          <a:p>
            <a:pPr indent="-317500" lvl="0" marL="457200" rtl="0" algn="l">
              <a:spcBef>
                <a:spcPts val="0"/>
              </a:spcBef>
              <a:spcAft>
                <a:spcPts val="0"/>
              </a:spcAft>
              <a:buClr>
                <a:srgbClr val="FFC000"/>
              </a:buClr>
              <a:buSzPts val="1400"/>
              <a:buFont typeface="Work Sans"/>
              <a:buChar char="●"/>
            </a:pPr>
            <a:r>
              <a:rPr lang="en">
                <a:solidFill>
                  <a:srgbClr val="FFC000"/>
                </a:solidFill>
                <a:latin typeface="Work Sans"/>
                <a:ea typeface="Work Sans"/>
                <a:cs typeface="Work Sans"/>
                <a:sym typeface="Work Sans"/>
              </a:rPr>
              <a:t>More teacher check-in with students, show patience and caring </a:t>
            </a:r>
            <a:endParaRPr>
              <a:solidFill>
                <a:srgbClr val="FFC000"/>
              </a:solidFill>
              <a:latin typeface="Work Sans"/>
              <a:ea typeface="Work Sans"/>
              <a:cs typeface="Work Sans"/>
              <a:sym typeface="Work Sans"/>
            </a:endParaRPr>
          </a:p>
          <a:p>
            <a:pPr indent="0" lvl="0" marL="457200" rtl="0" algn="l">
              <a:spcBef>
                <a:spcPts val="0"/>
              </a:spcBef>
              <a:spcAft>
                <a:spcPts val="0"/>
              </a:spcAft>
              <a:buNone/>
            </a:pPr>
            <a:r>
              <a:t/>
            </a:r>
            <a:endParaRPr>
              <a:latin typeface="Work Sans"/>
              <a:ea typeface="Work Sans"/>
              <a:cs typeface="Work Sans"/>
              <a:sym typeface="Work Sans"/>
            </a:endParaRPr>
          </a:p>
        </p:txBody>
      </p:sp>
      <p:sp>
        <p:nvSpPr>
          <p:cNvPr id="383" name="Google Shape;383;p64"/>
          <p:cNvSpPr/>
          <p:nvPr/>
        </p:nvSpPr>
        <p:spPr>
          <a:xfrm rot="129747">
            <a:off x="6214860" y="3287836"/>
            <a:ext cx="2736293" cy="1647419"/>
          </a:xfrm>
          <a:prstGeom prst="cloud">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Shout out to: </a:t>
            </a:r>
            <a:endParaRPr/>
          </a:p>
          <a:p>
            <a:pPr indent="0" lvl="0" marL="0" rtl="0" algn="ctr">
              <a:spcBef>
                <a:spcPts val="0"/>
              </a:spcBef>
              <a:spcAft>
                <a:spcPts val="0"/>
              </a:spcAft>
              <a:buNone/>
            </a:pPr>
            <a:r>
              <a:rPr b="1" lang="en" sz="1800"/>
              <a:t>Gallegos, Wilson, Willis, Coach K. </a:t>
            </a:r>
            <a:endParaRPr b="1"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65"/>
          <p:cNvSpPr txBox="1"/>
          <p:nvPr>
            <p:ph type="title"/>
          </p:nvPr>
        </p:nvSpPr>
        <p:spPr>
          <a:xfrm>
            <a:off x="311700" y="445025"/>
            <a:ext cx="8520600" cy="707400"/>
          </a:xfrm>
          <a:prstGeom prst="rect">
            <a:avLst/>
          </a:prstGeom>
          <a:solidFill>
            <a:srgbClr val="000000"/>
          </a:solidFill>
        </p:spPr>
        <p:txBody>
          <a:bodyPr anchorCtr="0" anchor="ctr" bIns="91425" lIns="91425" spcFirstLastPara="1" rIns="91425" wrap="square" tIns="91425">
            <a:noAutofit/>
          </a:bodyPr>
          <a:lstStyle/>
          <a:p>
            <a:pPr indent="0" lvl="0" marL="0" rtl="0" algn="l">
              <a:spcBef>
                <a:spcPts val="0"/>
              </a:spcBef>
              <a:spcAft>
                <a:spcPts val="0"/>
              </a:spcAft>
              <a:buNone/>
            </a:pPr>
            <a:r>
              <a:rPr lang="en"/>
              <a:t>This Year in Numbers!</a:t>
            </a:r>
            <a:endParaRPr/>
          </a:p>
        </p:txBody>
      </p:sp>
      <p:sp>
        <p:nvSpPr>
          <p:cNvPr id="389" name="Google Shape;389;p65"/>
          <p:cNvSpPr txBox="1"/>
          <p:nvPr>
            <p:ph idx="1" type="body"/>
          </p:nvPr>
        </p:nvSpPr>
        <p:spPr>
          <a:xfrm>
            <a:off x="311700" y="1325375"/>
            <a:ext cx="47082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400" u="sng">
                <a:solidFill>
                  <a:schemeClr val="accent1"/>
                </a:solidFill>
                <a:latin typeface="Roboto"/>
                <a:ea typeface="Roboto"/>
                <a:cs typeface="Roboto"/>
                <a:sym typeface="Roboto"/>
              </a:rPr>
              <a:t>188</a:t>
            </a:r>
            <a:r>
              <a:rPr lang="en" sz="3400">
                <a:solidFill>
                  <a:srgbClr val="000000"/>
                </a:solidFill>
                <a:latin typeface="Roboto"/>
                <a:ea typeface="Roboto"/>
                <a:cs typeface="Roboto"/>
                <a:sym typeface="Roboto"/>
              </a:rPr>
              <a:t> </a:t>
            </a:r>
            <a:r>
              <a:rPr lang="en" sz="3400">
                <a:solidFill>
                  <a:srgbClr val="FFC000"/>
                </a:solidFill>
                <a:latin typeface="Roboto"/>
                <a:ea typeface="Roboto"/>
                <a:cs typeface="Roboto"/>
                <a:sym typeface="Roboto"/>
              </a:rPr>
              <a:t>Guidance Lessons</a:t>
            </a:r>
            <a:endParaRPr sz="3400">
              <a:solidFill>
                <a:srgbClr val="FFC000"/>
              </a:solidFill>
              <a:latin typeface="Roboto"/>
              <a:ea typeface="Roboto"/>
              <a:cs typeface="Roboto"/>
              <a:sym typeface="Roboto"/>
            </a:endParaRPr>
          </a:p>
          <a:p>
            <a:pPr indent="-317500" lvl="0" marL="457200" rtl="0" algn="l">
              <a:spcBef>
                <a:spcPts val="0"/>
              </a:spcBef>
              <a:spcAft>
                <a:spcPts val="0"/>
              </a:spcAft>
              <a:buClr>
                <a:srgbClr val="FFC000"/>
              </a:buClr>
              <a:buSzPts val="1400"/>
              <a:buFont typeface="Roboto"/>
              <a:buChar char="●"/>
            </a:pPr>
            <a:r>
              <a:rPr lang="en" sz="1400" u="sng">
                <a:solidFill>
                  <a:srgbClr val="FFC000"/>
                </a:solidFill>
                <a:latin typeface="Roboto"/>
                <a:ea typeface="Roboto"/>
                <a:cs typeface="Roboto"/>
                <a:sym typeface="Roboto"/>
              </a:rPr>
              <a:t>1</a:t>
            </a:r>
            <a:r>
              <a:rPr lang="en" sz="1400">
                <a:solidFill>
                  <a:srgbClr val="FFC000"/>
                </a:solidFill>
                <a:latin typeface="Roboto"/>
                <a:ea typeface="Roboto"/>
                <a:cs typeface="Roboto"/>
                <a:sym typeface="Roboto"/>
              </a:rPr>
              <a:t> Counselor Connection 101 Video Lesson</a:t>
            </a:r>
            <a:endParaRPr sz="1400">
              <a:solidFill>
                <a:srgbClr val="FFC000"/>
              </a:solidFill>
              <a:latin typeface="Roboto"/>
              <a:ea typeface="Roboto"/>
              <a:cs typeface="Roboto"/>
              <a:sym typeface="Roboto"/>
            </a:endParaRPr>
          </a:p>
          <a:p>
            <a:pPr indent="-317500" lvl="0" marL="457200" rtl="0" algn="l">
              <a:spcBef>
                <a:spcPts val="0"/>
              </a:spcBef>
              <a:spcAft>
                <a:spcPts val="0"/>
              </a:spcAft>
              <a:buClr>
                <a:srgbClr val="FFC000"/>
              </a:buClr>
              <a:buSzPts val="1400"/>
              <a:buFont typeface="Roboto"/>
              <a:buChar char="●"/>
            </a:pPr>
            <a:r>
              <a:rPr lang="en" sz="1400" u="sng">
                <a:solidFill>
                  <a:srgbClr val="FFC000"/>
                </a:solidFill>
                <a:latin typeface="Roboto"/>
                <a:ea typeface="Roboto"/>
                <a:cs typeface="Roboto"/>
                <a:sym typeface="Roboto"/>
              </a:rPr>
              <a:t>45</a:t>
            </a:r>
            <a:r>
              <a:rPr lang="en" sz="1400">
                <a:solidFill>
                  <a:srgbClr val="FFC000"/>
                </a:solidFill>
                <a:latin typeface="Roboto"/>
                <a:ea typeface="Roboto"/>
                <a:cs typeface="Roboto"/>
                <a:sym typeface="Roboto"/>
              </a:rPr>
              <a:t> College and Career Making it Happen</a:t>
            </a:r>
            <a:endParaRPr sz="1400">
              <a:solidFill>
                <a:srgbClr val="FFC000"/>
              </a:solidFill>
              <a:latin typeface="Roboto"/>
              <a:ea typeface="Roboto"/>
              <a:cs typeface="Roboto"/>
              <a:sym typeface="Roboto"/>
            </a:endParaRPr>
          </a:p>
          <a:p>
            <a:pPr indent="-317500" lvl="0" marL="457200" rtl="0" algn="l">
              <a:spcBef>
                <a:spcPts val="0"/>
              </a:spcBef>
              <a:spcAft>
                <a:spcPts val="0"/>
              </a:spcAft>
              <a:buClr>
                <a:srgbClr val="FFC000"/>
              </a:buClr>
              <a:buSzPts val="1400"/>
              <a:buFont typeface="Roboto"/>
              <a:buChar char="●"/>
            </a:pPr>
            <a:r>
              <a:rPr lang="en" sz="1400" u="sng">
                <a:solidFill>
                  <a:srgbClr val="FFC000"/>
                </a:solidFill>
                <a:latin typeface="Roboto"/>
                <a:ea typeface="Roboto"/>
                <a:cs typeface="Roboto"/>
                <a:sym typeface="Roboto"/>
              </a:rPr>
              <a:t>16</a:t>
            </a:r>
            <a:r>
              <a:rPr lang="en" sz="1400">
                <a:solidFill>
                  <a:srgbClr val="FFC000"/>
                </a:solidFill>
                <a:latin typeface="Roboto"/>
                <a:ea typeface="Roboto"/>
                <a:cs typeface="Roboto"/>
                <a:sym typeface="Roboto"/>
              </a:rPr>
              <a:t> Counselor Connection 201 (Grade Level Meetings)</a:t>
            </a:r>
            <a:endParaRPr sz="1400">
              <a:solidFill>
                <a:srgbClr val="FFC000"/>
              </a:solidFill>
              <a:latin typeface="Roboto"/>
              <a:ea typeface="Roboto"/>
              <a:cs typeface="Roboto"/>
              <a:sym typeface="Roboto"/>
            </a:endParaRPr>
          </a:p>
          <a:p>
            <a:pPr indent="-317500" lvl="0" marL="457200" rtl="0" algn="l">
              <a:spcBef>
                <a:spcPts val="0"/>
              </a:spcBef>
              <a:spcAft>
                <a:spcPts val="0"/>
              </a:spcAft>
              <a:buClr>
                <a:srgbClr val="FFC000"/>
              </a:buClr>
              <a:buSzPts val="1400"/>
              <a:buFont typeface="Roboto"/>
              <a:buChar char="●"/>
            </a:pPr>
            <a:r>
              <a:rPr lang="en" sz="1400" u="sng">
                <a:solidFill>
                  <a:srgbClr val="FFC000"/>
                </a:solidFill>
                <a:latin typeface="Roboto"/>
                <a:ea typeface="Roboto"/>
                <a:cs typeface="Roboto"/>
                <a:sym typeface="Roboto"/>
              </a:rPr>
              <a:t>18</a:t>
            </a:r>
            <a:r>
              <a:rPr lang="en" sz="1400">
                <a:solidFill>
                  <a:srgbClr val="FFC000"/>
                </a:solidFill>
                <a:latin typeface="Roboto"/>
                <a:ea typeface="Roboto"/>
                <a:cs typeface="Roboto"/>
                <a:sym typeface="Roboto"/>
              </a:rPr>
              <a:t> FAFSA Linked Lessons</a:t>
            </a:r>
            <a:endParaRPr sz="1400">
              <a:solidFill>
                <a:srgbClr val="FFC000"/>
              </a:solidFill>
              <a:latin typeface="Roboto"/>
              <a:ea typeface="Roboto"/>
              <a:cs typeface="Roboto"/>
              <a:sym typeface="Roboto"/>
            </a:endParaRPr>
          </a:p>
          <a:p>
            <a:pPr indent="-317500" lvl="0" marL="457200" rtl="0" algn="l">
              <a:spcBef>
                <a:spcPts val="0"/>
              </a:spcBef>
              <a:spcAft>
                <a:spcPts val="0"/>
              </a:spcAft>
              <a:buClr>
                <a:srgbClr val="FFC000"/>
              </a:buClr>
              <a:buSzPts val="1400"/>
              <a:buFont typeface="Roboto"/>
              <a:buChar char="●"/>
            </a:pPr>
            <a:r>
              <a:rPr lang="en" sz="1400" u="sng">
                <a:solidFill>
                  <a:srgbClr val="FFC000"/>
                </a:solidFill>
                <a:latin typeface="Roboto"/>
                <a:ea typeface="Roboto"/>
                <a:cs typeface="Roboto"/>
                <a:sym typeface="Roboto"/>
              </a:rPr>
              <a:t>16</a:t>
            </a:r>
            <a:r>
              <a:rPr lang="en" sz="1400">
                <a:solidFill>
                  <a:srgbClr val="FFC000"/>
                </a:solidFill>
                <a:latin typeface="Roboto"/>
                <a:ea typeface="Roboto"/>
                <a:cs typeface="Roboto"/>
                <a:sym typeface="Roboto"/>
              </a:rPr>
              <a:t> APEX Talks</a:t>
            </a:r>
            <a:endParaRPr sz="1400">
              <a:solidFill>
                <a:srgbClr val="FFC000"/>
              </a:solidFill>
              <a:latin typeface="Roboto"/>
              <a:ea typeface="Roboto"/>
              <a:cs typeface="Roboto"/>
              <a:sym typeface="Roboto"/>
            </a:endParaRPr>
          </a:p>
          <a:p>
            <a:pPr indent="-317500" lvl="0" marL="457200" rtl="0" algn="l">
              <a:spcBef>
                <a:spcPts val="0"/>
              </a:spcBef>
              <a:spcAft>
                <a:spcPts val="0"/>
              </a:spcAft>
              <a:buClr>
                <a:srgbClr val="FFC000"/>
              </a:buClr>
              <a:buSzPts val="1400"/>
              <a:buFont typeface="Roboto"/>
              <a:buChar char="●"/>
            </a:pPr>
            <a:r>
              <a:rPr lang="en" sz="1400" u="sng">
                <a:solidFill>
                  <a:srgbClr val="FFC000"/>
                </a:solidFill>
                <a:latin typeface="Roboto"/>
                <a:ea typeface="Roboto"/>
                <a:cs typeface="Roboto"/>
                <a:sym typeface="Roboto"/>
              </a:rPr>
              <a:t>85</a:t>
            </a:r>
            <a:r>
              <a:rPr lang="en" sz="1400">
                <a:solidFill>
                  <a:srgbClr val="FFC000"/>
                </a:solidFill>
                <a:latin typeface="Roboto"/>
                <a:ea typeface="Roboto"/>
                <a:cs typeface="Roboto"/>
                <a:sym typeface="Roboto"/>
              </a:rPr>
              <a:t> Pre-Course Selection</a:t>
            </a:r>
            <a:endParaRPr sz="1400">
              <a:solidFill>
                <a:srgbClr val="FFC000"/>
              </a:solidFill>
              <a:latin typeface="Roboto"/>
              <a:ea typeface="Roboto"/>
              <a:cs typeface="Roboto"/>
              <a:sym typeface="Roboto"/>
            </a:endParaRPr>
          </a:p>
          <a:p>
            <a:pPr indent="-317500" lvl="0" marL="457200" rtl="0" algn="l">
              <a:spcBef>
                <a:spcPts val="0"/>
              </a:spcBef>
              <a:spcAft>
                <a:spcPts val="0"/>
              </a:spcAft>
              <a:buClr>
                <a:srgbClr val="FFC000"/>
              </a:buClr>
              <a:buSzPts val="1400"/>
              <a:buFont typeface="Roboto"/>
              <a:buChar char="●"/>
            </a:pPr>
            <a:r>
              <a:rPr lang="en" sz="1400" u="sng">
                <a:solidFill>
                  <a:srgbClr val="FFC000"/>
                </a:solidFill>
                <a:latin typeface="Roboto"/>
                <a:ea typeface="Roboto"/>
                <a:cs typeface="Roboto"/>
                <a:sym typeface="Roboto"/>
              </a:rPr>
              <a:t>7</a:t>
            </a:r>
            <a:r>
              <a:rPr lang="en" sz="1400">
                <a:solidFill>
                  <a:srgbClr val="FFC000"/>
                </a:solidFill>
                <a:latin typeface="Roboto"/>
                <a:ea typeface="Roboto"/>
                <a:cs typeface="Roboto"/>
                <a:sym typeface="Roboto"/>
              </a:rPr>
              <a:t> ELPAC Talks (Classroom)</a:t>
            </a:r>
            <a:endParaRPr>
              <a:solidFill>
                <a:srgbClr val="FFC000"/>
              </a:solidFill>
            </a:endParaRPr>
          </a:p>
        </p:txBody>
      </p:sp>
      <p:sp>
        <p:nvSpPr>
          <p:cNvPr id="390" name="Google Shape;390;p65"/>
          <p:cNvSpPr txBox="1"/>
          <p:nvPr/>
        </p:nvSpPr>
        <p:spPr>
          <a:xfrm>
            <a:off x="5019900" y="1325375"/>
            <a:ext cx="3953100" cy="358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400" u="sng">
                <a:solidFill>
                  <a:schemeClr val="accent1"/>
                </a:solidFill>
                <a:latin typeface="Roboto"/>
                <a:ea typeface="Roboto"/>
                <a:cs typeface="Roboto"/>
                <a:sym typeface="Roboto"/>
              </a:rPr>
              <a:t>226</a:t>
            </a:r>
            <a:r>
              <a:rPr lang="en" sz="3400">
                <a:latin typeface="Roboto"/>
                <a:ea typeface="Roboto"/>
                <a:cs typeface="Roboto"/>
                <a:sym typeface="Roboto"/>
              </a:rPr>
              <a:t> </a:t>
            </a:r>
            <a:r>
              <a:rPr lang="en" sz="3400">
                <a:solidFill>
                  <a:srgbClr val="FFC000"/>
                </a:solidFill>
                <a:latin typeface="Roboto"/>
                <a:ea typeface="Roboto"/>
                <a:cs typeface="Roboto"/>
                <a:sym typeface="Roboto"/>
              </a:rPr>
              <a:t>Workshops</a:t>
            </a:r>
            <a:endParaRPr sz="3400">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2</a:t>
            </a:r>
            <a:r>
              <a:rPr lang="en">
                <a:solidFill>
                  <a:srgbClr val="FFC000"/>
                </a:solidFill>
                <a:latin typeface="Roboto"/>
                <a:ea typeface="Roboto"/>
                <a:cs typeface="Roboto"/>
                <a:sym typeface="Roboto"/>
              </a:rPr>
              <a:t> New Student Orientation</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1 </a:t>
            </a:r>
            <a:r>
              <a:rPr lang="en">
                <a:solidFill>
                  <a:srgbClr val="FFC000"/>
                </a:solidFill>
                <a:latin typeface="Roboto"/>
                <a:ea typeface="Roboto"/>
                <a:cs typeface="Roboto"/>
                <a:sym typeface="Roboto"/>
              </a:rPr>
              <a:t>NCAA</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6</a:t>
            </a:r>
            <a:r>
              <a:rPr lang="en">
                <a:solidFill>
                  <a:srgbClr val="FFC000"/>
                </a:solidFill>
                <a:latin typeface="Roboto"/>
                <a:ea typeface="Roboto"/>
                <a:cs typeface="Roboto"/>
                <a:sym typeface="Roboto"/>
              </a:rPr>
              <a:t> Parent Workshops</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6</a:t>
            </a:r>
            <a:r>
              <a:rPr lang="en">
                <a:solidFill>
                  <a:srgbClr val="FFC000"/>
                </a:solidFill>
                <a:latin typeface="Roboto"/>
                <a:ea typeface="Roboto"/>
                <a:cs typeface="Roboto"/>
                <a:sym typeface="Roboto"/>
              </a:rPr>
              <a:t> Tiger Talks</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58</a:t>
            </a:r>
            <a:r>
              <a:rPr lang="en">
                <a:solidFill>
                  <a:srgbClr val="FFC000"/>
                </a:solidFill>
                <a:latin typeface="Roboto"/>
                <a:ea typeface="Roboto"/>
                <a:cs typeface="Roboto"/>
                <a:sym typeface="Roboto"/>
              </a:rPr>
              <a:t> College &amp; Financial Aid Applications</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30</a:t>
            </a:r>
            <a:r>
              <a:rPr lang="en">
                <a:solidFill>
                  <a:srgbClr val="FFC000"/>
                </a:solidFill>
                <a:latin typeface="Roboto"/>
                <a:ea typeface="Roboto"/>
                <a:cs typeface="Roboto"/>
                <a:sym typeface="Roboto"/>
              </a:rPr>
              <a:t> ELPAC Talks (Individual*)</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14</a:t>
            </a:r>
            <a:r>
              <a:rPr lang="en">
                <a:solidFill>
                  <a:srgbClr val="FFC000"/>
                </a:solidFill>
                <a:latin typeface="Roboto"/>
                <a:ea typeface="Roboto"/>
                <a:cs typeface="Roboto"/>
                <a:sym typeface="Roboto"/>
              </a:rPr>
              <a:t> College Kick-Off</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15</a:t>
            </a:r>
            <a:r>
              <a:rPr lang="en">
                <a:solidFill>
                  <a:srgbClr val="FFC000"/>
                </a:solidFill>
                <a:latin typeface="Roboto"/>
                <a:ea typeface="Roboto"/>
                <a:cs typeface="Roboto"/>
                <a:sym typeface="Roboto"/>
              </a:rPr>
              <a:t> SIR Meetings (Individual*)</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85</a:t>
            </a:r>
            <a:r>
              <a:rPr lang="en">
                <a:solidFill>
                  <a:srgbClr val="FFC000"/>
                </a:solidFill>
                <a:latin typeface="Roboto"/>
                <a:ea typeface="Roboto"/>
                <a:cs typeface="Roboto"/>
                <a:sym typeface="Roboto"/>
              </a:rPr>
              <a:t> Course Selection (Individual*)</a:t>
            </a:r>
            <a:endParaRPr>
              <a:solidFill>
                <a:srgbClr val="FFC000"/>
              </a:solidFill>
              <a:latin typeface="Roboto"/>
              <a:ea typeface="Roboto"/>
              <a:cs typeface="Roboto"/>
              <a:sym typeface="Roboto"/>
            </a:endParaRPr>
          </a:p>
          <a:p>
            <a:pPr indent="-317500" lvl="0" marL="457200" rtl="0" algn="l">
              <a:lnSpc>
                <a:spcPct val="115000"/>
              </a:lnSpc>
              <a:spcBef>
                <a:spcPts val="0"/>
              </a:spcBef>
              <a:spcAft>
                <a:spcPts val="0"/>
              </a:spcAft>
              <a:buClr>
                <a:srgbClr val="FFC000"/>
              </a:buClr>
              <a:buSzPts val="1400"/>
              <a:buFont typeface="Roboto"/>
              <a:buChar char="●"/>
            </a:pPr>
            <a:r>
              <a:rPr lang="en" u="sng">
                <a:solidFill>
                  <a:srgbClr val="FFC000"/>
                </a:solidFill>
                <a:latin typeface="Roboto"/>
                <a:ea typeface="Roboto"/>
                <a:cs typeface="Roboto"/>
                <a:sym typeface="Roboto"/>
              </a:rPr>
              <a:t>7</a:t>
            </a:r>
            <a:r>
              <a:rPr lang="en">
                <a:solidFill>
                  <a:srgbClr val="FFC000"/>
                </a:solidFill>
                <a:latin typeface="Roboto"/>
                <a:ea typeface="Roboto"/>
                <a:cs typeface="Roboto"/>
                <a:sym typeface="Roboto"/>
              </a:rPr>
              <a:t> Scholarships</a:t>
            </a:r>
            <a:endParaRPr>
              <a:solidFill>
                <a:srgbClr val="FFC000"/>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FFC000"/>
              </a:solidFill>
              <a:latin typeface="Roboto"/>
              <a:ea typeface="Roboto"/>
              <a:cs typeface="Roboto"/>
              <a:sym typeface="Roboto"/>
            </a:endParaRPr>
          </a:p>
          <a:p>
            <a:pPr indent="0" lvl="0" marL="0" rtl="0" algn="l">
              <a:lnSpc>
                <a:spcPct val="115000"/>
              </a:lnSpc>
              <a:spcBef>
                <a:spcPts val="0"/>
              </a:spcBef>
              <a:spcAft>
                <a:spcPts val="0"/>
              </a:spcAft>
              <a:buNone/>
            </a:pPr>
            <a:r>
              <a:rPr lang="en">
                <a:solidFill>
                  <a:srgbClr val="FFC000"/>
                </a:solidFill>
                <a:latin typeface="Roboto"/>
                <a:ea typeface="Roboto"/>
                <a:cs typeface="Roboto"/>
                <a:sym typeface="Roboto"/>
              </a:rPr>
              <a:t>**Numbers calculated by periods set aside.</a:t>
            </a:r>
            <a:endParaRPr>
              <a:solidFill>
                <a:srgbClr val="FFC000"/>
              </a:solidFill>
              <a:latin typeface="Roboto"/>
              <a:ea typeface="Roboto"/>
              <a:cs typeface="Roboto"/>
              <a:sym typeface="Roboto"/>
            </a:endParaRPr>
          </a:p>
          <a:p>
            <a:pPr indent="0" lvl="0" marL="0" rtl="0" algn="ctr">
              <a:lnSpc>
                <a:spcPct val="115000"/>
              </a:lnSpc>
              <a:spcBef>
                <a:spcPts val="0"/>
              </a:spcBef>
              <a:spcAft>
                <a:spcPts val="1600"/>
              </a:spcAft>
              <a:buNone/>
            </a:pPr>
            <a:r>
              <a:t/>
            </a:r>
            <a:endParaRPr i="1" sz="2400">
              <a:solidFill>
                <a:srgbClr val="FF9900"/>
              </a:solidFill>
              <a:latin typeface="Roboto"/>
              <a:ea typeface="Roboto"/>
              <a:cs typeface="Roboto"/>
              <a:sym typeface="Roboto"/>
            </a:endParaRPr>
          </a:p>
        </p:txBody>
      </p:sp>
      <p:sp>
        <p:nvSpPr>
          <p:cNvPr id="391" name="Google Shape;391;p65"/>
          <p:cNvSpPr txBox="1"/>
          <p:nvPr/>
        </p:nvSpPr>
        <p:spPr>
          <a:xfrm rot="800994">
            <a:off x="5996558" y="460598"/>
            <a:ext cx="2915584" cy="687205"/>
          </a:xfrm>
          <a:prstGeom prst="rect">
            <a:avLst/>
          </a:prstGeom>
          <a:solidFill>
            <a:schemeClr val="accen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t> </a:t>
            </a:r>
            <a:r>
              <a:rPr b="1" lang="en" sz="3000"/>
              <a:t>412 Total!!</a:t>
            </a:r>
            <a:endParaRPr sz="3000"/>
          </a:p>
        </p:txBody>
      </p:sp>
      <p:pic>
        <p:nvPicPr>
          <p:cNvPr id="392" name="Google Shape;392;p65"/>
          <p:cNvPicPr preferRelativeResize="0"/>
          <p:nvPr/>
        </p:nvPicPr>
        <p:blipFill>
          <a:blip r:embed="rId3">
            <a:alphaModFix/>
          </a:blip>
          <a:stretch>
            <a:fillRect/>
          </a:stretch>
        </p:blipFill>
        <p:spPr>
          <a:xfrm>
            <a:off x="3562925" y="2759175"/>
            <a:ext cx="1617001" cy="2156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66"/>
          <p:cNvSpPr txBox="1"/>
          <p:nvPr>
            <p:ph type="title"/>
          </p:nvPr>
        </p:nvSpPr>
        <p:spPr>
          <a:xfrm>
            <a:off x="685800" y="502725"/>
            <a:ext cx="5630100" cy="136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Perception Data</a:t>
            </a:r>
            <a:endParaRPr>
              <a:solidFill>
                <a:srgbClr val="FFC000"/>
              </a:solidFill>
              <a:latin typeface="Abril Fatface"/>
              <a:ea typeface="Abril Fatface"/>
              <a:cs typeface="Abril Fatface"/>
              <a:sym typeface="Abril Fatface"/>
            </a:endParaRPr>
          </a:p>
        </p:txBody>
      </p:sp>
      <p:sp>
        <p:nvSpPr>
          <p:cNvPr id="398" name="Google Shape;398;p66"/>
          <p:cNvSpPr txBox="1"/>
          <p:nvPr>
            <p:ph idx="1" type="body"/>
          </p:nvPr>
        </p:nvSpPr>
        <p:spPr>
          <a:xfrm>
            <a:off x="286375" y="1167100"/>
            <a:ext cx="3593100" cy="11259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Clr>
                <a:srgbClr val="FFC000"/>
              </a:buClr>
              <a:buSzPts val="1600"/>
              <a:buChar char="▪"/>
            </a:pPr>
            <a:r>
              <a:rPr lang="en">
                <a:solidFill>
                  <a:srgbClr val="FFC000"/>
                </a:solidFill>
              </a:rPr>
              <a:t>Attitudes, Knowledge, Skills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Pre/Post Tests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Know, Believe, Demonstrate</a:t>
            </a:r>
            <a:endParaRPr>
              <a:solidFill>
                <a:srgbClr val="FFC000"/>
              </a:solidFill>
            </a:endParaRPr>
          </a:p>
          <a:p>
            <a:pPr indent="0" lvl="0" marL="457200" rtl="0" algn="l">
              <a:spcBef>
                <a:spcPts val="600"/>
              </a:spcBef>
              <a:spcAft>
                <a:spcPts val="0"/>
              </a:spcAft>
              <a:buNone/>
            </a:pPr>
            <a:r>
              <a:t/>
            </a:r>
            <a:endParaRPr>
              <a:solidFill>
                <a:srgbClr val="FFC000"/>
              </a:solidFill>
            </a:endParaRPr>
          </a:p>
          <a:p>
            <a:pPr indent="0" lvl="0" marL="0" rtl="0" algn="l">
              <a:spcBef>
                <a:spcPts val="600"/>
              </a:spcBef>
              <a:spcAft>
                <a:spcPts val="0"/>
              </a:spcAft>
              <a:buNone/>
            </a:pPr>
            <a:r>
              <a:t/>
            </a:r>
            <a:endParaRPr>
              <a:solidFill>
                <a:srgbClr val="FFC000"/>
              </a:solidFill>
            </a:endParaRPr>
          </a:p>
          <a:p>
            <a:pPr indent="0" lvl="0" marL="457200" rtl="0" algn="l">
              <a:spcBef>
                <a:spcPts val="600"/>
              </a:spcBef>
              <a:spcAft>
                <a:spcPts val="0"/>
              </a:spcAft>
              <a:buNone/>
            </a:pPr>
            <a:r>
              <a:t/>
            </a:r>
            <a:endParaRPr>
              <a:solidFill>
                <a:srgbClr val="FFC000"/>
              </a:solidFill>
            </a:endParaRPr>
          </a:p>
        </p:txBody>
      </p:sp>
      <p:sp>
        <p:nvSpPr>
          <p:cNvPr id="399" name="Google Shape;399;p66"/>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0" name="Google Shape;400;p66"/>
          <p:cNvSpPr/>
          <p:nvPr/>
        </p:nvSpPr>
        <p:spPr>
          <a:xfrm rot="176965">
            <a:off x="6903836" y="362778"/>
            <a:ext cx="1924734" cy="1267332"/>
          </a:xfrm>
          <a:prstGeom prst="cloud">
            <a:avLst/>
          </a:prstGeom>
          <a:solidFill>
            <a:srgbClr val="D0E0E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Montserrat"/>
                <a:ea typeface="Montserrat"/>
                <a:cs typeface="Montserrat"/>
                <a:sym typeface="Montserrat"/>
              </a:rPr>
              <a:t>“</a:t>
            </a:r>
            <a:r>
              <a:rPr b="1" lang="en" sz="1000">
                <a:latin typeface="Montserrat"/>
                <a:ea typeface="Montserrat"/>
                <a:cs typeface="Montserrat"/>
                <a:sym typeface="Montserrat"/>
              </a:rPr>
              <a:t>Data elements that research has identified as impacting </a:t>
            </a:r>
            <a:r>
              <a:rPr b="1" lang="en" sz="1000">
                <a:latin typeface="Montserrat"/>
                <a:ea typeface="Montserrat"/>
                <a:cs typeface="Montserrat"/>
                <a:sym typeface="Montserrat"/>
              </a:rPr>
              <a:t>student</a:t>
            </a:r>
            <a:r>
              <a:rPr b="1" lang="en" sz="1000">
                <a:latin typeface="Montserrat"/>
                <a:ea typeface="Montserrat"/>
                <a:cs typeface="Montserrat"/>
                <a:sym typeface="Montserrat"/>
              </a:rPr>
              <a:t> </a:t>
            </a:r>
            <a:r>
              <a:rPr b="1" lang="en" sz="1000">
                <a:latin typeface="Montserrat"/>
                <a:ea typeface="Montserrat"/>
                <a:cs typeface="Montserrat"/>
                <a:sym typeface="Montserrat"/>
              </a:rPr>
              <a:t>achievement”</a:t>
            </a:r>
            <a:r>
              <a:rPr lang="en" sz="1000"/>
              <a:t>!</a:t>
            </a:r>
            <a:endParaRPr sz="1000"/>
          </a:p>
        </p:txBody>
      </p:sp>
      <p:pic>
        <p:nvPicPr>
          <p:cNvPr id="401" name="Google Shape;401;p66"/>
          <p:cNvPicPr preferRelativeResize="0"/>
          <p:nvPr/>
        </p:nvPicPr>
        <p:blipFill rotWithShape="1">
          <a:blip r:embed="rId3">
            <a:alphaModFix/>
          </a:blip>
          <a:srcRect b="9796" l="0" r="0" t="0"/>
          <a:stretch/>
        </p:blipFill>
        <p:spPr>
          <a:xfrm>
            <a:off x="3546550" y="1678800"/>
            <a:ext cx="5009299" cy="2714475"/>
          </a:xfrm>
          <a:prstGeom prst="rect">
            <a:avLst/>
          </a:prstGeom>
          <a:noFill/>
          <a:ln>
            <a:noFill/>
          </a:ln>
        </p:spPr>
      </p:pic>
      <p:sp>
        <p:nvSpPr>
          <p:cNvPr id="402" name="Google Shape;402;p66"/>
          <p:cNvSpPr txBox="1"/>
          <p:nvPr/>
        </p:nvSpPr>
        <p:spPr>
          <a:xfrm rot="-1439541">
            <a:off x="621586" y="3179703"/>
            <a:ext cx="1987632" cy="121366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Montserrat"/>
                <a:ea typeface="Montserrat"/>
                <a:cs typeface="Montserrat"/>
                <a:sym typeface="Montserrat"/>
              </a:rPr>
              <a:t>“ASK them what they’ve learned!”</a:t>
            </a:r>
            <a:endParaRPr>
              <a:solidFill>
                <a:schemeClr val="lt1"/>
              </a:solidFill>
              <a:latin typeface="Montserrat"/>
              <a:ea typeface="Montserrat"/>
              <a:cs typeface="Montserrat"/>
              <a:sym typeface="Montserrat"/>
            </a:endParaRPr>
          </a:p>
        </p:txBody>
      </p:sp>
      <p:sp>
        <p:nvSpPr>
          <p:cNvPr id="403" name="Google Shape;403;p66"/>
          <p:cNvSpPr txBox="1"/>
          <p:nvPr/>
        </p:nvSpPr>
        <p:spPr>
          <a:xfrm>
            <a:off x="5683975" y="3531100"/>
            <a:ext cx="3324000" cy="300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i="1" lang="en" sz="1000">
                <a:solidFill>
                  <a:srgbClr val="FFC000"/>
                </a:solidFill>
              </a:rPr>
              <a:t>(The Use of Data in School Counseling</a:t>
            </a:r>
            <a:r>
              <a:rPr lang="en" sz="1000">
                <a:solidFill>
                  <a:srgbClr val="FFC000"/>
                </a:solidFill>
              </a:rPr>
              <a:t>, Hatch, 2013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67"/>
          <p:cNvSpPr txBox="1"/>
          <p:nvPr>
            <p:ph type="title"/>
          </p:nvPr>
        </p:nvSpPr>
        <p:spPr>
          <a:xfrm>
            <a:off x="0" y="157150"/>
            <a:ext cx="9010800" cy="707400"/>
          </a:xfrm>
          <a:prstGeom prst="rect">
            <a:avLst/>
          </a:prstGeom>
          <a:solidFill>
            <a:srgbClr val="000000"/>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500"/>
              <a:t>Pre-Post Test Data 9th/10th Grade College &amp; Career Making it Happen</a:t>
            </a:r>
            <a:endParaRPr sz="2500"/>
          </a:p>
        </p:txBody>
      </p:sp>
      <p:pic>
        <p:nvPicPr>
          <p:cNvPr id="409" name="Google Shape;409;p67" title="Points scored"/>
          <p:cNvPicPr preferRelativeResize="0"/>
          <p:nvPr/>
        </p:nvPicPr>
        <p:blipFill>
          <a:blip r:embed="rId3">
            <a:alphaModFix/>
          </a:blip>
          <a:stretch>
            <a:fillRect/>
          </a:stretch>
        </p:blipFill>
        <p:spPr>
          <a:xfrm>
            <a:off x="1040975" y="774425"/>
            <a:ext cx="6827826" cy="4221874"/>
          </a:xfrm>
          <a:prstGeom prst="rect">
            <a:avLst/>
          </a:prstGeom>
          <a:noFill/>
          <a:ln>
            <a:noFill/>
          </a:ln>
        </p:spPr>
      </p:pic>
      <p:sp>
        <p:nvSpPr>
          <p:cNvPr id="410" name="Google Shape;410;p67"/>
          <p:cNvSpPr/>
          <p:nvPr/>
        </p:nvSpPr>
        <p:spPr>
          <a:xfrm>
            <a:off x="1827875" y="1986387"/>
            <a:ext cx="1406052" cy="1170720"/>
          </a:xfrm>
          <a:prstGeom prst="irregularSeal1">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T Sans Narrow"/>
                <a:ea typeface="PT Sans Narrow"/>
                <a:cs typeface="PT Sans Narrow"/>
                <a:sym typeface="PT Sans Narrow"/>
              </a:rPr>
              <a:t>74% CHANGE! </a:t>
            </a:r>
            <a:endParaRPr>
              <a:latin typeface="PT Sans Narrow"/>
              <a:ea typeface="PT Sans Narrow"/>
              <a:cs typeface="PT Sans Narrow"/>
              <a:sym typeface="PT Sans Narrow"/>
            </a:endParaRPr>
          </a:p>
        </p:txBody>
      </p:sp>
      <p:sp>
        <p:nvSpPr>
          <p:cNvPr id="411" name="Google Shape;411;p67"/>
          <p:cNvSpPr/>
          <p:nvPr/>
        </p:nvSpPr>
        <p:spPr>
          <a:xfrm>
            <a:off x="3608125" y="1274225"/>
            <a:ext cx="1406052" cy="1218618"/>
          </a:xfrm>
          <a:prstGeom prst="irregularSeal1">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T Sans Narrow"/>
                <a:ea typeface="PT Sans Narrow"/>
                <a:cs typeface="PT Sans Narrow"/>
                <a:sym typeface="PT Sans Narrow"/>
              </a:rPr>
              <a:t>107% CHANGE</a:t>
            </a:r>
            <a:endParaRPr>
              <a:latin typeface="PT Sans Narrow"/>
              <a:ea typeface="PT Sans Narrow"/>
              <a:cs typeface="PT Sans Narrow"/>
              <a:sym typeface="PT Sans Narrow"/>
            </a:endParaRPr>
          </a:p>
        </p:txBody>
      </p:sp>
      <p:sp>
        <p:nvSpPr>
          <p:cNvPr id="412" name="Google Shape;412;p67"/>
          <p:cNvSpPr txBox="1"/>
          <p:nvPr/>
        </p:nvSpPr>
        <p:spPr>
          <a:xfrm rot="-1180338">
            <a:off x="6738000" y="1448034"/>
            <a:ext cx="1814400" cy="870997"/>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1"/>
                </a:solidFill>
                <a:latin typeface="PT Sans Narrow"/>
                <a:ea typeface="PT Sans Narrow"/>
                <a:cs typeface="PT Sans Narrow"/>
                <a:sym typeface="PT Sans Narrow"/>
              </a:rPr>
              <a:t>Shifting Attitudes &amp; Teaching Knowledge!!! </a:t>
            </a:r>
            <a:endParaRPr b="1" sz="1600">
              <a:solidFill>
                <a:schemeClr val="accent1"/>
              </a:solidFill>
              <a:latin typeface="PT Sans Narrow"/>
              <a:ea typeface="PT Sans Narrow"/>
              <a:cs typeface="PT Sans Narrow"/>
              <a:sym typeface="PT Sans Narrow"/>
            </a:endParaRPr>
          </a:p>
        </p:txBody>
      </p:sp>
      <p:pic>
        <p:nvPicPr>
          <p:cNvPr id="413" name="Google Shape;413;p67"/>
          <p:cNvPicPr preferRelativeResize="0"/>
          <p:nvPr/>
        </p:nvPicPr>
        <p:blipFill>
          <a:blip r:embed="rId4">
            <a:alphaModFix/>
          </a:blip>
          <a:stretch>
            <a:fillRect/>
          </a:stretch>
        </p:blipFill>
        <p:spPr>
          <a:xfrm>
            <a:off x="7216375" y="2560225"/>
            <a:ext cx="1765624" cy="2354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68"/>
          <p:cNvSpPr txBox="1"/>
          <p:nvPr>
            <p:ph type="title"/>
          </p:nvPr>
        </p:nvSpPr>
        <p:spPr>
          <a:xfrm>
            <a:off x="906150" y="333025"/>
            <a:ext cx="7649100" cy="11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595959"/>
              </a:buClr>
              <a:buFont typeface="Cambria"/>
              <a:buNone/>
            </a:pPr>
            <a:r>
              <a:rPr b="0" lang="en" sz="3000">
                <a:solidFill>
                  <a:srgbClr val="FFC000"/>
                </a:solidFill>
              </a:rPr>
              <a:t>Skill: # of Students who Could Calculate a GPA from a Scenario</a:t>
            </a:r>
            <a:endParaRPr>
              <a:solidFill>
                <a:srgbClr val="FFC000"/>
              </a:solidFill>
            </a:endParaRPr>
          </a:p>
        </p:txBody>
      </p:sp>
      <p:sp>
        <p:nvSpPr>
          <p:cNvPr id="419" name="Google Shape;419;p68"/>
          <p:cNvSpPr txBox="1"/>
          <p:nvPr>
            <p:ph idx="1" type="body"/>
          </p:nvPr>
        </p:nvSpPr>
        <p:spPr>
          <a:xfrm>
            <a:off x="5409925" y="1740400"/>
            <a:ext cx="2865000" cy="25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accent1"/>
              </a:buClr>
              <a:buFont typeface="Arial"/>
              <a:buNone/>
            </a:pPr>
            <a:r>
              <a:rPr lang="en" sz="2800">
                <a:latin typeface="Calibri"/>
                <a:ea typeface="Calibri"/>
                <a:cs typeface="Calibri"/>
                <a:sym typeface="Calibri"/>
              </a:rPr>
              <a:t>      </a:t>
            </a:r>
            <a:endParaRPr sz="2800">
              <a:latin typeface="Calibri"/>
              <a:ea typeface="Calibri"/>
              <a:cs typeface="Calibri"/>
              <a:sym typeface="Calibri"/>
            </a:endParaRPr>
          </a:p>
          <a:p>
            <a:pPr indent="0" lvl="0" marL="0" rtl="0" algn="l">
              <a:spcBef>
                <a:spcPts val="600"/>
              </a:spcBef>
              <a:spcAft>
                <a:spcPts val="0"/>
              </a:spcAft>
              <a:buNone/>
            </a:pPr>
            <a:r>
              <a:t/>
            </a:r>
            <a:endParaRPr/>
          </a:p>
        </p:txBody>
      </p:sp>
      <p:sp>
        <p:nvSpPr>
          <p:cNvPr id="420" name="Google Shape;420;p68"/>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21" name="Google Shape;421;p68"/>
          <p:cNvPicPr preferRelativeResize="0"/>
          <p:nvPr/>
        </p:nvPicPr>
        <p:blipFill rotWithShape="1">
          <a:blip r:embed="rId3">
            <a:alphaModFix/>
          </a:blip>
          <a:srcRect b="0" l="0" r="0" t="0"/>
          <a:stretch/>
        </p:blipFill>
        <p:spPr>
          <a:xfrm>
            <a:off x="388700" y="1402300"/>
            <a:ext cx="3456000" cy="3252600"/>
          </a:xfrm>
          <a:prstGeom prst="rect">
            <a:avLst/>
          </a:prstGeom>
          <a:noFill/>
          <a:ln>
            <a:noFill/>
          </a:ln>
        </p:spPr>
      </p:pic>
      <p:pic>
        <p:nvPicPr>
          <p:cNvPr descr="C:\Users\pcaro\AppData\Local\Microsoft\Windows\Temporary Internet Files\Content.Outlook\15VBEX59\photo.JPG" id="422" name="Google Shape;422;p68"/>
          <p:cNvPicPr preferRelativeResize="0"/>
          <p:nvPr/>
        </p:nvPicPr>
        <p:blipFill rotWithShape="1">
          <a:blip r:embed="rId4">
            <a:alphaModFix/>
          </a:blip>
          <a:srcRect b="0" l="0" r="0" t="0"/>
          <a:stretch/>
        </p:blipFill>
        <p:spPr>
          <a:xfrm>
            <a:off x="4267600" y="2849275"/>
            <a:ext cx="2987100" cy="1680300"/>
          </a:xfrm>
          <a:prstGeom prst="rect">
            <a:avLst/>
          </a:prstGeom>
          <a:noFill/>
          <a:ln>
            <a:noFill/>
          </a:ln>
        </p:spPr>
      </p:pic>
      <p:sp>
        <p:nvSpPr>
          <p:cNvPr id="423" name="Google Shape;423;p68"/>
          <p:cNvSpPr txBox="1"/>
          <p:nvPr/>
        </p:nvSpPr>
        <p:spPr>
          <a:xfrm>
            <a:off x="2864075" y="1827975"/>
            <a:ext cx="5034300" cy="8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sz="1800">
                <a:solidFill>
                  <a:srgbClr val="FFC000"/>
                </a:solidFill>
                <a:latin typeface="Calibri"/>
                <a:ea typeface="Calibri"/>
                <a:cs typeface="Calibri"/>
                <a:sym typeface="Calibri"/>
              </a:rPr>
              <a:t>Question: “Calculate a student’s GPA”</a:t>
            </a:r>
            <a:endParaRPr>
              <a:solidFill>
                <a:srgbClr val="FFC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69"/>
          <p:cNvSpPr txBox="1"/>
          <p:nvPr>
            <p:ph type="title"/>
          </p:nvPr>
        </p:nvSpPr>
        <p:spPr>
          <a:xfrm>
            <a:off x="465250" y="502725"/>
            <a:ext cx="7286100" cy="136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Outcome/Results Data: </a:t>
            </a:r>
            <a:endParaRPr>
              <a:solidFill>
                <a:srgbClr val="FFC000"/>
              </a:solidFill>
              <a:latin typeface="Abril Fatface"/>
              <a:ea typeface="Abril Fatface"/>
              <a:cs typeface="Abril Fatface"/>
              <a:sym typeface="Abril Fatface"/>
            </a:endParaRPr>
          </a:p>
        </p:txBody>
      </p:sp>
      <p:sp>
        <p:nvSpPr>
          <p:cNvPr id="429" name="Google Shape;429;p69"/>
          <p:cNvSpPr txBox="1"/>
          <p:nvPr>
            <p:ph idx="1" type="body"/>
          </p:nvPr>
        </p:nvSpPr>
        <p:spPr>
          <a:xfrm>
            <a:off x="571500" y="1431025"/>
            <a:ext cx="3921600" cy="30153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Clr>
                <a:srgbClr val="FFC000"/>
              </a:buClr>
              <a:buSzPts val="1600"/>
              <a:buChar char="▪"/>
            </a:pPr>
            <a:r>
              <a:rPr lang="en">
                <a:solidFill>
                  <a:srgbClr val="FFC000"/>
                </a:solidFill>
              </a:rPr>
              <a:t>Attendance Rates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A-G Rates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College Career Indicators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Graduation Rate</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SAT/ACT</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AP/IB</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Discipline Rates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Course Enrollment Patterns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Suspension</a:t>
            </a:r>
            <a:r>
              <a:rPr lang="en">
                <a:solidFill>
                  <a:srgbClr val="FFC000"/>
                </a:solidFill>
              </a:rPr>
              <a:t> Rate</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FAFSA/CADAA completion rates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Parent Involvement </a:t>
            </a:r>
            <a:endParaRPr>
              <a:solidFill>
                <a:srgbClr val="FFC000"/>
              </a:solidFill>
            </a:endParaRPr>
          </a:p>
        </p:txBody>
      </p:sp>
      <p:sp>
        <p:nvSpPr>
          <p:cNvPr id="430" name="Google Shape;430;p69"/>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1" name="Google Shape;431;p69"/>
          <p:cNvPicPr preferRelativeResize="0"/>
          <p:nvPr/>
        </p:nvPicPr>
        <p:blipFill>
          <a:blip r:embed="rId3">
            <a:alphaModFix/>
          </a:blip>
          <a:stretch>
            <a:fillRect/>
          </a:stretch>
        </p:blipFill>
        <p:spPr>
          <a:xfrm>
            <a:off x="6322525" y="574300"/>
            <a:ext cx="2204300" cy="1424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70"/>
          <p:cNvSpPr txBox="1"/>
          <p:nvPr>
            <p:ph type="title"/>
          </p:nvPr>
        </p:nvSpPr>
        <p:spPr>
          <a:xfrm>
            <a:off x="311700" y="445025"/>
            <a:ext cx="8520600" cy="572700"/>
          </a:xfrm>
          <a:prstGeom prst="rect">
            <a:avLst/>
          </a:prstGeom>
          <a:noFill/>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FFC000"/>
                </a:solidFill>
              </a:rPr>
              <a:t>Financial Aid SMART Goal - Class of 2018 </a:t>
            </a:r>
            <a:endParaRPr sz="3000">
              <a:solidFill>
                <a:srgbClr val="FFC000"/>
              </a:solidFill>
            </a:endParaRPr>
          </a:p>
        </p:txBody>
      </p:sp>
      <p:sp>
        <p:nvSpPr>
          <p:cNvPr id="437" name="Google Shape;437;p70"/>
          <p:cNvSpPr txBox="1"/>
          <p:nvPr>
            <p:ph idx="1" type="body"/>
          </p:nvPr>
        </p:nvSpPr>
        <p:spPr>
          <a:xfrm>
            <a:off x="233475" y="1100400"/>
            <a:ext cx="1823700" cy="36255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sz="1800">
                <a:solidFill>
                  <a:schemeClr val="lt1"/>
                </a:solidFill>
              </a:rPr>
              <a:t>By June 2018, the percent of seniors </a:t>
            </a:r>
            <a:r>
              <a:rPr b="1" lang="en" sz="1800">
                <a:solidFill>
                  <a:schemeClr val="lt1"/>
                </a:solidFill>
              </a:rPr>
              <a:t>submitting</a:t>
            </a:r>
            <a:r>
              <a:rPr lang="en" sz="1800">
                <a:solidFill>
                  <a:schemeClr val="lt1"/>
                </a:solidFill>
              </a:rPr>
              <a:t> the FAFSA or Ca DREAM Act will increase from 85% to 86%. </a:t>
            </a:r>
            <a:endParaRPr sz="1800">
              <a:solidFill>
                <a:schemeClr val="lt1"/>
              </a:solidFill>
            </a:endParaRPr>
          </a:p>
          <a:p>
            <a:pPr indent="0" lvl="0" marL="0" rtl="0" algn="l">
              <a:spcBef>
                <a:spcPts val="600"/>
              </a:spcBef>
              <a:spcAft>
                <a:spcPts val="0"/>
              </a:spcAft>
              <a:buNone/>
            </a:pPr>
            <a:r>
              <a:t/>
            </a:r>
            <a:endParaRPr sz="1800">
              <a:solidFill>
                <a:schemeClr val="lt1"/>
              </a:solidFill>
            </a:endParaRPr>
          </a:p>
        </p:txBody>
      </p:sp>
      <p:pic>
        <p:nvPicPr>
          <p:cNvPr id="438" name="Google Shape;438;p70" title="Points scored"/>
          <p:cNvPicPr preferRelativeResize="0"/>
          <p:nvPr/>
        </p:nvPicPr>
        <p:blipFill rotWithShape="1">
          <a:blip r:embed="rId3">
            <a:alphaModFix/>
          </a:blip>
          <a:srcRect b="2831" l="1310" r="6413" t="5222"/>
          <a:stretch/>
        </p:blipFill>
        <p:spPr>
          <a:xfrm>
            <a:off x="2057175" y="1234575"/>
            <a:ext cx="6775125" cy="3268700"/>
          </a:xfrm>
          <a:prstGeom prst="rect">
            <a:avLst/>
          </a:prstGeom>
          <a:noFill/>
          <a:ln>
            <a:noFill/>
          </a:ln>
        </p:spPr>
      </p:pic>
      <p:sp>
        <p:nvSpPr>
          <p:cNvPr id="439" name="Google Shape;439;p70"/>
          <p:cNvSpPr txBox="1"/>
          <p:nvPr/>
        </p:nvSpPr>
        <p:spPr>
          <a:xfrm>
            <a:off x="6519363" y="3185375"/>
            <a:ext cx="8043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N=406</a:t>
            </a:r>
            <a:endParaRPr sz="1000">
              <a:solidFill>
                <a:srgbClr val="FFFFFF"/>
              </a:solidFill>
            </a:endParaRPr>
          </a:p>
        </p:txBody>
      </p:sp>
      <p:sp>
        <p:nvSpPr>
          <p:cNvPr id="440" name="Google Shape;440;p70"/>
          <p:cNvSpPr txBox="1"/>
          <p:nvPr/>
        </p:nvSpPr>
        <p:spPr>
          <a:xfrm>
            <a:off x="5260075" y="3221150"/>
            <a:ext cx="8043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N=361</a:t>
            </a:r>
            <a:endParaRPr sz="1000">
              <a:solidFill>
                <a:srgbClr val="FFFFFF"/>
              </a:solidFill>
            </a:endParaRPr>
          </a:p>
        </p:txBody>
      </p:sp>
      <p:sp>
        <p:nvSpPr>
          <p:cNvPr id="441" name="Google Shape;441;p70"/>
          <p:cNvSpPr txBox="1"/>
          <p:nvPr/>
        </p:nvSpPr>
        <p:spPr>
          <a:xfrm>
            <a:off x="4043725" y="3221150"/>
            <a:ext cx="8043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N=376</a:t>
            </a:r>
            <a:endParaRPr sz="1000">
              <a:solidFill>
                <a:srgbClr val="FFFFFF"/>
              </a:solidFill>
            </a:endParaRPr>
          </a:p>
        </p:txBody>
      </p:sp>
      <p:sp>
        <p:nvSpPr>
          <p:cNvPr id="442" name="Google Shape;442;p70"/>
          <p:cNvSpPr txBox="1"/>
          <p:nvPr/>
        </p:nvSpPr>
        <p:spPr>
          <a:xfrm>
            <a:off x="2278275" y="3221150"/>
            <a:ext cx="8043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N=276</a:t>
            </a:r>
            <a:endParaRPr sz="1000">
              <a:solidFill>
                <a:srgbClr val="FFFFFF"/>
              </a:solidFill>
            </a:endParaRPr>
          </a:p>
        </p:txBody>
      </p:sp>
      <p:sp>
        <p:nvSpPr>
          <p:cNvPr id="443" name="Google Shape;443;p70"/>
          <p:cNvSpPr txBox="1"/>
          <p:nvPr/>
        </p:nvSpPr>
        <p:spPr>
          <a:xfrm>
            <a:off x="7778650" y="3221150"/>
            <a:ext cx="8043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N=486</a:t>
            </a:r>
            <a:endParaRPr sz="1000">
              <a:solidFill>
                <a:srgbClr val="FFFFFF"/>
              </a:solidFill>
            </a:endParaRPr>
          </a:p>
        </p:txBody>
      </p:sp>
      <p:sp>
        <p:nvSpPr>
          <p:cNvPr id="444" name="Google Shape;444;p70"/>
          <p:cNvSpPr/>
          <p:nvPr/>
        </p:nvSpPr>
        <p:spPr>
          <a:xfrm rot="-629011">
            <a:off x="1121070" y="3294224"/>
            <a:ext cx="2025823" cy="1584352"/>
          </a:xfrm>
          <a:prstGeom prst="irregularSeal1">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GOAL EXCEEDED!!</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71"/>
          <p:cNvSpPr txBox="1"/>
          <p:nvPr>
            <p:ph type="title"/>
          </p:nvPr>
        </p:nvSpPr>
        <p:spPr>
          <a:xfrm>
            <a:off x="311700" y="445025"/>
            <a:ext cx="8520600" cy="5727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C000"/>
                </a:solidFill>
              </a:rPr>
              <a:t>College Eligible (A-G) Rates</a:t>
            </a:r>
            <a:endParaRPr sz="3000">
              <a:solidFill>
                <a:srgbClr val="FFC000"/>
              </a:solidFill>
            </a:endParaRPr>
          </a:p>
        </p:txBody>
      </p:sp>
      <p:sp>
        <p:nvSpPr>
          <p:cNvPr id="450" name="Google Shape;450;p71"/>
          <p:cNvSpPr txBox="1"/>
          <p:nvPr>
            <p:ph idx="1" type="body"/>
          </p:nvPr>
        </p:nvSpPr>
        <p:spPr>
          <a:xfrm>
            <a:off x="311700" y="1316575"/>
            <a:ext cx="8520600" cy="3302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solidFill>
                <a:srgbClr val="000000"/>
              </a:solidFill>
            </a:endParaRPr>
          </a:p>
          <a:p>
            <a:pPr indent="0" lvl="0" marL="0" rtl="0" algn="l">
              <a:spcBef>
                <a:spcPts val="600"/>
              </a:spcBef>
              <a:spcAft>
                <a:spcPts val="0"/>
              </a:spcAft>
              <a:buNone/>
            </a:pPr>
            <a:r>
              <a:t/>
            </a:r>
            <a:endParaRPr>
              <a:solidFill>
                <a:srgbClr val="000000"/>
              </a:solidFill>
            </a:endParaRPr>
          </a:p>
          <a:p>
            <a:pPr indent="0" lvl="0" marL="0" rtl="0" algn="l">
              <a:spcBef>
                <a:spcPts val="600"/>
              </a:spcBef>
              <a:spcAft>
                <a:spcPts val="0"/>
              </a:spcAft>
              <a:buNone/>
            </a:pPr>
            <a:r>
              <a:t/>
            </a:r>
            <a:endParaRPr>
              <a:solidFill>
                <a:srgbClr val="000000"/>
              </a:solidFill>
            </a:endParaRPr>
          </a:p>
        </p:txBody>
      </p:sp>
      <p:pic>
        <p:nvPicPr>
          <p:cNvPr id="451" name="Google Shape;451;p71" title="Points scored"/>
          <p:cNvPicPr preferRelativeResize="0"/>
          <p:nvPr/>
        </p:nvPicPr>
        <p:blipFill rotWithShape="1">
          <a:blip r:embed="rId3">
            <a:alphaModFix/>
          </a:blip>
          <a:srcRect b="1820" l="2480" r="5632" t="-1820"/>
          <a:stretch/>
        </p:blipFill>
        <p:spPr>
          <a:xfrm>
            <a:off x="690650" y="1241100"/>
            <a:ext cx="7959801" cy="330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72"/>
          <p:cNvSpPr txBox="1"/>
          <p:nvPr>
            <p:ph type="ctrTitle"/>
          </p:nvPr>
        </p:nvSpPr>
        <p:spPr>
          <a:xfrm>
            <a:off x="3390700" y="2049750"/>
            <a:ext cx="4308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Pre-Post Tests: </a:t>
            </a:r>
            <a:r>
              <a:rPr lang="en" sz="3600">
                <a:solidFill>
                  <a:srgbClr val="FFC000"/>
                </a:solidFill>
                <a:latin typeface="Abril Fatface"/>
                <a:ea typeface="Abril Fatface"/>
                <a:cs typeface="Abril Fatface"/>
                <a:sym typeface="Abril Fatface"/>
              </a:rPr>
              <a:t>Why and How?</a:t>
            </a:r>
            <a:endParaRPr sz="3600">
              <a:solidFill>
                <a:srgbClr val="FFC000"/>
              </a:solidFill>
              <a:latin typeface="Abril Fatface"/>
              <a:ea typeface="Abril Fatface"/>
              <a:cs typeface="Abril Fatface"/>
              <a:sym typeface="Abril Fatface"/>
            </a:endParaRPr>
          </a:p>
        </p:txBody>
      </p:sp>
      <p:sp>
        <p:nvSpPr>
          <p:cNvPr id="457" name="Google Shape;457;p72"/>
          <p:cNvSpPr txBox="1"/>
          <p:nvPr/>
        </p:nvSpPr>
        <p:spPr>
          <a:xfrm>
            <a:off x="1064475" y="1328550"/>
            <a:ext cx="2232000" cy="193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12000">
                <a:solidFill>
                  <a:srgbClr val="FFC000"/>
                </a:solidFill>
                <a:latin typeface="Work Sans"/>
                <a:ea typeface="Work Sans"/>
                <a:cs typeface="Work Sans"/>
                <a:sym typeface="Work Sans"/>
              </a:rPr>
              <a:t>3</a:t>
            </a:r>
            <a:r>
              <a:rPr b="1" lang="en" sz="9600">
                <a:solidFill>
                  <a:srgbClr val="FFC000"/>
                </a:solidFill>
                <a:latin typeface="Work Sans"/>
                <a:ea typeface="Work Sans"/>
                <a:cs typeface="Work Sans"/>
                <a:sym typeface="Work Sans"/>
              </a:rPr>
              <a:t>.</a:t>
            </a:r>
            <a:endParaRPr b="1" sz="9600">
              <a:solidFill>
                <a:srgbClr val="FFC000"/>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55"/>
          <p:cNvSpPr txBox="1"/>
          <p:nvPr>
            <p:ph type="title"/>
          </p:nvPr>
        </p:nvSpPr>
        <p:spPr>
          <a:xfrm>
            <a:off x="2025900" y="484975"/>
            <a:ext cx="5092200" cy="136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C000"/>
                </a:solidFill>
                <a:latin typeface="Abril Fatface"/>
                <a:ea typeface="Abril Fatface"/>
                <a:cs typeface="Abril Fatface"/>
                <a:sym typeface="Abril Fatface"/>
              </a:rPr>
              <a:t>Welcome! </a:t>
            </a:r>
            <a:endParaRPr>
              <a:solidFill>
                <a:srgbClr val="FFC000"/>
              </a:solidFill>
              <a:latin typeface="Abril Fatface"/>
              <a:ea typeface="Abril Fatface"/>
              <a:cs typeface="Abril Fatface"/>
              <a:sym typeface="Abril Fatface"/>
            </a:endParaRPr>
          </a:p>
          <a:p>
            <a:pPr indent="0" lvl="0" marL="0" rtl="0" algn="l">
              <a:spcBef>
                <a:spcPts val="0"/>
              </a:spcBef>
              <a:spcAft>
                <a:spcPts val="0"/>
              </a:spcAft>
              <a:buNone/>
            </a:pPr>
            <a:r>
              <a:t/>
            </a:r>
            <a:endParaRPr/>
          </a:p>
        </p:txBody>
      </p:sp>
      <p:sp>
        <p:nvSpPr>
          <p:cNvPr id="300" name="Google Shape;300;p55"/>
          <p:cNvSpPr txBox="1"/>
          <p:nvPr>
            <p:ph idx="1" type="body"/>
          </p:nvPr>
        </p:nvSpPr>
        <p:spPr>
          <a:xfrm>
            <a:off x="448225" y="1191500"/>
            <a:ext cx="4074600" cy="3201900"/>
          </a:xfrm>
          <a:prstGeom prst="rect">
            <a:avLst/>
          </a:prstGeom>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C000"/>
                </a:solidFill>
                <a:latin typeface="Montserrat Light"/>
                <a:ea typeface="Montserrat Light"/>
                <a:cs typeface="Montserrat Light"/>
                <a:sym typeface="Montserrat Light"/>
              </a:rPr>
              <a:t>Erika Gardner </a:t>
            </a:r>
            <a:endParaRPr sz="2000">
              <a:solidFill>
                <a:srgbClr val="FFC000"/>
              </a:solidFill>
              <a:latin typeface="Montserrat Light"/>
              <a:ea typeface="Montserrat Light"/>
              <a:cs typeface="Montserrat Light"/>
              <a:sym typeface="Montserrat Light"/>
            </a:endParaRPr>
          </a:p>
          <a:p>
            <a:pPr indent="0" lvl="0" marL="0" rtl="0" algn="l">
              <a:spcBef>
                <a:spcPts val="0"/>
              </a:spcBef>
              <a:spcAft>
                <a:spcPts val="0"/>
              </a:spcAft>
              <a:buNone/>
            </a:pPr>
            <a:r>
              <a:rPr lang="en" sz="2000">
                <a:solidFill>
                  <a:srgbClr val="FFC000"/>
                </a:solidFill>
                <a:latin typeface="Montserrat Light"/>
                <a:ea typeface="Montserrat Light"/>
                <a:cs typeface="Montserrat Light"/>
                <a:sym typeface="Montserrat Light"/>
              </a:rPr>
              <a:t>High School Counselor </a:t>
            </a:r>
            <a:endParaRPr sz="2000">
              <a:solidFill>
                <a:srgbClr val="FFC000"/>
              </a:solidFill>
              <a:latin typeface="Montserrat Light"/>
              <a:ea typeface="Montserrat Light"/>
              <a:cs typeface="Montserrat Light"/>
              <a:sym typeface="Montserrat Light"/>
            </a:endParaRPr>
          </a:p>
          <a:p>
            <a:pPr indent="0" lvl="0" marL="0" rtl="0" algn="l">
              <a:spcBef>
                <a:spcPts val="0"/>
              </a:spcBef>
              <a:spcAft>
                <a:spcPts val="0"/>
              </a:spcAft>
              <a:buNone/>
            </a:pPr>
            <a:r>
              <a:rPr lang="en" sz="2000">
                <a:solidFill>
                  <a:srgbClr val="FFC000"/>
                </a:solidFill>
                <a:latin typeface="Montserrat Light"/>
                <a:ea typeface="Montserrat Light"/>
                <a:cs typeface="Montserrat Light"/>
                <a:sym typeface="Montserrat Light"/>
              </a:rPr>
              <a:t>San Jacinto High School </a:t>
            </a:r>
            <a:endParaRPr sz="2000">
              <a:solidFill>
                <a:srgbClr val="FFC000"/>
              </a:solidFill>
              <a:latin typeface="Montserrat Light"/>
              <a:ea typeface="Montserrat Light"/>
              <a:cs typeface="Montserrat Light"/>
              <a:sym typeface="Montserrat Light"/>
            </a:endParaRPr>
          </a:p>
          <a:p>
            <a:pPr indent="0" lvl="0" marL="0" rtl="0" algn="l">
              <a:spcBef>
                <a:spcPts val="0"/>
              </a:spcBef>
              <a:spcAft>
                <a:spcPts val="0"/>
              </a:spcAft>
              <a:buNone/>
            </a:pPr>
            <a:r>
              <a:rPr lang="en" sz="2000">
                <a:solidFill>
                  <a:srgbClr val="FFC000"/>
                </a:solidFill>
                <a:latin typeface="Montserrat Light"/>
                <a:ea typeface="Montserrat Light"/>
                <a:cs typeface="Montserrat Light"/>
                <a:sym typeface="Montserrat Light"/>
              </a:rPr>
              <a:t>San Jacinto Unified School District </a:t>
            </a:r>
            <a:endParaRPr sz="2000">
              <a:solidFill>
                <a:srgbClr val="FFC000"/>
              </a:solidFill>
              <a:latin typeface="Montserrat Light"/>
              <a:ea typeface="Montserrat Light"/>
              <a:cs typeface="Montserrat Light"/>
              <a:sym typeface="Montserrat Light"/>
            </a:endParaRPr>
          </a:p>
          <a:p>
            <a:pPr indent="0" lvl="0" marL="0" rtl="0" algn="l">
              <a:spcBef>
                <a:spcPts val="600"/>
              </a:spcBef>
              <a:spcAft>
                <a:spcPts val="0"/>
              </a:spcAft>
              <a:buNone/>
            </a:pPr>
            <a:r>
              <a:t/>
            </a:r>
            <a:endParaRPr sz="2000">
              <a:solidFill>
                <a:srgbClr val="FFC000"/>
              </a:solidFill>
              <a:latin typeface="Montserrat Light"/>
              <a:ea typeface="Montserrat Light"/>
              <a:cs typeface="Montserrat Light"/>
              <a:sym typeface="Montserrat Light"/>
            </a:endParaRPr>
          </a:p>
          <a:p>
            <a:pPr indent="0" lvl="0" marL="0" rtl="0" algn="l">
              <a:spcBef>
                <a:spcPts val="600"/>
              </a:spcBef>
              <a:spcAft>
                <a:spcPts val="0"/>
              </a:spcAft>
              <a:buNone/>
            </a:pPr>
            <a:r>
              <a:rPr lang="en" sz="2000">
                <a:solidFill>
                  <a:srgbClr val="FFC000"/>
                </a:solidFill>
                <a:latin typeface="Montserrat Light"/>
                <a:ea typeface="Montserrat Light"/>
                <a:cs typeface="Montserrat Light"/>
                <a:sym typeface="Montserrat Light"/>
              </a:rPr>
              <a:t>Email: </a:t>
            </a:r>
            <a:r>
              <a:rPr lang="en" sz="2000" u="sng">
                <a:solidFill>
                  <a:srgbClr val="FFC000"/>
                </a:solidFill>
                <a:latin typeface="Montserrat Light"/>
                <a:ea typeface="Montserrat Light"/>
                <a:cs typeface="Montserrat Light"/>
                <a:sym typeface="Montserrat Light"/>
                <a:hlinkClick r:id="rId3"/>
              </a:rPr>
              <a:t>egardner@sanjacinto.k12.ca.us</a:t>
            </a:r>
            <a:r>
              <a:rPr lang="en" sz="2000">
                <a:solidFill>
                  <a:srgbClr val="FFC000"/>
                </a:solidFill>
                <a:latin typeface="Montserrat Light"/>
                <a:ea typeface="Montserrat Light"/>
                <a:cs typeface="Montserrat Light"/>
                <a:sym typeface="Montserrat Light"/>
              </a:rPr>
              <a:t>  </a:t>
            </a:r>
            <a:endParaRPr sz="2000">
              <a:solidFill>
                <a:srgbClr val="FFC000"/>
              </a:solidFill>
              <a:latin typeface="Montserrat Light"/>
              <a:ea typeface="Montserrat Light"/>
              <a:cs typeface="Montserrat Light"/>
              <a:sym typeface="Montserrat Light"/>
            </a:endParaRPr>
          </a:p>
        </p:txBody>
      </p:sp>
      <p:sp>
        <p:nvSpPr>
          <p:cNvPr id="301" name="Google Shape;301;p55"/>
          <p:cNvSpPr txBox="1"/>
          <p:nvPr>
            <p:ph idx="2" type="body"/>
          </p:nvPr>
        </p:nvSpPr>
        <p:spPr>
          <a:xfrm>
            <a:off x="4564900" y="1191500"/>
            <a:ext cx="4233300" cy="3201900"/>
          </a:xfrm>
          <a:prstGeom prst="rect">
            <a:avLst/>
          </a:prstGeom>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FFC000"/>
                </a:solidFill>
                <a:latin typeface="Montserrat Light"/>
                <a:ea typeface="Montserrat Light"/>
                <a:cs typeface="Montserrat Light"/>
                <a:sym typeface="Montserrat Light"/>
              </a:rPr>
              <a:t>Kristina Gurganus</a:t>
            </a:r>
            <a:endParaRPr sz="2000">
              <a:solidFill>
                <a:srgbClr val="FFC000"/>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rPr lang="en" sz="2000">
                <a:solidFill>
                  <a:srgbClr val="FFC000"/>
                </a:solidFill>
                <a:latin typeface="Montserrat Light"/>
                <a:ea typeface="Montserrat Light"/>
                <a:cs typeface="Montserrat Light"/>
                <a:sym typeface="Montserrat Light"/>
              </a:rPr>
              <a:t>High School Counselor </a:t>
            </a:r>
            <a:endParaRPr sz="2000">
              <a:solidFill>
                <a:srgbClr val="FFC000"/>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rPr lang="en" sz="2000">
                <a:solidFill>
                  <a:srgbClr val="FFC000"/>
                </a:solidFill>
                <a:latin typeface="Montserrat Light"/>
                <a:ea typeface="Montserrat Light"/>
                <a:cs typeface="Montserrat Light"/>
                <a:sym typeface="Montserrat Light"/>
              </a:rPr>
              <a:t>San Jacinto High School </a:t>
            </a:r>
            <a:endParaRPr sz="2000">
              <a:solidFill>
                <a:srgbClr val="FFC000"/>
              </a:solidFill>
              <a:latin typeface="Montserrat Light"/>
              <a:ea typeface="Montserrat Light"/>
              <a:cs typeface="Montserrat Light"/>
              <a:sym typeface="Montserrat Light"/>
            </a:endParaRPr>
          </a:p>
          <a:p>
            <a:pPr indent="0" lvl="0" marL="0" rtl="0" algn="l">
              <a:spcBef>
                <a:spcPts val="0"/>
              </a:spcBef>
              <a:spcAft>
                <a:spcPts val="0"/>
              </a:spcAft>
              <a:buNone/>
            </a:pPr>
            <a:r>
              <a:rPr lang="en" sz="2000">
                <a:solidFill>
                  <a:srgbClr val="FFC000"/>
                </a:solidFill>
                <a:latin typeface="Montserrat Light"/>
                <a:ea typeface="Montserrat Light"/>
                <a:cs typeface="Montserrat Light"/>
                <a:sym typeface="Montserrat Light"/>
              </a:rPr>
              <a:t>San Jacinto Unified School District </a:t>
            </a:r>
            <a:endParaRPr sz="2000">
              <a:solidFill>
                <a:srgbClr val="FFC000"/>
              </a:solidFill>
              <a:latin typeface="Montserrat Light"/>
              <a:ea typeface="Montserrat Light"/>
              <a:cs typeface="Montserrat Light"/>
              <a:sym typeface="Montserrat Light"/>
            </a:endParaRPr>
          </a:p>
          <a:p>
            <a:pPr indent="0" lvl="0" marL="0" rtl="0" algn="l">
              <a:spcBef>
                <a:spcPts val="600"/>
              </a:spcBef>
              <a:spcAft>
                <a:spcPts val="0"/>
              </a:spcAft>
              <a:buClr>
                <a:schemeClr val="dk1"/>
              </a:buClr>
              <a:buSzPts val="1100"/>
              <a:buFont typeface="Arial"/>
              <a:buNone/>
            </a:pPr>
            <a:r>
              <a:t/>
            </a:r>
            <a:endParaRPr sz="2000">
              <a:solidFill>
                <a:srgbClr val="FFC000"/>
              </a:solidFill>
              <a:latin typeface="Montserrat Light"/>
              <a:ea typeface="Montserrat Light"/>
              <a:cs typeface="Montserrat Light"/>
              <a:sym typeface="Montserrat Light"/>
            </a:endParaRPr>
          </a:p>
          <a:p>
            <a:pPr indent="0" lvl="0" marL="0" rtl="0" algn="l">
              <a:spcBef>
                <a:spcPts val="600"/>
              </a:spcBef>
              <a:spcAft>
                <a:spcPts val="0"/>
              </a:spcAft>
              <a:buNone/>
            </a:pPr>
            <a:r>
              <a:rPr lang="en" sz="2000">
                <a:solidFill>
                  <a:srgbClr val="FFC000"/>
                </a:solidFill>
                <a:latin typeface="Montserrat Light"/>
                <a:ea typeface="Montserrat Light"/>
                <a:cs typeface="Montserrat Light"/>
                <a:sym typeface="Montserrat Light"/>
              </a:rPr>
              <a:t>Email: </a:t>
            </a:r>
            <a:r>
              <a:rPr lang="en" sz="2000" u="sng">
                <a:solidFill>
                  <a:srgbClr val="FFC000"/>
                </a:solidFill>
                <a:latin typeface="Montserrat Light"/>
                <a:ea typeface="Montserrat Light"/>
                <a:cs typeface="Montserrat Light"/>
                <a:sym typeface="Montserrat Light"/>
                <a:hlinkClick r:id="rId4"/>
              </a:rPr>
              <a:t>kgurganus@sanjacinto.k12.ca.us</a:t>
            </a:r>
            <a:endParaRPr sz="2000">
              <a:solidFill>
                <a:srgbClr val="FFC000"/>
              </a:solidFill>
              <a:latin typeface="Montserrat Light"/>
              <a:ea typeface="Montserrat Light"/>
              <a:cs typeface="Montserrat Light"/>
              <a:sym typeface="Montserrat Light"/>
            </a:endParaRPr>
          </a:p>
          <a:p>
            <a:pPr indent="0" lvl="0" marL="0" rtl="0" algn="l">
              <a:spcBef>
                <a:spcPts val="600"/>
              </a:spcBef>
              <a:spcAft>
                <a:spcPts val="0"/>
              </a:spcAft>
              <a:buClr>
                <a:schemeClr val="dk1"/>
              </a:buClr>
              <a:buSzPts val="1100"/>
              <a:buFont typeface="Arial"/>
              <a:buNone/>
            </a:pPr>
            <a:r>
              <a:rPr lang="en">
                <a:latin typeface="Montserrat Light"/>
                <a:ea typeface="Montserrat Light"/>
                <a:cs typeface="Montserrat Light"/>
                <a:sym typeface="Montserrat Light"/>
              </a:rPr>
              <a:t> </a:t>
            </a:r>
            <a:endParaRPr>
              <a:latin typeface="Montserrat Light"/>
              <a:ea typeface="Montserrat Light"/>
              <a:cs typeface="Montserrat Light"/>
              <a:sym typeface="Montserrat Light"/>
            </a:endParaRPr>
          </a:p>
        </p:txBody>
      </p:sp>
      <p:sp>
        <p:nvSpPr>
          <p:cNvPr id="302" name="Google Shape;302;p55"/>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73"/>
          <p:cNvSpPr txBox="1"/>
          <p:nvPr>
            <p:ph type="ctrTitle"/>
          </p:nvPr>
        </p:nvSpPr>
        <p:spPr>
          <a:xfrm>
            <a:off x="5506125" y="2723450"/>
            <a:ext cx="3152700" cy="1800000"/>
          </a:xfrm>
          <a:prstGeom prst="rect">
            <a:avLst/>
          </a:prstGeom>
        </p:spPr>
        <p:txBody>
          <a:bodyPr anchorCtr="0" anchor="b" bIns="91425" lIns="91425" spcFirstLastPara="1" rIns="91425" wrap="square" tIns="91425">
            <a:noAutofit/>
          </a:bodyPr>
          <a:lstStyle/>
          <a:p>
            <a:pPr indent="-342900" lvl="0" marL="457200" rtl="0" algn="l">
              <a:spcBef>
                <a:spcPts val="0"/>
              </a:spcBef>
              <a:spcAft>
                <a:spcPts val="0"/>
              </a:spcAft>
              <a:buClr>
                <a:srgbClr val="FFC000"/>
              </a:buClr>
              <a:buSzPts val="1800"/>
              <a:buChar char="★"/>
            </a:pPr>
            <a:r>
              <a:rPr lang="en" sz="1800">
                <a:solidFill>
                  <a:srgbClr val="FFC000"/>
                </a:solidFill>
              </a:rPr>
              <a:t>Was this a good use</a:t>
            </a:r>
            <a:r>
              <a:rPr lang="en" sz="1800"/>
              <a:t> </a:t>
            </a:r>
            <a:r>
              <a:rPr lang="en" sz="1800">
                <a:solidFill>
                  <a:srgbClr val="FFC000"/>
                </a:solidFill>
              </a:rPr>
              <a:t>of instructional learning time?</a:t>
            </a:r>
            <a:endParaRPr sz="1800">
              <a:solidFill>
                <a:srgbClr val="FFC000"/>
              </a:solidFill>
            </a:endParaRPr>
          </a:p>
          <a:p>
            <a:pPr indent="-342900" lvl="0" marL="457200" rtl="0" algn="l">
              <a:spcBef>
                <a:spcPts val="0"/>
              </a:spcBef>
              <a:spcAft>
                <a:spcPts val="0"/>
              </a:spcAft>
              <a:buClr>
                <a:srgbClr val="FFC000"/>
              </a:buClr>
              <a:buSzPts val="1800"/>
              <a:buChar char="★"/>
            </a:pPr>
            <a:r>
              <a:rPr lang="en" sz="1800">
                <a:solidFill>
                  <a:srgbClr val="FFC000"/>
                </a:solidFill>
              </a:rPr>
              <a:t> Was this a valuable use of school counselor or student time?</a:t>
            </a:r>
            <a:endParaRPr sz="1800">
              <a:solidFill>
                <a:srgbClr val="FFC000"/>
              </a:solidFill>
            </a:endParaRPr>
          </a:p>
        </p:txBody>
      </p:sp>
      <p:pic>
        <p:nvPicPr>
          <p:cNvPr id="463" name="Google Shape;463;p73"/>
          <p:cNvPicPr preferRelativeResize="0"/>
          <p:nvPr/>
        </p:nvPicPr>
        <p:blipFill>
          <a:blip r:embed="rId3">
            <a:alphaModFix/>
          </a:blip>
          <a:stretch>
            <a:fillRect/>
          </a:stretch>
        </p:blipFill>
        <p:spPr>
          <a:xfrm>
            <a:off x="6418550" y="469550"/>
            <a:ext cx="1751850" cy="1751850"/>
          </a:xfrm>
          <a:prstGeom prst="rect">
            <a:avLst/>
          </a:prstGeom>
          <a:noFill/>
          <a:ln>
            <a:noFill/>
          </a:ln>
        </p:spPr>
      </p:pic>
      <p:sp>
        <p:nvSpPr>
          <p:cNvPr id="464" name="Google Shape;464;p73"/>
          <p:cNvSpPr txBox="1"/>
          <p:nvPr/>
        </p:nvSpPr>
        <p:spPr>
          <a:xfrm>
            <a:off x="710475" y="703075"/>
            <a:ext cx="4492200" cy="335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C000"/>
                </a:solidFill>
                <a:latin typeface="Abril Fatface"/>
                <a:ea typeface="Abril Fatface"/>
                <a:cs typeface="Abril Fatface"/>
                <a:sym typeface="Abril Fatface"/>
              </a:rPr>
              <a:t>What is a Pre/Post Test?</a:t>
            </a:r>
            <a:endParaRPr sz="2400">
              <a:solidFill>
                <a:srgbClr val="FFC000"/>
              </a:solidFill>
              <a:latin typeface="Abril Fatface"/>
              <a:ea typeface="Abril Fatface"/>
              <a:cs typeface="Abril Fatface"/>
              <a:sym typeface="Abril Fatface"/>
            </a:endParaRPr>
          </a:p>
          <a:p>
            <a:pPr indent="0" lvl="0" marL="0" rtl="0" algn="l">
              <a:lnSpc>
                <a:spcPct val="115000"/>
              </a:lnSpc>
              <a:spcBef>
                <a:spcPts val="1600"/>
              </a:spcBef>
              <a:spcAft>
                <a:spcPts val="0"/>
              </a:spcAft>
              <a:buClr>
                <a:srgbClr val="000000"/>
              </a:buClr>
              <a:buSzPts val="1100"/>
              <a:buFont typeface="Arial"/>
              <a:buNone/>
            </a:pPr>
            <a:r>
              <a:rPr lang="en" sz="1800">
                <a:solidFill>
                  <a:srgbClr val="FFC000"/>
                </a:solidFill>
                <a:latin typeface="Work Sans"/>
                <a:ea typeface="Work Sans"/>
                <a:cs typeface="Work Sans"/>
                <a:sym typeface="Work Sans"/>
              </a:rPr>
              <a:t>Given after a lesson is delivered in order to…</a:t>
            </a:r>
            <a:endParaRPr sz="1800">
              <a:solidFill>
                <a:srgbClr val="FFC000"/>
              </a:solidFill>
              <a:latin typeface="Work Sans"/>
              <a:ea typeface="Work Sans"/>
              <a:cs typeface="Work Sans"/>
              <a:sym typeface="Work Sans"/>
            </a:endParaRPr>
          </a:p>
          <a:p>
            <a:pPr indent="-342900" lvl="0" marL="457200" rtl="0" algn="l">
              <a:lnSpc>
                <a:spcPct val="115000"/>
              </a:lnSpc>
              <a:spcBef>
                <a:spcPts val="1600"/>
              </a:spcBef>
              <a:spcAft>
                <a:spcPts val="0"/>
              </a:spcAft>
              <a:buClr>
                <a:srgbClr val="FFC000"/>
              </a:buClr>
              <a:buSzPts val="1800"/>
              <a:buFont typeface="Open Sans"/>
              <a:buChar char="●"/>
            </a:pPr>
            <a:r>
              <a:rPr lang="en" sz="1800">
                <a:solidFill>
                  <a:srgbClr val="FFC000"/>
                </a:solidFill>
                <a:latin typeface="Work Sans"/>
                <a:ea typeface="Work Sans"/>
                <a:cs typeface="Work Sans"/>
                <a:sym typeface="Work Sans"/>
              </a:rPr>
              <a:t>Determine how </a:t>
            </a:r>
            <a:r>
              <a:rPr b="1" lang="en" sz="1800">
                <a:solidFill>
                  <a:srgbClr val="FFC000"/>
                </a:solidFill>
                <a:latin typeface="Work Sans"/>
                <a:ea typeface="Work Sans"/>
                <a:cs typeface="Work Sans"/>
                <a:sym typeface="Work Sans"/>
              </a:rPr>
              <a:t>to improve</a:t>
            </a:r>
            <a:r>
              <a:rPr lang="en" sz="1800">
                <a:solidFill>
                  <a:srgbClr val="FFC000"/>
                </a:solidFill>
                <a:latin typeface="Work Sans"/>
                <a:ea typeface="Work Sans"/>
                <a:cs typeface="Work Sans"/>
                <a:sym typeface="Work Sans"/>
              </a:rPr>
              <a:t> your lesson</a:t>
            </a:r>
            <a:endParaRPr sz="1800">
              <a:solidFill>
                <a:srgbClr val="FFC000"/>
              </a:solidFill>
              <a:latin typeface="Work Sans"/>
              <a:ea typeface="Work Sans"/>
              <a:cs typeface="Work Sans"/>
              <a:sym typeface="Work Sans"/>
            </a:endParaRPr>
          </a:p>
          <a:p>
            <a:pPr indent="-342900" lvl="0" marL="457200" rtl="0" algn="l">
              <a:lnSpc>
                <a:spcPct val="115000"/>
              </a:lnSpc>
              <a:spcBef>
                <a:spcPts val="0"/>
              </a:spcBef>
              <a:spcAft>
                <a:spcPts val="0"/>
              </a:spcAft>
              <a:buClr>
                <a:srgbClr val="FFC000"/>
              </a:buClr>
              <a:buSzPts val="1800"/>
              <a:buFont typeface="Open Sans"/>
              <a:buChar char="●"/>
            </a:pPr>
            <a:r>
              <a:rPr b="1" lang="en" sz="1800">
                <a:solidFill>
                  <a:srgbClr val="FFC000"/>
                </a:solidFill>
                <a:latin typeface="Work Sans"/>
                <a:ea typeface="Work Sans"/>
                <a:cs typeface="Work Sans"/>
                <a:sym typeface="Work Sans"/>
              </a:rPr>
              <a:t>Advocate</a:t>
            </a:r>
            <a:r>
              <a:rPr lang="en" sz="1800">
                <a:solidFill>
                  <a:srgbClr val="FFC000"/>
                </a:solidFill>
                <a:latin typeface="Work Sans"/>
                <a:ea typeface="Work Sans"/>
                <a:cs typeface="Work Sans"/>
                <a:sym typeface="Work Sans"/>
              </a:rPr>
              <a:t> for Students and School Counseling Services</a:t>
            </a:r>
            <a:endParaRPr sz="1800">
              <a:solidFill>
                <a:srgbClr val="FFC000"/>
              </a:solidFill>
              <a:latin typeface="Work Sans"/>
              <a:ea typeface="Work Sans"/>
              <a:cs typeface="Work Sans"/>
              <a:sym typeface="Work Sans"/>
            </a:endParaRPr>
          </a:p>
          <a:p>
            <a:pPr indent="-342900" lvl="0" marL="457200" rtl="0" algn="l">
              <a:lnSpc>
                <a:spcPct val="115000"/>
              </a:lnSpc>
              <a:spcBef>
                <a:spcPts val="0"/>
              </a:spcBef>
              <a:spcAft>
                <a:spcPts val="0"/>
              </a:spcAft>
              <a:buClr>
                <a:srgbClr val="FFC000"/>
              </a:buClr>
              <a:buSzPts val="1800"/>
              <a:buFont typeface="Open Sans"/>
              <a:buChar char="●"/>
            </a:pPr>
            <a:r>
              <a:rPr lang="en" sz="1800">
                <a:solidFill>
                  <a:srgbClr val="FFC000"/>
                </a:solidFill>
                <a:latin typeface="Work Sans"/>
                <a:ea typeface="Work Sans"/>
                <a:cs typeface="Work Sans"/>
                <a:sym typeface="Work Sans"/>
              </a:rPr>
              <a:t>Promote </a:t>
            </a:r>
            <a:r>
              <a:rPr b="1" lang="en" sz="1800">
                <a:solidFill>
                  <a:srgbClr val="FFC000"/>
                </a:solidFill>
                <a:latin typeface="Work Sans"/>
                <a:ea typeface="Work Sans"/>
                <a:cs typeface="Work Sans"/>
                <a:sym typeface="Work Sans"/>
              </a:rPr>
              <a:t>Systemic</a:t>
            </a:r>
            <a:r>
              <a:rPr b="1" lang="en" sz="1800">
                <a:solidFill>
                  <a:srgbClr val="FFC000"/>
                </a:solidFill>
                <a:latin typeface="Open Sans"/>
                <a:ea typeface="Open Sans"/>
                <a:cs typeface="Open Sans"/>
                <a:sym typeface="Open Sans"/>
              </a:rPr>
              <a:t> Change</a:t>
            </a:r>
            <a:endParaRPr sz="1800">
              <a:solidFill>
                <a:srgbClr val="FFC000"/>
              </a:solidFill>
            </a:endParaRPr>
          </a:p>
        </p:txBody>
      </p:sp>
      <p:sp>
        <p:nvSpPr>
          <p:cNvPr id="465" name="Google Shape;465;p73"/>
          <p:cNvSpPr txBox="1"/>
          <p:nvPr/>
        </p:nvSpPr>
        <p:spPr>
          <a:xfrm>
            <a:off x="236825" y="4100000"/>
            <a:ext cx="3271200" cy="86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rgbClr val="FFC000"/>
                </a:solidFill>
              </a:rPr>
              <a:t>(</a:t>
            </a:r>
            <a:r>
              <a:rPr i="1" lang="en" sz="1000">
                <a:solidFill>
                  <a:srgbClr val="FFC000"/>
                </a:solidFill>
              </a:rPr>
              <a:t>The Use of Data in School Counseling</a:t>
            </a:r>
            <a:r>
              <a:rPr lang="en" sz="1000">
                <a:solidFill>
                  <a:srgbClr val="FFC000"/>
                </a:solidFill>
              </a:rPr>
              <a:t>, Hatch, 2013)</a:t>
            </a:r>
            <a:endParaRPr sz="1000">
              <a:solidFill>
                <a:srgbClr val="FFC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74"/>
          <p:cNvSpPr txBox="1"/>
          <p:nvPr>
            <p:ph type="title"/>
          </p:nvPr>
        </p:nvSpPr>
        <p:spPr>
          <a:xfrm>
            <a:off x="773400" y="514575"/>
            <a:ext cx="75972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C000"/>
                </a:solidFill>
                <a:latin typeface="Abril Fatface"/>
                <a:ea typeface="Abril Fatface"/>
                <a:cs typeface="Abril Fatface"/>
                <a:sym typeface="Abril Fatface"/>
              </a:rPr>
              <a:t>Creating a Pre/Post Test</a:t>
            </a:r>
            <a:endParaRPr sz="3600">
              <a:solidFill>
                <a:srgbClr val="FFC000"/>
              </a:solidFill>
              <a:latin typeface="Abril Fatface"/>
              <a:ea typeface="Abril Fatface"/>
              <a:cs typeface="Abril Fatface"/>
              <a:sym typeface="Abril Fatface"/>
            </a:endParaRPr>
          </a:p>
        </p:txBody>
      </p:sp>
      <p:sp>
        <p:nvSpPr>
          <p:cNvPr id="471" name="Google Shape;471;p74"/>
          <p:cNvSpPr txBox="1"/>
          <p:nvPr>
            <p:ph idx="1" type="body"/>
          </p:nvPr>
        </p:nvSpPr>
        <p:spPr>
          <a:xfrm>
            <a:off x="569850" y="1217625"/>
            <a:ext cx="8088900" cy="3363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rPr b="1" lang="en" sz="1400">
                <a:solidFill>
                  <a:srgbClr val="FFC000"/>
                </a:solidFill>
              </a:rPr>
              <a:t>Develop Questions that Measure Student’s:</a:t>
            </a:r>
            <a:endParaRPr b="1" sz="1400">
              <a:solidFill>
                <a:srgbClr val="FFC000"/>
              </a:solidFill>
            </a:endParaRPr>
          </a:p>
          <a:p>
            <a:pPr indent="-317500" lvl="0" marL="457200" rtl="0" algn="l">
              <a:spcBef>
                <a:spcPts val="600"/>
              </a:spcBef>
              <a:spcAft>
                <a:spcPts val="0"/>
              </a:spcAft>
              <a:buClr>
                <a:srgbClr val="FFC000"/>
              </a:buClr>
              <a:buSzPts val="1400"/>
              <a:buChar char="●"/>
            </a:pPr>
            <a:r>
              <a:rPr b="1" lang="en" sz="1400">
                <a:solidFill>
                  <a:srgbClr val="FFC000"/>
                </a:solidFill>
                <a:latin typeface="Work Sans"/>
                <a:ea typeface="Work Sans"/>
                <a:cs typeface="Work Sans"/>
                <a:sym typeface="Work Sans"/>
              </a:rPr>
              <a:t>Attitudes -</a:t>
            </a:r>
            <a:r>
              <a:rPr b="1" lang="en" sz="1400">
                <a:solidFill>
                  <a:srgbClr val="FFC000"/>
                </a:solidFill>
              </a:rPr>
              <a:t> What you want me to </a:t>
            </a:r>
            <a:r>
              <a:rPr b="1" lang="en" sz="1400">
                <a:solidFill>
                  <a:srgbClr val="FFC000"/>
                </a:solidFill>
                <a:highlight>
                  <a:srgbClr val="39C0BA"/>
                </a:highlight>
              </a:rPr>
              <a:t>believe</a:t>
            </a:r>
            <a:r>
              <a:rPr b="1" lang="en" sz="1400">
                <a:solidFill>
                  <a:srgbClr val="FFC000"/>
                </a:solidFill>
              </a:rPr>
              <a:t> that I did not believe before?</a:t>
            </a:r>
            <a:endParaRPr b="1"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Measure opinions/beliefs. Most often done by LIKERT SCALE. Level of agreement</a:t>
            </a:r>
            <a:endParaRPr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“I believe that adults care about me”</a:t>
            </a:r>
            <a:endParaRPr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“I agree that the a-g requirements will prepare me for any post-secondary plan”</a:t>
            </a:r>
            <a:endParaRPr sz="1400">
              <a:solidFill>
                <a:srgbClr val="FFC000"/>
              </a:solidFill>
            </a:endParaRPr>
          </a:p>
          <a:p>
            <a:pPr indent="-317500" lvl="0" marL="457200" rtl="0" algn="l">
              <a:spcBef>
                <a:spcPts val="0"/>
              </a:spcBef>
              <a:spcAft>
                <a:spcPts val="0"/>
              </a:spcAft>
              <a:buClr>
                <a:srgbClr val="FFC000"/>
              </a:buClr>
              <a:buSzPts val="1400"/>
              <a:buChar char="●"/>
            </a:pPr>
            <a:r>
              <a:rPr b="1" lang="en" sz="1400">
                <a:solidFill>
                  <a:srgbClr val="FFC000"/>
                </a:solidFill>
                <a:latin typeface="Work Sans"/>
                <a:ea typeface="Work Sans"/>
                <a:cs typeface="Work Sans"/>
                <a:sym typeface="Work Sans"/>
              </a:rPr>
              <a:t>Knowledge-</a:t>
            </a:r>
            <a:r>
              <a:rPr b="1" lang="en" sz="1400">
                <a:solidFill>
                  <a:srgbClr val="FFC000"/>
                </a:solidFill>
              </a:rPr>
              <a:t> What you want me to </a:t>
            </a:r>
            <a:r>
              <a:rPr lang="en" sz="1400">
                <a:solidFill>
                  <a:srgbClr val="FFC000"/>
                </a:solidFill>
                <a:highlight>
                  <a:srgbClr val="39C0BA"/>
                </a:highlight>
                <a:latin typeface="Work Sans"/>
                <a:ea typeface="Work Sans"/>
                <a:cs typeface="Work Sans"/>
                <a:sym typeface="Work Sans"/>
              </a:rPr>
              <a:t>know</a:t>
            </a:r>
            <a:r>
              <a:rPr b="1" lang="en" sz="1400">
                <a:solidFill>
                  <a:srgbClr val="FFC000"/>
                </a:solidFill>
                <a:latin typeface="Work Sans"/>
                <a:ea typeface="Work Sans"/>
                <a:cs typeface="Work Sans"/>
                <a:sym typeface="Work Sans"/>
              </a:rPr>
              <a:t> </a:t>
            </a:r>
            <a:r>
              <a:rPr b="1" lang="en" sz="1400">
                <a:solidFill>
                  <a:srgbClr val="FFC000"/>
                </a:solidFill>
              </a:rPr>
              <a:t>that I didn’t know before?</a:t>
            </a:r>
            <a:endParaRPr b="1"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Factual Question-Either correct or not correct. Multiple Choice. True/False</a:t>
            </a:r>
            <a:endParaRPr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“What are the three R’s of Bullying?”</a:t>
            </a:r>
            <a:endParaRPr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“How many credits are needed in order to graduate from SJHS?”</a:t>
            </a:r>
            <a:endParaRPr sz="1400">
              <a:solidFill>
                <a:srgbClr val="FFC000"/>
              </a:solidFill>
            </a:endParaRPr>
          </a:p>
          <a:p>
            <a:pPr indent="-317500" lvl="0" marL="457200" rtl="0" algn="l">
              <a:spcBef>
                <a:spcPts val="0"/>
              </a:spcBef>
              <a:spcAft>
                <a:spcPts val="0"/>
              </a:spcAft>
              <a:buClr>
                <a:srgbClr val="FFC000"/>
              </a:buClr>
              <a:buSzPts val="1400"/>
              <a:buChar char="●"/>
            </a:pPr>
            <a:r>
              <a:rPr b="1" lang="en" sz="1400">
                <a:solidFill>
                  <a:srgbClr val="FFC000"/>
                </a:solidFill>
                <a:latin typeface="Work Sans"/>
                <a:ea typeface="Work Sans"/>
                <a:cs typeface="Work Sans"/>
                <a:sym typeface="Work Sans"/>
              </a:rPr>
              <a:t>Skills- </a:t>
            </a:r>
            <a:r>
              <a:rPr b="1" lang="en" sz="1400">
                <a:solidFill>
                  <a:srgbClr val="FFC000"/>
                </a:solidFill>
              </a:rPr>
              <a:t>What you want me to</a:t>
            </a:r>
            <a:r>
              <a:rPr lang="en" sz="1400">
                <a:solidFill>
                  <a:srgbClr val="FFC000"/>
                </a:solidFill>
                <a:highlight>
                  <a:srgbClr val="39C0BA"/>
                </a:highlight>
                <a:latin typeface="Work Sans"/>
                <a:ea typeface="Work Sans"/>
                <a:cs typeface="Work Sans"/>
                <a:sym typeface="Work Sans"/>
              </a:rPr>
              <a:t> demonstrate</a:t>
            </a:r>
            <a:r>
              <a:rPr b="1" lang="en" sz="1400">
                <a:solidFill>
                  <a:srgbClr val="FFC000"/>
                </a:solidFill>
                <a:latin typeface="Work Sans"/>
                <a:ea typeface="Work Sans"/>
                <a:cs typeface="Work Sans"/>
                <a:sym typeface="Work Sans"/>
              </a:rPr>
              <a:t> </a:t>
            </a:r>
            <a:r>
              <a:rPr b="1" lang="en" sz="1400">
                <a:solidFill>
                  <a:srgbClr val="FFC000"/>
                </a:solidFill>
              </a:rPr>
              <a:t>that I did not demonstrate before?</a:t>
            </a:r>
            <a:endParaRPr b="1"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--&gt;Application/Demonstration of what has been learned</a:t>
            </a:r>
            <a:endParaRPr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“What would you do?” Scenario </a:t>
            </a:r>
            <a:endParaRPr sz="1400">
              <a:solidFill>
                <a:srgbClr val="FFC000"/>
              </a:solidFill>
            </a:endParaRPr>
          </a:p>
          <a:p>
            <a:pPr indent="-317500" lvl="1" marL="914400" rtl="0" algn="l">
              <a:spcBef>
                <a:spcPts val="0"/>
              </a:spcBef>
              <a:spcAft>
                <a:spcPts val="0"/>
              </a:spcAft>
              <a:buClr>
                <a:srgbClr val="FFC000"/>
              </a:buClr>
              <a:buSzPts val="1400"/>
              <a:buChar char="○"/>
            </a:pPr>
            <a:r>
              <a:rPr lang="en" sz="1400">
                <a:solidFill>
                  <a:srgbClr val="FFC000"/>
                </a:solidFill>
              </a:rPr>
              <a:t>“Here is a copy of Sally’s recent grades, what is her GPA?”</a:t>
            </a:r>
            <a:endParaRPr sz="1400">
              <a:solidFill>
                <a:srgbClr val="FFC000"/>
              </a:solidFill>
            </a:endParaRPr>
          </a:p>
          <a:p>
            <a:pPr indent="0" lvl="0" marL="0" rtl="0" algn="l">
              <a:spcBef>
                <a:spcPts val="600"/>
              </a:spcBef>
              <a:spcAft>
                <a:spcPts val="0"/>
              </a:spcAft>
              <a:buClr>
                <a:srgbClr val="000000"/>
              </a:buClr>
              <a:buSzPts val="1100"/>
              <a:buFont typeface="Arial"/>
              <a:buNone/>
            </a:pPr>
            <a:r>
              <a:t/>
            </a:r>
            <a:endParaRPr sz="1400"/>
          </a:p>
          <a:p>
            <a:pPr indent="0" lvl="0" marL="0" rtl="0" algn="r">
              <a:spcBef>
                <a:spcPts val="0"/>
              </a:spcBef>
              <a:spcAft>
                <a:spcPts val="0"/>
              </a:spcAft>
              <a:buClr>
                <a:schemeClr val="dk1"/>
              </a:buClr>
              <a:buSzPts val="1100"/>
              <a:buFont typeface="Arial"/>
              <a:buNone/>
            </a:pPr>
            <a:r>
              <a:rPr i="1" lang="en" sz="1000">
                <a:solidFill>
                  <a:srgbClr val="FFC000"/>
                </a:solidFill>
                <a:latin typeface="Arial"/>
                <a:ea typeface="Arial"/>
                <a:cs typeface="Arial"/>
                <a:sym typeface="Arial"/>
              </a:rPr>
              <a:t>(The Use of Data in School Counseling</a:t>
            </a:r>
            <a:r>
              <a:rPr lang="en" sz="1000">
                <a:solidFill>
                  <a:srgbClr val="FFC000"/>
                </a:solidFill>
                <a:latin typeface="Arial"/>
                <a:ea typeface="Arial"/>
                <a:cs typeface="Arial"/>
                <a:sym typeface="Arial"/>
              </a:rPr>
              <a:t>, Hatch, 2013)</a:t>
            </a:r>
            <a:endParaRPr sz="1400">
              <a:solidFill>
                <a:srgbClr val="FFC000"/>
              </a:solidFill>
            </a:endParaRPr>
          </a:p>
        </p:txBody>
      </p:sp>
      <p:sp>
        <p:nvSpPr>
          <p:cNvPr id="472" name="Google Shape;472;p74"/>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75"/>
          <p:cNvSpPr txBox="1"/>
          <p:nvPr>
            <p:ph type="title"/>
          </p:nvPr>
        </p:nvSpPr>
        <p:spPr>
          <a:xfrm>
            <a:off x="784500" y="492350"/>
            <a:ext cx="7575000" cy="85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C000"/>
                </a:solidFill>
                <a:latin typeface="Abril Fatface"/>
                <a:ea typeface="Abril Fatface"/>
                <a:cs typeface="Abril Fatface"/>
                <a:sym typeface="Abril Fatface"/>
              </a:rPr>
              <a:t>Tips For Creating Pre/Posts</a:t>
            </a:r>
            <a:endParaRPr>
              <a:solidFill>
                <a:srgbClr val="FFC000"/>
              </a:solidFill>
              <a:latin typeface="Abril Fatface"/>
              <a:ea typeface="Abril Fatface"/>
              <a:cs typeface="Abril Fatface"/>
              <a:sym typeface="Abril Fatface"/>
            </a:endParaRPr>
          </a:p>
        </p:txBody>
      </p:sp>
      <p:sp>
        <p:nvSpPr>
          <p:cNvPr id="478" name="Google Shape;478;p75"/>
          <p:cNvSpPr txBox="1"/>
          <p:nvPr>
            <p:ph idx="1" type="body"/>
          </p:nvPr>
        </p:nvSpPr>
        <p:spPr>
          <a:xfrm>
            <a:off x="466250" y="1424750"/>
            <a:ext cx="3819900" cy="30474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Clr>
                <a:srgbClr val="FFC000"/>
              </a:buClr>
              <a:buSzPts val="1600"/>
              <a:buChar char="●"/>
            </a:pPr>
            <a:r>
              <a:rPr lang="en">
                <a:solidFill>
                  <a:srgbClr val="FFC000"/>
                </a:solidFill>
              </a:rPr>
              <a:t>Keep it Short! 5-8 Questions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AVOID Essay tests, fill in the blanks or short answers! </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Try not to use paper…</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Try Google docs, Naviance, Plickers!</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Pilot your survey-modify if needed </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Try giving it a week before the lesson to see what they already know! </a:t>
            </a:r>
            <a:endParaRPr>
              <a:solidFill>
                <a:srgbClr val="FFC000"/>
              </a:solidFill>
            </a:endParaRPr>
          </a:p>
        </p:txBody>
      </p:sp>
      <p:sp>
        <p:nvSpPr>
          <p:cNvPr id="479" name="Google Shape;479;p75"/>
          <p:cNvSpPr txBox="1"/>
          <p:nvPr>
            <p:ph idx="2" type="body"/>
          </p:nvPr>
        </p:nvSpPr>
        <p:spPr>
          <a:xfrm>
            <a:off x="4536650" y="1450550"/>
            <a:ext cx="3952800" cy="29958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Clr>
                <a:srgbClr val="FFC000"/>
              </a:buClr>
              <a:buSzPts val="1600"/>
              <a:buChar char="●"/>
            </a:pPr>
            <a:r>
              <a:rPr lang="en">
                <a:solidFill>
                  <a:srgbClr val="FFC000"/>
                </a:solidFill>
              </a:rPr>
              <a:t>It’s best if you don’t try to not use questions with double negatives ;)</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Don’t try to be Neutral!</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Pay attention to language that is developmentally appropriate </a:t>
            </a:r>
            <a:endParaRPr>
              <a:solidFill>
                <a:srgbClr val="FFC000"/>
              </a:solidFill>
            </a:endParaRPr>
          </a:p>
          <a:p>
            <a:pPr indent="-330200" lvl="0" marL="457200" rtl="0" algn="l">
              <a:spcBef>
                <a:spcPts val="0"/>
              </a:spcBef>
              <a:spcAft>
                <a:spcPts val="0"/>
              </a:spcAft>
              <a:buClr>
                <a:srgbClr val="FFC000"/>
              </a:buClr>
              <a:buSzPts val="1600"/>
              <a:buChar char="●"/>
            </a:pPr>
            <a:r>
              <a:rPr lang="en">
                <a:solidFill>
                  <a:srgbClr val="FFC000"/>
                </a:solidFill>
              </a:rPr>
              <a:t>Your LESSON is the BEST way to decide what to ask </a:t>
            </a:r>
            <a:endParaRPr>
              <a:solidFill>
                <a:srgbClr val="FFC000"/>
              </a:solidFill>
            </a:endParaRPr>
          </a:p>
        </p:txBody>
      </p:sp>
      <p:sp>
        <p:nvSpPr>
          <p:cNvPr id="480" name="Google Shape;480;p75"/>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76"/>
          <p:cNvSpPr txBox="1"/>
          <p:nvPr>
            <p:ph type="title"/>
          </p:nvPr>
        </p:nvSpPr>
        <p:spPr>
          <a:xfrm>
            <a:off x="38000" y="36500"/>
            <a:ext cx="3477300" cy="1828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000"/>
              <a:buFont typeface="Calibri"/>
              <a:buNone/>
            </a:pPr>
            <a:r>
              <a:rPr lang="en" sz="3000">
                <a:solidFill>
                  <a:srgbClr val="FFC000"/>
                </a:solidFill>
                <a:latin typeface="Abril Fatface"/>
                <a:ea typeface="Abril Fatface"/>
                <a:cs typeface="Abril Fatface"/>
                <a:sym typeface="Abril Fatface"/>
              </a:rPr>
              <a:t>Sample Pre/Post Test</a:t>
            </a:r>
            <a:endParaRPr>
              <a:solidFill>
                <a:srgbClr val="FFC000"/>
              </a:solidFill>
              <a:latin typeface="Abril Fatface"/>
              <a:ea typeface="Abril Fatface"/>
              <a:cs typeface="Abril Fatface"/>
              <a:sym typeface="Abril Fatface"/>
            </a:endParaRPr>
          </a:p>
        </p:txBody>
      </p:sp>
      <p:pic>
        <p:nvPicPr>
          <p:cNvPr id="486" name="Google Shape;486;p76"/>
          <p:cNvPicPr preferRelativeResize="0"/>
          <p:nvPr>
            <p:ph idx="1" type="body"/>
          </p:nvPr>
        </p:nvPicPr>
        <p:blipFill rotWithShape="1">
          <a:blip r:embed="rId3">
            <a:alphaModFix/>
          </a:blip>
          <a:srcRect b="0" l="0" r="0" t="0"/>
          <a:stretch/>
        </p:blipFill>
        <p:spPr>
          <a:xfrm>
            <a:off x="4407775" y="36500"/>
            <a:ext cx="4672800" cy="4969200"/>
          </a:xfrm>
          <a:prstGeom prst="rect">
            <a:avLst/>
          </a:prstGeom>
          <a:noFill/>
          <a:ln>
            <a:noFill/>
          </a:ln>
        </p:spPr>
      </p:pic>
      <p:sp>
        <p:nvSpPr>
          <p:cNvPr id="487" name="Google Shape;487;p76"/>
          <p:cNvSpPr/>
          <p:nvPr/>
        </p:nvSpPr>
        <p:spPr>
          <a:xfrm>
            <a:off x="3136074" y="532325"/>
            <a:ext cx="1152900" cy="454800"/>
          </a:xfrm>
          <a:prstGeom prst="ellipse">
            <a:avLst/>
          </a:prstGeom>
          <a:solidFill>
            <a:srgbClr val="92D050"/>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chemeClr val="lt1"/>
                </a:solidFill>
                <a:latin typeface="Calibri"/>
                <a:ea typeface="Calibri"/>
                <a:cs typeface="Calibri"/>
                <a:sym typeface="Calibri"/>
              </a:rPr>
              <a:t>Attitude</a:t>
            </a:r>
            <a:endParaRPr/>
          </a:p>
        </p:txBody>
      </p:sp>
      <p:sp>
        <p:nvSpPr>
          <p:cNvPr id="488" name="Google Shape;488;p76"/>
          <p:cNvSpPr/>
          <p:nvPr/>
        </p:nvSpPr>
        <p:spPr>
          <a:xfrm>
            <a:off x="3041299" y="1793425"/>
            <a:ext cx="1277100" cy="454800"/>
          </a:xfrm>
          <a:prstGeom prst="ellipse">
            <a:avLst/>
          </a:prstGeom>
          <a:solidFill>
            <a:srgbClr val="FFC000"/>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Knowledge</a:t>
            </a:r>
            <a:endParaRPr sz="1200"/>
          </a:p>
        </p:txBody>
      </p:sp>
      <p:sp>
        <p:nvSpPr>
          <p:cNvPr id="489" name="Google Shape;489;p76"/>
          <p:cNvSpPr/>
          <p:nvPr/>
        </p:nvSpPr>
        <p:spPr>
          <a:xfrm>
            <a:off x="3092997" y="3871250"/>
            <a:ext cx="1225500" cy="4548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chemeClr val="lt1"/>
                </a:solidFill>
                <a:latin typeface="Calibri"/>
                <a:ea typeface="Calibri"/>
                <a:cs typeface="Calibri"/>
                <a:sym typeface="Calibri"/>
              </a:rPr>
              <a:t>Skill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77"/>
          <p:cNvSpPr txBox="1"/>
          <p:nvPr>
            <p:ph idx="4294967295" type="title"/>
          </p:nvPr>
        </p:nvSpPr>
        <p:spPr>
          <a:xfrm>
            <a:off x="1215650" y="484950"/>
            <a:ext cx="7063500" cy="1191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solidFill>
                  <a:schemeClr val="lt1"/>
                </a:solidFill>
                <a:latin typeface="Abril Fatface"/>
                <a:ea typeface="Abril Fatface"/>
                <a:cs typeface="Abril Fatface"/>
                <a:sym typeface="Abril Fatface"/>
                <a:hlinkClick r:id="rId3"/>
              </a:rPr>
              <a:t>Quiz Time!!! A, K or S?</a:t>
            </a:r>
            <a:endParaRPr>
              <a:solidFill>
                <a:schemeClr val="lt1"/>
              </a:solidFill>
              <a:latin typeface="Abril Fatface"/>
              <a:ea typeface="Abril Fatface"/>
              <a:cs typeface="Abril Fatface"/>
              <a:sym typeface="Abril Fatface"/>
            </a:endParaRPr>
          </a:p>
        </p:txBody>
      </p:sp>
      <p:sp>
        <p:nvSpPr>
          <p:cNvPr id="495" name="Google Shape;495;p77"/>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96" name="Google Shape;496;p77"/>
          <p:cNvPicPr preferRelativeResize="0"/>
          <p:nvPr/>
        </p:nvPicPr>
        <p:blipFill>
          <a:blip r:embed="rId4">
            <a:alphaModFix/>
          </a:blip>
          <a:stretch>
            <a:fillRect/>
          </a:stretch>
        </p:blipFill>
        <p:spPr>
          <a:xfrm>
            <a:off x="2557525" y="1675938"/>
            <a:ext cx="4143375" cy="2390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78"/>
          <p:cNvSpPr txBox="1"/>
          <p:nvPr>
            <p:ph type="ctrTitle"/>
          </p:nvPr>
        </p:nvSpPr>
        <p:spPr>
          <a:xfrm>
            <a:off x="1012800" y="2497750"/>
            <a:ext cx="4950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2" name="Google Shape;502;p78"/>
          <p:cNvSpPr txBox="1"/>
          <p:nvPr/>
        </p:nvSpPr>
        <p:spPr>
          <a:xfrm>
            <a:off x="6219050" y="337750"/>
            <a:ext cx="2232000" cy="193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12000">
                <a:solidFill>
                  <a:srgbClr val="FFC000"/>
                </a:solidFill>
                <a:latin typeface="Work Sans"/>
                <a:ea typeface="Work Sans"/>
                <a:cs typeface="Work Sans"/>
                <a:sym typeface="Work Sans"/>
              </a:rPr>
              <a:t>4</a:t>
            </a:r>
            <a:r>
              <a:rPr b="1" lang="en" sz="9600">
                <a:solidFill>
                  <a:srgbClr val="FFC000"/>
                </a:solidFill>
                <a:latin typeface="Work Sans"/>
                <a:ea typeface="Work Sans"/>
                <a:cs typeface="Work Sans"/>
                <a:sym typeface="Work Sans"/>
              </a:rPr>
              <a:t>.</a:t>
            </a:r>
            <a:endParaRPr b="1" sz="9600">
              <a:solidFill>
                <a:srgbClr val="FFC000"/>
              </a:solidFill>
              <a:latin typeface="Work Sans"/>
              <a:ea typeface="Work Sans"/>
              <a:cs typeface="Work Sans"/>
              <a:sym typeface="Work Sans"/>
            </a:endParaRPr>
          </a:p>
        </p:txBody>
      </p:sp>
      <p:pic>
        <p:nvPicPr>
          <p:cNvPr id="503" name="Google Shape;503;p78"/>
          <p:cNvPicPr preferRelativeResize="0"/>
          <p:nvPr/>
        </p:nvPicPr>
        <p:blipFill rotWithShape="1">
          <a:blip r:embed="rId3">
            <a:alphaModFix/>
          </a:blip>
          <a:srcRect b="0" l="0" r="0" t="0"/>
          <a:stretch/>
        </p:blipFill>
        <p:spPr>
          <a:xfrm>
            <a:off x="492302" y="2070025"/>
            <a:ext cx="5991000" cy="2579700"/>
          </a:xfrm>
          <a:prstGeom prst="rect">
            <a:avLst/>
          </a:prstGeom>
          <a:noFill/>
          <a:ln>
            <a:noFill/>
          </a:ln>
        </p:spPr>
      </p:pic>
      <p:sp>
        <p:nvSpPr>
          <p:cNvPr id="504" name="Google Shape;504;p78"/>
          <p:cNvSpPr txBox="1"/>
          <p:nvPr/>
        </p:nvSpPr>
        <p:spPr>
          <a:xfrm>
            <a:off x="692850" y="1062875"/>
            <a:ext cx="6351000" cy="74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C000"/>
                </a:solidFill>
                <a:latin typeface="Abril Fatface"/>
                <a:ea typeface="Abril Fatface"/>
                <a:cs typeface="Abril Fatface"/>
                <a:sym typeface="Abril Fatface"/>
              </a:rPr>
              <a:t>Developing Goals and Action Plans</a:t>
            </a:r>
            <a:endParaRPr sz="3000">
              <a:solidFill>
                <a:srgbClr val="FFC000"/>
              </a:solidFill>
              <a:latin typeface="Abril Fatface"/>
              <a:ea typeface="Abril Fatface"/>
              <a:cs typeface="Abril Fatface"/>
              <a:sym typeface="Abril Fatfac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79"/>
          <p:cNvSpPr txBox="1"/>
          <p:nvPr>
            <p:ph type="title"/>
          </p:nvPr>
        </p:nvSpPr>
        <p:spPr>
          <a:xfrm>
            <a:off x="474725" y="440825"/>
            <a:ext cx="4023000" cy="136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Action Plan Examples</a:t>
            </a:r>
            <a:endParaRPr>
              <a:solidFill>
                <a:srgbClr val="FFC000"/>
              </a:solidFill>
              <a:latin typeface="Abril Fatface"/>
              <a:ea typeface="Abril Fatface"/>
              <a:cs typeface="Abril Fatface"/>
              <a:sym typeface="Abril Fatface"/>
            </a:endParaRPr>
          </a:p>
        </p:txBody>
      </p:sp>
      <p:sp>
        <p:nvSpPr>
          <p:cNvPr id="510" name="Google Shape;510;p79"/>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1" name="Google Shape;511;p79"/>
          <p:cNvSpPr txBox="1"/>
          <p:nvPr/>
        </p:nvSpPr>
        <p:spPr>
          <a:xfrm>
            <a:off x="550425" y="2159525"/>
            <a:ext cx="5246100" cy="1596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FFC000"/>
              </a:buClr>
              <a:buSzPts val="2000"/>
              <a:buFont typeface="Work Sans"/>
              <a:buChar char="●"/>
            </a:pPr>
            <a:r>
              <a:rPr lang="en" sz="2000">
                <a:solidFill>
                  <a:srgbClr val="FFC000"/>
                </a:solidFill>
                <a:latin typeface="Work Sans"/>
                <a:ea typeface="Work Sans"/>
                <a:cs typeface="Work Sans"/>
                <a:sym typeface="Work Sans"/>
              </a:rPr>
              <a:t>What are Action Plans used for?</a:t>
            </a:r>
            <a:endParaRPr sz="2000">
              <a:solidFill>
                <a:srgbClr val="FFC000"/>
              </a:solidFill>
              <a:latin typeface="Work Sans"/>
              <a:ea typeface="Work Sans"/>
              <a:cs typeface="Work Sans"/>
              <a:sym typeface="Work Sans"/>
            </a:endParaRPr>
          </a:p>
          <a:p>
            <a:pPr indent="-355600" lvl="0" marL="457200" rtl="0" algn="l">
              <a:lnSpc>
                <a:spcPct val="115000"/>
              </a:lnSpc>
              <a:spcBef>
                <a:spcPts val="0"/>
              </a:spcBef>
              <a:spcAft>
                <a:spcPts val="0"/>
              </a:spcAft>
              <a:buClr>
                <a:srgbClr val="FFC000"/>
              </a:buClr>
              <a:buSzPts val="2000"/>
              <a:buFont typeface="Work Sans"/>
              <a:buChar char="●"/>
            </a:pPr>
            <a:r>
              <a:rPr lang="en" sz="2000">
                <a:solidFill>
                  <a:srgbClr val="FFC000"/>
                </a:solidFill>
                <a:latin typeface="Work Sans"/>
                <a:ea typeface="Work Sans"/>
                <a:cs typeface="Work Sans"/>
                <a:sym typeface="Work Sans"/>
              </a:rPr>
              <a:t>What goes into an Action Plan?</a:t>
            </a:r>
            <a:endParaRPr sz="2000">
              <a:solidFill>
                <a:srgbClr val="FFC000"/>
              </a:solidFill>
              <a:latin typeface="Work Sans"/>
              <a:ea typeface="Work Sans"/>
              <a:cs typeface="Work Sans"/>
              <a:sym typeface="Work Sans"/>
            </a:endParaRPr>
          </a:p>
          <a:p>
            <a:pPr indent="-355600" lvl="0" marL="457200" rtl="0" algn="l">
              <a:lnSpc>
                <a:spcPct val="115000"/>
              </a:lnSpc>
              <a:spcBef>
                <a:spcPts val="0"/>
              </a:spcBef>
              <a:spcAft>
                <a:spcPts val="0"/>
              </a:spcAft>
              <a:buClr>
                <a:srgbClr val="FFC000"/>
              </a:buClr>
              <a:buSzPts val="2000"/>
              <a:buFont typeface="Work Sans"/>
              <a:buChar char="●"/>
            </a:pPr>
            <a:r>
              <a:rPr lang="en" sz="2000">
                <a:solidFill>
                  <a:srgbClr val="FFC000"/>
                </a:solidFill>
                <a:latin typeface="Work Sans"/>
                <a:ea typeface="Work Sans"/>
                <a:cs typeface="Work Sans"/>
                <a:sym typeface="Work Sans"/>
              </a:rPr>
              <a:t>Where to access an Action Plan?</a:t>
            </a:r>
            <a:endParaRPr sz="2000">
              <a:solidFill>
                <a:srgbClr val="FFC000"/>
              </a:solidFill>
              <a:latin typeface="Work Sans"/>
              <a:ea typeface="Work Sans"/>
              <a:cs typeface="Work Sans"/>
              <a:sym typeface="Work Sans"/>
            </a:endParaRPr>
          </a:p>
          <a:p>
            <a:pPr indent="-355600" lvl="0" marL="457200" rtl="0" algn="l">
              <a:lnSpc>
                <a:spcPct val="115000"/>
              </a:lnSpc>
              <a:spcBef>
                <a:spcPts val="0"/>
              </a:spcBef>
              <a:spcAft>
                <a:spcPts val="0"/>
              </a:spcAft>
              <a:buClr>
                <a:srgbClr val="FFC000"/>
              </a:buClr>
              <a:buSzPts val="2000"/>
              <a:buFont typeface="Work Sans"/>
              <a:buChar char="●"/>
            </a:pPr>
            <a:r>
              <a:rPr lang="en" sz="2000">
                <a:solidFill>
                  <a:srgbClr val="FFC000"/>
                </a:solidFill>
                <a:latin typeface="Work Sans"/>
                <a:ea typeface="Work Sans"/>
                <a:cs typeface="Work Sans"/>
                <a:sym typeface="Work Sans"/>
              </a:rPr>
              <a:t>Who to share an Action Plan with?</a:t>
            </a:r>
            <a:endParaRPr sz="2000">
              <a:solidFill>
                <a:srgbClr val="FFC000"/>
              </a:solidFill>
              <a:latin typeface="Work Sans"/>
              <a:ea typeface="Work Sans"/>
              <a:cs typeface="Work Sans"/>
              <a:sym typeface="Work Sans"/>
            </a:endParaRPr>
          </a:p>
        </p:txBody>
      </p:sp>
      <p:sp>
        <p:nvSpPr>
          <p:cNvPr id="512" name="Google Shape;512;p79"/>
          <p:cNvSpPr txBox="1"/>
          <p:nvPr/>
        </p:nvSpPr>
        <p:spPr>
          <a:xfrm>
            <a:off x="5289100" y="662150"/>
            <a:ext cx="3419100" cy="209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FFD966"/>
              </a:solidFill>
              <a:latin typeface="Abril Fatface"/>
              <a:ea typeface="Abril Fatface"/>
              <a:cs typeface="Abril Fatface"/>
              <a:sym typeface="Abril Fatface"/>
            </a:endParaRPr>
          </a:p>
          <a:p>
            <a:pPr indent="0" lvl="0" marL="0" rtl="0" algn="ctr">
              <a:spcBef>
                <a:spcPts val="0"/>
              </a:spcBef>
              <a:spcAft>
                <a:spcPts val="0"/>
              </a:spcAft>
              <a:buNone/>
            </a:pPr>
            <a:r>
              <a:rPr lang="en" sz="2400">
                <a:solidFill>
                  <a:srgbClr val="FFD966"/>
                </a:solidFill>
                <a:latin typeface="Abril Fatface"/>
                <a:ea typeface="Abril Fatface"/>
                <a:cs typeface="Abril Fatface"/>
                <a:sym typeface="Abril Fatface"/>
              </a:rPr>
              <a:t> </a:t>
            </a:r>
            <a:endParaRPr sz="2400">
              <a:solidFill>
                <a:srgbClr val="FFD966"/>
              </a:solidFill>
              <a:latin typeface="Abril Fatface"/>
              <a:ea typeface="Abril Fatface"/>
              <a:cs typeface="Abril Fatface"/>
              <a:sym typeface="Abril Fatface"/>
            </a:endParaRPr>
          </a:p>
          <a:p>
            <a:pPr indent="0" lvl="0" marL="0" rtl="0" algn="ctr">
              <a:spcBef>
                <a:spcPts val="0"/>
              </a:spcBef>
              <a:spcAft>
                <a:spcPts val="0"/>
              </a:spcAft>
              <a:buNone/>
            </a:pPr>
            <a:r>
              <a:rPr lang="en" sz="1800" u="sng">
                <a:solidFill>
                  <a:srgbClr val="FFC000"/>
                </a:solidFill>
                <a:latin typeface="Work Sans"/>
                <a:ea typeface="Work Sans"/>
                <a:cs typeface="Work Sans"/>
                <a:sym typeface="Work Sans"/>
                <a:hlinkClick r:id="rId3"/>
              </a:rPr>
              <a:t>Small Group Action plan</a:t>
            </a:r>
            <a:r>
              <a:rPr lang="en" sz="1800">
                <a:solidFill>
                  <a:srgbClr val="FFC000"/>
                </a:solidFill>
                <a:latin typeface="Work Sans"/>
                <a:ea typeface="Work Sans"/>
                <a:cs typeface="Work Sans"/>
                <a:sym typeface="Work Sans"/>
              </a:rPr>
              <a:t> </a:t>
            </a:r>
            <a:endParaRPr sz="1800">
              <a:solidFill>
                <a:srgbClr val="FFC000"/>
              </a:solidFill>
              <a:latin typeface="Work Sans"/>
              <a:ea typeface="Work Sans"/>
              <a:cs typeface="Work Sans"/>
              <a:sym typeface="Work Sans"/>
            </a:endParaRPr>
          </a:p>
          <a:p>
            <a:pPr indent="0" lvl="0" marL="0" rtl="0" algn="ctr">
              <a:spcBef>
                <a:spcPts val="0"/>
              </a:spcBef>
              <a:spcAft>
                <a:spcPts val="0"/>
              </a:spcAft>
              <a:buNone/>
            </a:pPr>
            <a:r>
              <a:rPr lang="en" sz="1800" u="sng">
                <a:solidFill>
                  <a:srgbClr val="FFC000"/>
                </a:solidFill>
                <a:latin typeface="Work Sans"/>
                <a:ea typeface="Work Sans"/>
                <a:cs typeface="Work Sans"/>
                <a:sym typeface="Work Sans"/>
                <a:hlinkClick r:id="rId4"/>
              </a:rPr>
              <a:t>Core Curriculum plan </a:t>
            </a:r>
            <a:endParaRPr sz="1800">
              <a:solidFill>
                <a:srgbClr val="FFC000"/>
              </a:solidFill>
              <a:latin typeface="Work Sans"/>
              <a:ea typeface="Work Sans"/>
              <a:cs typeface="Work Sans"/>
              <a:sym typeface="Work Sans"/>
            </a:endParaRPr>
          </a:p>
          <a:p>
            <a:pPr indent="0" lvl="0" marL="0" rtl="0" algn="ctr">
              <a:spcBef>
                <a:spcPts val="0"/>
              </a:spcBef>
              <a:spcAft>
                <a:spcPts val="0"/>
              </a:spcAft>
              <a:buNone/>
            </a:pPr>
            <a:r>
              <a:rPr lang="en" sz="1800" u="sng">
                <a:solidFill>
                  <a:srgbClr val="FFC000"/>
                </a:solidFill>
                <a:latin typeface="Work Sans"/>
                <a:ea typeface="Work Sans"/>
                <a:cs typeface="Work Sans"/>
                <a:sym typeface="Work Sans"/>
                <a:hlinkClick r:id="rId5"/>
              </a:rPr>
              <a:t>Closing-the-gap plan </a:t>
            </a:r>
            <a:endParaRPr sz="1800">
              <a:solidFill>
                <a:srgbClr val="FFC000"/>
              </a:solidFill>
              <a:latin typeface="Work Sans"/>
              <a:ea typeface="Work Sans"/>
              <a:cs typeface="Work Sans"/>
              <a:sym typeface="Work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80"/>
          <p:cNvSpPr txBox="1"/>
          <p:nvPr>
            <p:ph type="ctrTitle"/>
          </p:nvPr>
        </p:nvSpPr>
        <p:spPr>
          <a:xfrm>
            <a:off x="664925" y="1486650"/>
            <a:ext cx="3458400" cy="217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SMART Goal- Financial Aid</a:t>
            </a:r>
            <a:endParaRPr>
              <a:solidFill>
                <a:srgbClr val="FFC000"/>
              </a:solidFill>
              <a:latin typeface="Abril Fatface"/>
              <a:ea typeface="Abril Fatface"/>
              <a:cs typeface="Abril Fatface"/>
              <a:sym typeface="Abril Fatface"/>
            </a:endParaRPr>
          </a:p>
        </p:txBody>
      </p:sp>
      <p:pic>
        <p:nvPicPr>
          <p:cNvPr id="518" name="Google Shape;518;p80"/>
          <p:cNvPicPr preferRelativeResize="0"/>
          <p:nvPr/>
        </p:nvPicPr>
        <p:blipFill>
          <a:blip r:embed="rId3">
            <a:alphaModFix/>
          </a:blip>
          <a:stretch>
            <a:fillRect/>
          </a:stretch>
        </p:blipFill>
        <p:spPr>
          <a:xfrm>
            <a:off x="4694875" y="0"/>
            <a:ext cx="4404099" cy="50297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81"/>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524" name="Google Shape;524;p81"/>
          <p:cNvPicPr preferRelativeResize="0"/>
          <p:nvPr>
            <p:ph idx="4294967295" type="body"/>
          </p:nvPr>
        </p:nvPicPr>
        <p:blipFill rotWithShape="1">
          <a:blip r:embed="rId3">
            <a:alphaModFix/>
          </a:blip>
          <a:srcRect b="0" l="0" r="0" t="0"/>
          <a:stretch/>
        </p:blipFill>
        <p:spPr>
          <a:xfrm>
            <a:off x="822729" y="687769"/>
            <a:ext cx="5665500" cy="3653400"/>
          </a:xfrm>
          <a:prstGeom prst="rect">
            <a:avLst/>
          </a:prstGeom>
          <a:noFill/>
          <a:ln cap="flat" cmpd="sng" w="28575">
            <a:solidFill>
              <a:schemeClr val="dk1"/>
            </a:solidFill>
            <a:prstDash val="solid"/>
            <a:round/>
            <a:headEnd len="sm" w="sm" type="none"/>
            <a:tailEnd len="sm" w="sm" type="none"/>
          </a:ln>
        </p:spPr>
      </p:pic>
      <p:pic>
        <p:nvPicPr>
          <p:cNvPr id="525" name="Google Shape;525;p81"/>
          <p:cNvPicPr preferRelativeResize="0"/>
          <p:nvPr/>
        </p:nvPicPr>
        <p:blipFill>
          <a:blip r:embed="rId4">
            <a:alphaModFix/>
          </a:blip>
          <a:stretch>
            <a:fillRect/>
          </a:stretch>
        </p:blipFill>
        <p:spPr>
          <a:xfrm>
            <a:off x="5285898" y="1738400"/>
            <a:ext cx="3346850" cy="2227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p82"/>
          <p:cNvSpPr txBox="1"/>
          <p:nvPr>
            <p:ph idx="4294967295" type="ctrTitle"/>
          </p:nvPr>
        </p:nvSpPr>
        <p:spPr>
          <a:xfrm>
            <a:off x="685800" y="1811950"/>
            <a:ext cx="4286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7200">
                <a:solidFill>
                  <a:srgbClr val="FFC000"/>
                </a:solidFill>
              </a:rPr>
              <a:t>Thanks!</a:t>
            </a:r>
            <a:endParaRPr sz="7200">
              <a:solidFill>
                <a:srgbClr val="FFC000"/>
              </a:solidFill>
            </a:endParaRPr>
          </a:p>
        </p:txBody>
      </p:sp>
      <p:sp>
        <p:nvSpPr>
          <p:cNvPr id="531" name="Google Shape;531;p82"/>
          <p:cNvSpPr txBox="1"/>
          <p:nvPr>
            <p:ph idx="4294967295" type="subTitle"/>
          </p:nvPr>
        </p:nvSpPr>
        <p:spPr>
          <a:xfrm>
            <a:off x="685800" y="2491575"/>
            <a:ext cx="5787900" cy="20157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b="1" lang="en">
                <a:solidFill>
                  <a:srgbClr val="FFC000"/>
                </a:solidFill>
                <a:latin typeface="Work Sans"/>
                <a:ea typeface="Work Sans"/>
                <a:cs typeface="Work Sans"/>
                <a:sym typeface="Work Sans"/>
              </a:rPr>
              <a:t>Any questions?</a:t>
            </a:r>
            <a:endParaRPr b="1">
              <a:solidFill>
                <a:srgbClr val="FFC000"/>
              </a:solidFill>
              <a:latin typeface="Work Sans"/>
              <a:ea typeface="Work Sans"/>
              <a:cs typeface="Work Sans"/>
              <a:sym typeface="Work Sans"/>
            </a:endParaRPr>
          </a:p>
          <a:p>
            <a:pPr indent="0" lvl="0" marL="0" rtl="0" algn="l">
              <a:spcBef>
                <a:spcPts val="600"/>
              </a:spcBef>
              <a:spcAft>
                <a:spcPts val="0"/>
              </a:spcAft>
              <a:buClr>
                <a:schemeClr val="dk1"/>
              </a:buClr>
              <a:buSzPts val="1100"/>
              <a:buFont typeface="Arial"/>
              <a:buNone/>
            </a:pPr>
            <a:r>
              <a:rPr lang="en">
                <a:solidFill>
                  <a:srgbClr val="FFC000"/>
                </a:solidFill>
              </a:rPr>
              <a:t>You can find us at</a:t>
            </a:r>
            <a:endParaRPr>
              <a:solidFill>
                <a:srgbClr val="FFC000"/>
              </a:solidFill>
            </a:endParaRPr>
          </a:p>
          <a:p>
            <a:pPr indent="-355600" lvl="0" marL="457200" rtl="0" algn="l">
              <a:spcBef>
                <a:spcPts val="600"/>
              </a:spcBef>
              <a:spcAft>
                <a:spcPts val="0"/>
              </a:spcAft>
              <a:buClr>
                <a:srgbClr val="FFC000"/>
              </a:buClr>
              <a:buSzPts val="2000"/>
              <a:buChar char="▪"/>
            </a:pPr>
            <a:r>
              <a:rPr lang="en" u="sng">
                <a:solidFill>
                  <a:srgbClr val="FFC000"/>
                </a:solidFill>
                <a:hlinkClick r:id="rId3"/>
              </a:rPr>
              <a:t>egardner@sanjacinto.k12.ca.us</a:t>
            </a:r>
            <a:r>
              <a:rPr lang="en">
                <a:solidFill>
                  <a:srgbClr val="FFC000"/>
                </a:solidFill>
              </a:rPr>
              <a:t> </a:t>
            </a:r>
            <a:endParaRPr>
              <a:solidFill>
                <a:srgbClr val="FFC000"/>
              </a:solidFill>
            </a:endParaRPr>
          </a:p>
          <a:p>
            <a:pPr indent="-355600" lvl="0" marL="457200" rtl="0" algn="l">
              <a:spcBef>
                <a:spcPts val="0"/>
              </a:spcBef>
              <a:spcAft>
                <a:spcPts val="0"/>
              </a:spcAft>
              <a:buClr>
                <a:srgbClr val="FFC000"/>
              </a:buClr>
              <a:buSzPts val="2000"/>
              <a:buChar char="▪"/>
            </a:pPr>
            <a:r>
              <a:rPr lang="en" u="sng">
                <a:solidFill>
                  <a:srgbClr val="FFC000"/>
                </a:solidFill>
                <a:hlinkClick r:id="rId4"/>
              </a:rPr>
              <a:t>kgurganus@sanjacinto.k12.ca.us</a:t>
            </a:r>
            <a:r>
              <a:rPr lang="en">
                <a:solidFill>
                  <a:srgbClr val="FFC000"/>
                </a:solidFill>
              </a:rPr>
              <a:t> </a:t>
            </a:r>
            <a:endParaRPr>
              <a:solidFill>
                <a:srgbClr val="FFC000"/>
              </a:solidFill>
            </a:endParaRPr>
          </a:p>
        </p:txBody>
      </p:sp>
      <p:sp>
        <p:nvSpPr>
          <p:cNvPr id="532" name="Google Shape;532;p82"/>
          <p:cNvSpPr/>
          <p:nvPr/>
        </p:nvSpPr>
        <p:spPr>
          <a:xfrm>
            <a:off x="6543431" y="805362"/>
            <a:ext cx="1752310" cy="1752310"/>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2"/>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6"/>
          <p:cNvSpPr txBox="1"/>
          <p:nvPr>
            <p:ph type="title"/>
          </p:nvPr>
        </p:nvSpPr>
        <p:spPr>
          <a:xfrm>
            <a:off x="779075" y="499395"/>
            <a:ext cx="6138900" cy="82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Today we will cover...</a:t>
            </a:r>
            <a:endParaRPr>
              <a:solidFill>
                <a:srgbClr val="FFC000"/>
              </a:solidFill>
              <a:latin typeface="Abril Fatface"/>
              <a:ea typeface="Abril Fatface"/>
              <a:cs typeface="Abril Fatface"/>
              <a:sym typeface="Abril Fatface"/>
            </a:endParaRPr>
          </a:p>
        </p:txBody>
      </p:sp>
      <p:sp>
        <p:nvSpPr>
          <p:cNvPr id="308" name="Google Shape;308;p56"/>
          <p:cNvSpPr txBox="1"/>
          <p:nvPr>
            <p:ph idx="2" type="body"/>
          </p:nvPr>
        </p:nvSpPr>
        <p:spPr>
          <a:xfrm>
            <a:off x="4680225" y="2094275"/>
            <a:ext cx="3663000" cy="215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t/>
            </a:r>
            <a:endParaRPr sz="1000">
              <a:solidFill>
                <a:srgbClr val="000000"/>
              </a:solidFill>
            </a:endParaRPr>
          </a:p>
          <a:p>
            <a:pPr indent="0" lvl="0" marL="0" rtl="0" algn="l">
              <a:spcBef>
                <a:spcPts val="600"/>
              </a:spcBef>
              <a:spcAft>
                <a:spcPts val="0"/>
              </a:spcAft>
              <a:buClr>
                <a:schemeClr val="dk1"/>
              </a:buClr>
              <a:buSzPts val="1100"/>
              <a:buFont typeface="Arial"/>
              <a:buNone/>
            </a:pPr>
            <a:r>
              <a:t/>
            </a:r>
            <a:endParaRPr sz="1000">
              <a:solidFill>
                <a:srgbClr val="000000"/>
              </a:solidFill>
            </a:endParaRPr>
          </a:p>
          <a:p>
            <a:pPr indent="0" lvl="0" marL="0" rtl="0" algn="l">
              <a:spcBef>
                <a:spcPts val="600"/>
              </a:spcBef>
              <a:spcAft>
                <a:spcPts val="0"/>
              </a:spcAft>
              <a:buNone/>
            </a:pPr>
            <a:r>
              <a:t/>
            </a:r>
            <a:endParaRPr sz="1000">
              <a:solidFill>
                <a:srgbClr val="000000"/>
              </a:solidFill>
            </a:endParaRPr>
          </a:p>
        </p:txBody>
      </p:sp>
      <p:sp>
        <p:nvSpPr>
          <p:cNvPr id="309" name="Google Shape;309;p56"/>
          <p:cNvSpPr txBox="1"/>
          <p:nvPr>
            <p:ph idx="2" type="body"/>
          </p:nvPr>
        </p:nvSpPr>
        <p:spPr>
          <a:xfrm>
            <a:off x="869150" y="3829725"/>
            <a:ext cx="1608000" cy="5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800">
              <a:solidFill>
                <a:srgbClr val="666666"/>
              </a:solidFill>
            </a:endParaRPr>
          </a:p>
          <a:p>
            <a:pPr indent="0" lvl="0" marL="0" rtl="0" algn="l">
              <a:spcBef>
                <a:spcPts val="1000"/>
              </a:spcBef>
              <a:spcAft>
                <a:spcPts val="0"/>
              </a:spcAft>
              <a:buClr>
                <a:schemeClr val="dk1"/>
              </a:buClr>
              <a:buSzPts val="1100"/>
              <a:buFont typeface="Arial"/>
              <a:buNone/>
            </a:pPr>
            <a:r>
              <a:t/>
            </a:r>
            <a:endParaRPr i="1" sz="800">
              <a:solidFill>
                <a:srgbClr val="666666"/>
              </a:solidFill>
            </a:endParaRPr>
          </a:p>
          <a:p>
            <a:pPr indent="0" lvl="0" marL="0" rtl="0" algn="l">
              <a:spcBef>
                <a:spcPts val="1000"/>
              </a:spcBef>
              <a:spcAft>
                <a:spcPts val="1000"/>
              </a:spcAft>
              <a:buNone/>
            </a:pPr>
            <a:r>
              <a:t/>
            </a:r>
            <a:endParaRPr i="1" sz="800">
              <a:solidFill>
                <a:srgbClr val="666666"/>
              </a:solidFill>
            </a:endParaRPr>
          </a:p>
        </p:txBody>
      </p:sp>
      <p:sp>
        <p:nvSpPr>
          <p:cNvPr id="310" name="Google Shape;310;p56"/>
          <p:cNvSpPr txBox="1"/>
          <p:nvPr>
            <p:ph idx="1" type="body"/>
          </p:nvPr>
        </p:nvSpPr>
        <p:spPr>
          <a:xfrm>
            <a:off x="468700" y="1423175"/>
            <a:ext cx="4211400" cy="22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C000"/>
                </a:solidFill>
                <a:latin typeface="Architects Daughter"/>
                <a:ea typeface="Architects Daughter"/>
                <a:cs typeface="Architects Daughter"/>
                <a:sym typeface="Architects Daughter"/>
              </a:rPr>
              <a:t>1) Where do we find data?</a:t>
            </a:r>
            <a:endParaRPr sz="2000">
              <a:solidFill>
                <a:srgbClr val="FFC000"/>
              </a:solidFill>
              <a:latin typeface="Architects Daughter"/>
              <a:ea typeface="Architects Daughter"/>
              <a:cs typeface="Architects Daughter"/>
              <a:sym typeface="Architects Daughter"/>
            </a:endParaRPr>
          </a:p>
          <a:p>
            <a:pPr indent="0" lvl="0" marL="0" rtl="0" algn="l">
              <a:spcBef>
                <a:spcPts val="0"/>
              </a:spcBef>
              <a:spcAft>
                <a:spcPts val="0"/>
              </a:spcAft>
              <a:buClr>
                <a:srgbClr val="000000"/>
              </a:buClr>
              <a:buSzPts val="1100"/>
              <a:buFont typeface="Arial"/>
              <a:buNone/>
            </a:pPr>
            <a:r>
              <a:t/>
            </a:r>
            <a:endParaRPr sz="2000">
              <a:solidFill>
                <a:srgbClr val="FFC000"/>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2000">
                <a:solidFill>
                  <a:srgbClr val="FFC000"/>
                </a:solidFill>
                <a:latin typeface="Architects Daughter"/>
                <a:ea typeface="Architects Daughter"/>
                <a:cs typeface="Architects Daughter"/>
                <a:sym typeface="Architects Daughter"/>
              </a:rPr>
              <a:t>2) </a:t>
            </a:r>
            <a:r>
              <a:rPr lang="en" sz="2000">
                <a:solidFill>
                  <a:srgbClr val="FFC000"/>
                </a:solidFill>
                <a:latin typeface="Architects Daughter"/>
                <a:ea typeface="Architects Daughter"/>
                <a:cs typeface="Architects Daughter"/>
                <a:sym typeface="Architects Daughter"/>
              </a:rPr>
              <a:t>The Different Types of DATA</a:t>
            </a:r>
            <a:endParaRPr sz="2000">
              <a:solidFill>
                <a:srgbClr val="FFC000"/>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2000">
              <a:solidFill>
                <a:srgbClr val="FFC000"/>
              </a:solidFill>
              <a:latin typeface="Architects Daughter"/>
              <a:ea typeface="Architects Daughter"/>
              <a:cs typeface="Architects Daughter"/>
              <a:sym typeface="Architects Daughter"/>
            </a:endParaRPr>
          </a:p>
          <a:p>
            <a:pPr indent="0" lvl="0" marL="0" rtl="0" algn="l">
              <a:spcBef>
                <a:spcPts val="0"/>
              </a:spcBef>
              <a:spcAft>
                <a:spcPts val="0"/>
              </a:spcAft>
              <a:buClr>
                <a:schemeClr val="dk1"/>
              </a:buClr>
              <a:buSzPts val="1100"/>
              <a:buFont typeface="Arial"/>
              <a:buNone/>
            </a:pPr>
            <a:r>
              <a:rPr lang="en" sz="2000">
                <a:solidFill>
                  <a:srgbClr val="FFC000"/>
                </a:solidFill>
                <a:latin typeface="Architects Daughter"/>
                <a:ea typeface="Architects Daughter"/>
                <a:cs typeface="Architects Daughter"/>
                <a:sym typeface="Architects Daughter"/>
              </a:rPr>
              <a:t>3</a:t>
            </a:r>
            <a:r>
              <a:rPr lang="en" sz="2000">
                <a:solidFill>
                  <a:srgbClr val="FFC000"/>
                </a:solidFill>
                <a:latin typeface="Architects Daughter"/>
                <a:ea typeface="Architects Daughter"/>
                <a:cs typeface="Architects Daughter"/>
                <a:sym typeface="Architects Daughter"/>
              </a:rPr>
              <a:t>) Pre-Post Tests: Why and How? </a:t>
            </a:r>
            <a:endParaRPr sz="2000">
              <a:solidFill>
                <a:srgbClr val="FFC000"/>
              </a:solidFill>
              <a:latin typeface="Architects Daughter"/>
              <a:ea typeface="Architects Daughter"/>
              <a:cs typeface="Architects Daughter"/>
              <a:sym typeface="Architects Daughter"/>
            </a:endParaRPr>
          </a:p>
          <a:p>
            <a:pPr indent="0" lvl="0" marL="457200" rtl="0" algn="l">
              <a:spcBef>
                <a:spcPts val="0"/>
              </a:spcBef>
              <a:spcAft>
                <a:spcPts val="0"/>
              </a:spcAft>
              <a:buClr>
                <a:srgbClr val="000000"/>
              </a:buClr>
              <a:buSzPts val="1100"/>
              <a:buFont typeface="Arial"/>
              <a:buNone/>
            </a:pPr>
            <a:r>
              <a:rPr lang="en" sz="2000">
                <a:solidFill>
                  <a:srgbClr val="FFC000"/>
                </a:solidFill>
                <a:latin typeface="Architects Daughter"/>
                <a:ea typeface="Architects Daughter"/>
                <a:cs typeface="Architects Daughter"/>
                <a:sym typeface="Architects Daughter"/>
              </a:rPr>
              <a:t> </a:t>
            </a:r>
            <a:endParaRPr sz="2000">
              <a:solidFill>
                <a:srgbClr val="FFC000"/>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2000">
                <a:solidFill>
                  <a:srgbClr val="FFC000"/>
                </a:solidFill>
                <a:latin typeface="Architects Daughter"/>
                <a:ea typeface="Architects Daughter"/>
                <a:cs typeface="Architects Daughter"/>
                <a:sym typeface="Architects Daughter"/>
              </a:rPr>
              <a:t>4) Developing Goals and Action Plans </a:t>
            </a:r>
            <a:br>
              <a:rPr lang="en" sz="1800">
                <a:solidFill>
                  <a:srgbClr val="000000"/>
                </a:solidFill>
                <a:latin typeface="Work Sans Medium"/>
                <a:ea typeface="Work Sans Medium"/>
                <a:cs typeface="Work Sans Medium"/>
                <a:sym typeface="Work Sans Medium"/>
              </a:rPr>
            </a:br>
            <a:endParaRPr sz="1800">
              <a:solidFill>
                <a:srgbClr val="000000"/>
              </a:solidFill>
              <a:latin typeface="Work Sans Medium"/>
              <a:ea typeface="Work Sans Medium"/>
              <a:cs typeface="Work Sans Medium"/>
              <a:sym typeface="Work Sans Medium"/>
            </a:endParaRPr>
          </a:p>
        </p:txBody>
      </p:sp>
      <p:grpSp>
        <p:nvGrpSpPr>
          <p:cNvPr id="311" name="Google Shape;311;p56"/>
          <p:cNvGrpSpPr/>
          <p:nvPr/>
        </p:nvGrpSpPr>
        <p:grpSpPr>
          <a:xfrm>
            <a:off x="7245744" y="711703"/>
            <a:ext cx="1097515" cy="913074"/>
            <a:chOff x="1926350" y="995225"/>
            <a:chExt cx="428650" cy="356600"/>
          </a:xfrm>
        </p:grpSpPr>
        <p:sp>
          <p:nvSpPr>
            <p:cNvPr id="312" name="Google Shape;312;p56"/>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6"/>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6"/>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6"/>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56"/>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7" name="Google Shape;317;p56"/>
          <p:cNvPicPr preferRelativeResize="0"/>
          <p:nvPr/>
        </p:nvPicPr>
        <p:blipFill>
          <a:blip r:embed="rId3">
            <a:alphaModFix/>
          </a:blip>
          <a:stretch>
            <a:fillRect/>
          </a:stretch>
        </p:blipFill>
        <p:spPr>
          <a:xfrm>
            <a:off x="4813575" y="1328550"/>
            <a:ext cx="1923375" cy="3132650"/>
          </a:xfrm>
          <a:prstGeom prst="rect">
            <a:avLst/>
          </a:prstGeom>
          <a:noFill/>
          <a:ln>
            <a:noFill/>
          </a:ln>
        </p:spPr>
      </p:pic>
      <p:pic>
        <p:nvPicPr>
          <p:cNvPr id="318" name="Google Shape;318;p56"/>
          <p:cNvPicPr preferRelativeResize="0"/>
          <p:nvPr/>
        </p:nvPicPr>
        <p:blipFill>
          <a:blip r:embed="rId4">
            <a:alphaModFix/>
          </a:blip>
          <a:stretch>
            <a:fillRect/>
          </a:stretch>
        </p:blipFill>
        <p:spPr>
          <a:xfrm>
            <a:off x="6870300" y="1771225"/>
            <a:ext cx="1382200" cy="215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57"/>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24" name="Google Shape;324;p57"/>
          <p:cNvPicPr preferRelativeResize="0"/>
          <p:nvPr/>
        </p:nvPicPr>
        <p:blipFill>
          <a:blip r:embed="rId3">
            <a:alphaModFix/>
          </a:blip>
          <a:stretch>
            <a:fillRect/>
          </a:stretch>
        </p:blipFill>
        <p:spPr>
          <a:xfrm>
            <a:off x="1187700" y="480125"/>
            <a:ext cx="6879101" cy="418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8"/>
          <p:cNvSpPr txBox="1"/>
          <p:nvPr>
            <p:ph type="title"/>
          </p:nvPr>
        </p:nvSpPr>
        <p:spPr>
          <a:xfrm>
            <a:off x="876975" y="601050"/>
            <a:ext cx="3113700" cy="107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C000"/>
                </a:solidFill>
                <a:latin typeface="Abril Fatface"/>
                <a:ea typeface="Abril Fatface"/>
                <a:cs typeface="Abril Fatface"/>
                <a:sym typeface="Abril Fatface"/>
              </a:rPr>
              <a:t>WHY is data important?</a:t>
            </a:r>
            <a:r>
              <a:rPr lang="en"/>
              <a:t>	   </a:t>
            </a:r>
            <a:endParaRPr/>
          </a:p>
        </p:txBody>
      </p:sp>
      <p:sp>
        <p:nvSpPr>
          <p:cNvPr id="330" name="Google Shape;330;p58"/>
          <p:cNvSpPr txBox="1"/>
          <p:nvPr>
            <p:ph idx="1" type="body"/>
          </p:nvPr>
        </p:nvSpPr>
        <p:spPr>
          <a:xfrm>
            <a:off x="524250" y="1596400"/>
            <a:ext cx="3369900" cy="30609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Clr>
                <a:srgbClr val="FFC000"/>
              </a:buClr>
              <a:buSzPts val="1400"/>
              <a:buFont typeface="Montserrat Light"/>
              <a:buChar char="▪"/>
            </a:pPr>
            <a:r>
              <a:rPr lang="en" sz="1400">
                <a:solidFill>
                  <a:srgbClr val="FFC000"/>
                </a:solidFill>
                <a:latin typeface="Montserrat Light"/>
                <a:ea typeface="Montserrat Light"/>
                <a:cs typeface="Montserrat Light"/>
                <a:sym typeface="Montserrat Light"/>
              </a:rPr>
              <a:t>Comprehensive school counseling program</a:t>
            </a:r>
            <a:endParaRPr sz="1400">
              <a:solidFill>
                <a:srgbClr val="FFC000"/>
              </a:solidFill>
              <a:latin typeface="Montserrat Light"/>
              <a:ea typeface="Montserrat Light"/>
              <a:cs typeface="Montserrat Light"/>
              <a:sym typeface="Montserrat Light"/>
            </a:endParaRPr>
          </a:p>
          <a:p>
            <a:pPr indent="-317500" lvl="0" marL="457200" rtl="0" algn="l">
              <a:spcBef>
                <a:spcPts val="0"/>
              </a:spcBef>
              <a:spcAft>
                <a:spcPts val="0"/>
              </a:spcAft>
              <a:buClr>
                <a:srgbClr val="FFC000"/>
              </a:buClr>
              <a:buSzPts val="1400"/>
              <a:buFont typeface="Montserrat Light"/>
              <a:buChar char="▪"/>
            </a:pPr>
            <a:r>
              <a:rPr lang="en" sz="1400">
                <a:solidFill>
                  <a:srgbClr val="FFC000"/>
                </a:solidFill>
                <a:latin typeface="Montserrat Light"/>
                <a:ea typeface="Montserrat Light"/>
                <a:cs typeface="Montserrat Light"/>
                <a:sym typeface="Montserrat Light"/>
              </a:rPr>
              <a:t>Ensures every student receives the benefit of a school counseling program</a:t>
            </a:r>
            <a:endParaRPr sz="1400">
              <a:solidFill>
                <a:srgbClr val="FFC000"/>
              </a:solidFill>
              <a:latin typeface="Montserrat Light"/>
              <a:ea typeface="Montserrat Light"/>
              <a:cs typeface="Montserrat Light"/>
              <a:sym typeface="Montserrat Light"/>
            </a:endParaRPr>
          </a:p>
          <a:p>
            <a:pPr indent="-317500" lvl="0" marL="457200" rtl="0" algn="l">
              <a:spcBef>
                <a:spcPts val="0"/>
              </a:spcBef>
              <a:spcAft>
                <a:spcPts val="0"/>
              </a:spcAft>
              <a:buClr>
                <a:srgbClr val="FFC000"/>
              </a:buClr>
              <a:buSzPts val="1400"/>
              <a:buFont typeface="Montserrat Light"/>
              <a:buChar char="▪"/>
            </a:pPr>
            <a:r>
              <a:rPr lang="en" sz="1400">
                <a:solidFill>
                  <a:srgbClr val="FFC000"/>
                </a:solidFill>
                <a:latin typeface="Montserrat Light"/>
                <a:ea typeface="Montserrat Light"/>
                <a:cs typeface="Montserrat Light"/>
                <a:sym typeface="Montserrat Light"/>
              </a:rPr>
              <a:t>Use to monitor progress </a:t>
            </a:r>
            <a:endParaRPr sz="1400">
              <a:solidFill>
                <a:srgbClr val="FFC000"/>
              </a:solidFill>
              <a:latin typeface="Montserrat Light"/>
              <a:ea typeface="Montserrat Light"/>
              <a:cs typeface="Montserrat Light"/>
              <a:sym typeface="Montserrat Light"/>
            </a:endParaRPr>
          </a:p>
          <a:p>
            <a:pPr indent="-317500" lvl="0" marL="457200" rtl="0" algn="l">
              <a:spcBef>
                <a:spcPts val="0"/>
              </a:spcBef>
              <a:spcAft>
                <a:spcPts val="0"/>
              </a:spcAft>
              <a:buClr>
                <a:srgbClr val="FFC000"/>
              </a:buClr>
              <a:buSzPts val="1400"/>
              <a:buFont typeface="Montserrat Light"/>
              <a:buChar char="▪"/>
            </a:pPr>
            <a:r>
              <a:rPr lang="en" sz="1400">
                <a:solidFill>
                  <a:srgbClr val="FFC000"/>
                </a:solidFill>
                <a:latin typeface="Montserrat Light"/>
                <a:ea typeface="Montserrat Light"/>
                <a:cs typeface="Montserrat Light"/>
                <a:sym typeface="Montserrat Light"/>
              </a:rPr>
              <a:t>Measure impact of interventions</a:t>
            </a:r>
            <a:endParaRPr sz="1400">
              <a:solidFill>
                <a:srgbClr val="FFC000"/>
              </a:solidFill>
              <a:latin typeface="Montserrat Light"/>
              <a:ea typeface="Montserrat Light"/>
              <a:cs typeface="Montserrat Light"/>
              <a:sym typeface="Montserrat Light"/>
            </a:endParaRPr>
          </a:p>
          <a:p>
            <a:pPr indent="-317500" lvl="0" marL="457200" rtl="0" algn="l">
              <a:spcBef>
                <a:spcPts val="0"/>
              </a:spcBef>
              <a:spcAft>
                <a:spcPts val="0"/>
              </a:spcAft>
              <a:buClr>
                <a:srgbClr val="FFC000"/>
              </a:buClr>
              <a:buSzPts val="1400"/>
              <a:buFont typeface="Montserrat Light"/>
              <a:buChar char="▪"/>
            </a:pPr>
            <a:r>
              <a:rPr lang="en" sz="1400">
                <a:solidFill>
                  <a:srgbClr val="FFC000"/>
                </a:solidFill>
                <a:latin typeface="Montserrat Light"/>
                <a:ea typeface="Montserrat Light"/>
                <a:cs typeface="Montserrat Light"/>
                <a:sym typeface="Montserrat Light"/>
              </a:rPr>
              <a:t>Share what you learn</a:t>
            </a:r>
            <a:endParaRPr sz="1400">
              <a:solidFill>
                <a:srgbClr val="FFC000"/>
              </a:solidFill>
              <a:latin typeface="Montserrat Light"/>
              <a:ea typeface="Montserrat Light"/>
              <a:cs typeface="Montserrat Light"/>
              <a:sym typeface="Montserrat Light"/>
            </a:endParaRPr>
          </a:p>
          <a:p>
            <a:pPr indent="-317500" lvl="0" marL="457200" rtl="0" algn="l">
              <a:spcBef>
                <a:spcPts val="0"/>
              </a:spcBef>
              <a:spcAft>
                <a:spcPts val="0"/>
              </a:spcAft>
              <a:buClr>
                <a:srgbClr val="FFC000"/>
              </a:buClr>
              <a:buSzPts val="1400"/>
              <a:buFont typeface="Montserrat Light"/>
              <a:buChar char="▪"/>
            </a:pPr>
            <a:r>
              <a:rPr lang="en" sz="1400">
                <a:solidFill>
                  <a:srgbClr val="FFC000"/>
                </a:solidFill>
                <a:latin typeface="Montserrat Light"/>
                <a:ea typeface="Montserrat Light"/>
                <a:cs typeface="Montserrat Light"/>
                <a:sym typeface="Montserrat Light"/>
              </a:rPr>
              <a:t>Improve program and services! </a:t>
            </a:r>
            <a:endParaRPr sz="1400">
              <a:solidFill>
                <a:srgbClr val="FFC000"/>
              </a:solidFill>
              <a:latin typeface="Montserrat Light"/>
              <a:ea typeface="Montserrat Light"/>
              <a:cs typeface="Montserrat Light"/>
              <a:sym typeface="Montserrat Light"/>
            </a:endParaRPr>
          </a:p>
          <a:p>
            <a:pPr indent="0" lvl="0" marL="0" rtl="0" algn="l">
              <a:spcBef>
                <a:spcPts val="600"/>
              </a:spcBef>
              <a:spcAft>
                <a:spcPts val="0"/>
              </a:spcAft>
              <a:buNone/>
            </a:pPr>
            <a:r>
              <a:t/>
            </a:r>
            <a:endParaRPr/>
          </a:p>
        </p:txBody>
      </p:sp>
      <p:sp>
        <p:nvSpPr>
          <p:cNvPr id="331" name="Google Shape;331;p58"/>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32" name="Google Shape;332;p58"/>
          <p:cNvPicPr preferRelativeResize="0"/>
          <p:nvPr/>
        </p:nvPicPr>
        <p:blipFill>
          <a:blip r:embed="rId3">
            <a:alphaModFix/>
          </a:blip>
          <a:stretch>
            <a:fillRect/>
          </a:stretch>
        </p:blipFill>
        <p:spPr>
          <a:xfrm>
            <a:off x="4037375" y="541674"/>
            <a:ext cx="4586700" cy="3729129"/>
          </a:xfrm>
          <a:prstGeom prst="rect">
            <a:avLst/>
          </a:prstGeom>
          <a:noFill/>
          <a:ln cap="flat" cmpd="sng" w="28575">
            <a:solidFill>
              <a:schemeClr val="accent4"/>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9"/>
          <p:cNvSpPr txBox="1"/>
          <p:nvPr>
            <p:ph type="ctrTitle"/>
          </p:nvPr>
        </p:nvSpPr>
        <p:spPr>
          <a:xfrm rot="214">
            <a:off x="2822829" y="1722263"/>
            <a:ext cx="48105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Where do I find data?</a:t>
            </a:r>
            <a:endParaRPr>
              <a:solidFill>
                <a:srgbClr val="FFC000"/>
              </a:solidFill>
              <a:latin typeface="Abril Fatface"/>
              <a:ea typeface="Abril Fatface"/>
              <a:cs typeface="Abril Fatface"/>
              <a:sym typeface="Abril Fatface"/>
            </a:endParaRPr>
          </a:p>
        </p:txBody>
      </p:sp>
      <p:sp>
        <p:nvSpPr>
          <p:cNvPr id="338" name="Google Shape;338;p59"/>
          <p:cNvSpPr txBox="1"/>
          <p:nvPr/>
        </p:nvSpPr>
        <p:spPr>
          <a:xfrm>
            <a:off x="524150" y="458375"/>
            <a:ext cx="2232000" cy="193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12000">
                <a:solidFill>
                  <a:srgbClr val="FFC000"/>
                </a:solidFill>
                <a:latin typeface="Work Sans"/>
                <a:ea typeface="Work Sans"/>
                <a:cs typeface="Work Sans"/>
                <a:sym typeface="Work Sans"/>
              </a:rPr>
              <a:t>1</a:t>
            </a:r>
            <a:r>
              <a:rPr b="1" lang="en" sz="9600">
                <a:solidFill>
                  <a:srgbClr val="FFC000"/>
                </a:solidFill>
                <a:latin typeface="Work Sans"/>
                <a:ea typeface="Work Sans"/>
                <a:cs typeface="Work Sans"/>
                <a:sym typeface="Work Sans"/>
              </a:rPr>
              <a:t>.</a:t>
            </a:r>
            <a:endParaRPr b="1" sz="9600">
              <a:solidFill>
                <a:srgbClr val="FFC000"/>
              </a:solidFill>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60"/>
          <p:cNvSpPr txBox="1"/>
          <p:nvPr>
            <p:ph type="title"/>
          </p:nvPr>
        </p:nvSpPr>
        <p:spPr>
          <a:xfrm>
            <a:off x="869150" y="484975"/>
            <a:ext cx="5092200" cy="89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Data we collect</a:t>
            </a:r>
            <a:endParaRPr>
              <a:solidFill>
                <a:srgbClr val="FFC000"/>
              </a:solidFill>
              <a:latin typeface="Abril Fatface"/>
              <a:ea typeface="Abril Fatface"/>
              <a:cs typeface="Abril Fatface"/>
              <a:sym typeface="Abril Fatface"/>
            </a:endParaRPr>
          </a:p>
        </p:txBody>
      </p:sp>
      <p:sp>
        <p:nvSpPr>
          <p:cNvPr id="344" name="Google Shape;344;p60"/>
          <p:cNvSpPr txBox="1"/>
          <p:nvPr>
            <p:ph idx="1" type="body"/>
          </p:nvPr>
        </p:nvSpPr>
        <p:spPr>
          <a:xfrm>
            <a:off x="569850" y="1524550"/>
            <a:ext cx="2665800" cy="31674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FFC000"/>
              </a:buClr>
              <a:buSzPts val="1200"/>
              <a:buFont typeface="Montserrat Light"/>
              <a:buChar char="★"/>
            </a:pPr>
            <a:r>
              <a:rPr b="1" lang="en" sz="1200">
                <a:solidFill>
                  <a:srgbClr val="FFC000"/>
                </a:solidFill>
                <a:latin typeface="Montserrat"/>
                <a:ea typeface="Montserrat"/>
                <a:cs typeface="Montserrat"/>
                <a:sym typeface="Montserrat"/>
              </a:rPr>
              <a:t>Aeries: </a:t>
            </a:r>
            <a:r>
              <a:rPr lang="en" sz="1200">
                <a:solidFill>
                  <a:srgbClr val="FFC000"/>
                </a:solidFill>
                <a:latin typeface="Montserrat Light"/>
                <a:ea typeface="Montserrat Light"/>
                <a:cs typeface="Montserrat Light"/>
                <a:sym typeface="Montserrat Light"/>
              </a:rPr>
              <a:t>Academic, Behavior, Attendance</a:t>
            </a:r>
            <a:endParaRPr sz="1200">
              <a:solidFill>
                <a:srgbClr val="FFC000"/>
              </a:solidFill>
              <a:latin typeface="Montserrat Light"/>
              <a:ea typeface="Montserrat Light"/>
              <a:cs typeface="Montserrat Light"/>
              <a:sym typeface="Montserrat Light"/>
            </a:endParaRPr>
          </a:p>
          <a:p>
            <a:pPr indent="0" lvl="0" marL="457200" rtl="0" algn="l">
              <a:lnSpc>
                <a:spcPct val="100000"/>
              </a:lnSpc>
              <a:spcBef>
                <a:spcPts val="0"/>
              </a:spcBef>
              <a:spcAft>
                <a:spcPts val="0"/>
              </a:spcAft>
              <a:buNone/>
            </a:pPr>
            <a:r>
              <a:t/>
            </a:r>
            <a:endParaRPr sz="1200">
              <a:solidFill>
                <a:srgbClr val="FFC000"/>
              </a:solidFill>
              <a:latin typeface="Montserrat Light"/>
              <a:ea typeface="Montserrat Light"/>
              <a:cs typeface="Montserrat Light"/>
              <a:sym typeface="Montserrat Light"/>
            </a:endParaRPr>
          </a:p>
          <a:p>
            <a:pPr indent="-304800" lvl="0" marL="457200" rtl="0" algn="l">
              <a:lnSpc>
                <a:spcPct val="100000"/>
              </a:lnSpc>
              <a:spcBef>
                <a:spcPts val="0"/>
              </a:spcBef>
              <a:spcAft>
                <a:spcPts val="0"/>
              </a:spcAft>
              <a:buClr>
                <a:srgbClr val="FFC000"/>
              </a:buClr>
              <a:buSzPts val="1200"/>
              <a:buFont typeface="Montserrat Light"/>
              <a:buChar char="★"/>
            </a:pPr>
            <a:r>
              <a:rPr lang="en" sz="1200">
                <a:solidFill>
                  <a:srgbClr val="FFC000"/>
                </a:solidFill>
                <a:latin typeface="Montserrat Light"/>
                <a:ea typeface="Montserrat Light"/>
                <a:cs typeface="Montserrat Light"/>
                <a:sym typeface="Montserrat Light"/>
              </a:rPr>
              <a:t>California Dashboard</a:t>
            </a:r>
            <a:endParaRPr sz="1200">
              <a:solidFill>
                <a:srgbClr val="FFC000"/>
              </a:solidFill>
              <a:latin typeface="Montserrat Light"/>
              <a:ea typeface="Montserrat Light"/>
              <a:cs typeface="Montserrat Light"/>
              <a:sym typeface="Montserrat Light"/>
            </a:endParaRPr>
          </a:p>
          <a:p>
            <a:pPr indent="0" lvl="0" marL="457200" rtl="0" algn="l">
              <a:lnSpc>
                <a:spcPct val="100000"/>
              </a:lnSpc>
              <a:spcBef>
                <a:spcPts val="0"/>
              </a:spcBef>
              <a:spcAft>
                <a:spcPts val="0"/>
              </a:spcAft>
              <a:buNone/>
            </a:pPr>
            <a:r>
              <a:t/>
            </a:r>
            <a:endParaRPr sz="1200">
              <a:solidFill>
                <a:srgbClr val="FFC000"/>
              </a:solidFill>
              <a:latin typeface="Montserrat Light"/>
              <a:ea typeface="Montserrat Light"/>
              <a:cs typeface="Montserrat Light"/>
              <a:sym typeface="Montserrat Light"/>
            </a:endParaRPr>
          </a:p>
          <a:p>
            <a:pPr indent="-304800" lvl="0" marL="457200" rtl="0" algn="l">
              <a:lnSpc>
                <a:spcPct val="100000"/>
              </a:lnSpc>
              <a:spcBef>
                <a:spcPts val="0"/>
              </a:spcBef>
              <a:spcAft>
                <a:spcPts val="0"/>
              </a:spcAft>
              <a:buClr>
                <a:srgbClr val="FFC000"/>
              </a:buClr>
              <a:buSzPts val="1200"/>
              <a:buFont typeface="Montserrat Light"/>
              <a:buChar char="★"/>
            </a:pPr>
            <a:r>
              <a:rPr lang="en" sz="1200">
                <a:solidFill>
                  <a:srgbClr val="FFC000"/>
                </a:solidFill>
                <a:latin typeface="Montserrat Light"/>
                <a:ea typeface="Montserrat Light"/>
                <a:cs typeface="Montserrat Light"/>
                <a:sym typeface="Montserrat Light"/>
              </a:rPr>
              <a:t>DataQuest</a:t>
            </a:r>
            <a:endParaRPr sz="1200">
              <a:solidFill>
                <a:srgbClr val="FFC000"/>
              </a:solidFill>
              <a:latin typeface="Montserrat Light"/>
              <a:ea typeface="Montserrat Light"/>
              <a:cs typeface="Montserrat Light"/>
              <a:sym typeface="Montserrat Light"/>
            </a:endParaRPr>
          </a:p>
          <a:p>
            <a:pPr indent="0" lvl="0" marL="457200" rtl="0" algn="l">
              <a:lnSpc>
                <a:spcPct val="100000"/>
              </a:lnSpc>
              <a:spcBef>
                <a:spcPts val="0"/>
              </a:spcBef>
              <a:spcAft>
                <a:spcPts val="0"/>
              </a:spcAft>
              <a:buNone/>
            </a:pPr>
            <a:r>
              <a:t/>
            </a:r>
            <a:endParaRPr sz="1200">
              <a:solidFill>
                <a:srgbClr val="FFC000"/>
              </a:solidFill>
              <a:latin typeface="Montserrat Light"/>
              <a:ea typeface="Montserrat Light"/>
              <a:cs typeface="Montserrat Light"/>
              <a:sym typeface="Montserrat Light"/>
            </a:endParaRPr>
          </a:p>
          <a:p>
            <a:pPr indent="-304800" lvl="0" marL="457200" rtl="0" algn="l">
              <a:lnSpc>
                <a:spcPct val="100000"/>
              </a:lnSpc>
              <a:spcBef>
                <a:spcPts val="0"/>
              </a:spcBef>
              <a:spcAft>
                <a:spcPts val="0"/>
              </a:spcAft>
              <a:buClr>
                <a:srgbClr val="FFC000"/>
              </a:buClr>
              <a:buSzPts val="1200"/>
              <a:buFont typeface="Montserrat Light"/>
              <a:buChar char="★"/>
            </a:pPr>
            <a:r>
              <a:rPr b="1" lang="en" sz="1200">
                <a:solidFill>
                  <a:srgbClr val="FFC000"/>
                </a:solidFill>
                <a:latin typeface="Montserrat"/>
                <a:ea typeface="Montserrat"/>
                <a:cs typeface="Montserrat"/>
                <a:sym typeface="Montserrat"/>
              </a:rPr>
              <a:t>Counselor Created Surveys:</a:t>
            </a:r>
            <a:r>
              <a:rPr lang="en" sz="1200">
                <a:solidFill>
                  <a:srgbClr val="FFC000"/>
                </a:solidFill>
                <a:latin typeface="Montserrat Light"/>
                <a:ea typeface="Montserrat Light"/>
                <a:cs typeface="Montserrat Light"/>
                <a:sym typeface="Montserrat Light"/>
              </a:rPr>
              <a:t> student, staff, parent</a:t>
            </a:r>
            <a:endParaRPr sz="1200">
              <a:solidFill>
                <a:srgbClr val="FFC000"/>
              </a:solidFill>
              <a:latin typeface="Montserrat Light"/>
              <a:ea typeface="Montserrat Light"/>
              <a:cs typeface="Montserrat Light"/>
              <a:sym typeface="Montserrat Light"/>
            </a:endParaRPr>
          </a:p>
          <a:p>
            <a:pPr indent="0" lvl="0" marL="457200" rtl="0" algn="l">
              <a:lnSpc>
                <a:spcPct val="100000"/>
              </a:lnSpc>
              <a:spcBef>
                <a:spcPts val="0"/>
              </a:spcBef>
              <a:spcAft>
                <a:spcPts val="0"/>
              </a:spcAft>
              <a:buNone/>
            </a:pPr>
            <a:r>
              <a:t/>
            </a:r>
            <a:endParaRPr sz="1200">
              <a:solidFill>
                <a:srgbClr val="000000"/>
              </a:solidFill>
              <a:latin typeface="Montserrat Light"/>
              <a:ea typeface="Montserrat Light"/>
              <a:cs typeface="Montserrat Light"/>
              <a:sym typeface="Montserrat Light"/>
            </a:endParaRPr>
          </a:p>
          <a:p>
            <a:pPr indent="-304800" lvl="0" marL="457200" rtl="0" algn="l">
              <a:lnSpc>
                <a:spcPct val="100000"/>
              </a:lnSpc>
              <a:spcBef>
                <a:spcPts val="0"/>
              </a:spcBef>
              <a:spcAft>
                <a:spcPts val="0"/>
              </a:spcAft>
              <a:buClr>
                <a:srgbClr val="FF0000"/>
              </a:buClr>
              <a:buSzPts val="1200"/>
              <a:buFont typeface="Montserrat Light"/>
              <a:buChar char="★"/>
            </a:pPr>
            <a:r>
              <a:rPr lang="en" sz="1200" u="sng">
                <a:solidFill>
                  <a:srgbClr val="FF0000"/>
                </a:solidFill>
                <a:latin typeface="Montserrat Light"/>
                <a:ea typeface="Montserrat Light"/>
                <a:cs typeface="Montserrat Light"/>
                <a:sym typeface="Montserrat Light"/>
                <a:hlinkClick r:id="rId3"/>
              </a:rPr>
              <a:t>Counselor 101 Inventory</a:t>
            </a:r>
            <a:endParaRPr sz="1200">
              <a:solidFill>
                <a:srgbClr val="FF0000"/>
              </a:solidFill>
              <a:latin typeface="Montserrat Light"/>
              <a:ea typeface="Montserrat Light"/>
              <a:cs typeface="Montserrat Light"/>
              <a:sym typeface="Montserrat Light"/>
            </a:endParaRPr>
          </a:p>
          <a:p>
            <a:pPr indent="0" lvl="0" marL="0" rtl="0" algn="l">
              <a:spcBef>
                <a:spcPts val="600"/>
              </a:spcBef>
              <a:spcAft>
                <a:spcPts val="0"/>
              </a:spcAft>
              <a:buNone/>
            </a:pPr>
            <a:r>
              <a:t/>
            </a:r>
            <a:endParaRPr>
              <a:solidFill>
                <a:srgbClr val="FF0000"/>
              </a:solidFill>
            </a:endParaRPr>
          </a:p>
        </p:txBody>
      </p:sp>
      <p:sp>
        <p:nvSpPr>
          <p:cNvPr id="345" name="Google Shape;345;p60"/>
          <p:cNvSpPr txBox="1"/>
          <p:nvPr>
            <p:ph idx="2" type="body"/>
          </p:nvPr>
        </p:nvSpPr>
        <p:spPr>
          <a:xfrm>
            <a:off x="2938075" y="1591150"/>
            <a:ext cx="2785200" cy="27618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Clr>
                <a:srgbClr val="FFC000"/>
              </a:buClr>
              <a:buSzPts val="1400"/>
              <a:buFont typeface="Montserrat Light"/>
              <a:buChar char="★"/>
            </a:pPr>
            <a:r>
              <a:rPr lang="en">
                <a:solidFill>
                  <a:srgbClr val="FFC000"/>
                </a:solidFill>
                <a:latin typeface="Montserrat Light"/>
                <a:ea typeface="Montserrat Light"/>
                <a:cs typeface="Montserrat Light"/>
                <a:sym typeface="Montserrat Light"/>
              </a:rPr>
              <a:t>Subgroup Data</a:t>
            </a:r>
            <a:endParaRPr>
              <a:solidFill>
                <a:srgbClr val="FFC000"/>
              </a:solidFill>
              <a:latin typeface="Montserrat Light"/>
              <a:ea typeface="Montserrat Light"/>
              <a:cs typeface="Montserrat Light"/>
              <a:sym typeface="Montserrat Light"/>
            </a:endParaRPr>
          </a:p>
          <a:p>
            <a:pPr indent="-317500" lvl="0" marL="457200" rtl="0" algn="l">
              <a:spcBef>
                <a:spcPts val="1000"/>
              </a:spcBef>
              <a:spcAft>
                <a:spcPts val="0"/>
              </a:spcAft>
              <a:buClr>
                <a:srgbClr val="FFC000"/>
              </a:buClr>
              <a:buSzPts val="1400"/>
              <a:buFont typeface="Montserrat Light"/>
              <a:buChar char="★"/>
            </a:pPr>
            <a:r>
              <a:rPr lang="en">
                <a:solidFill>
                  <a:srgbClr val="FFC000"/>
                </a:solidFill>
                <a:latin typeface="Montserrat Light"/>
                <a:ea typeface="Montserrat Light"/>
                <a:cs typeface="Montserrat Light"/>
                <a:sym typeface="Montserrat Light"/>
              </a:rPr>
              <a:t>Cal-Grant </a:t>
            </a:r>
            <a:endParaRPr>
              <a:solidFill>
                <a:srgbClr val="FFC000"/>
              </a:solidFill>
              <a:latin typeface="Montserrat Light"/>
              <a:ea typeface="Montserrat Light"/>
              <a:cs typeface="Montserrat Light"/>
              <a:sym typeface="Montserrat Light"/>
            </a:endParaRPr>
          </a:p>
          <a:p>
            <a:pPr indent="-317500" lvl="0" marL="457200" rtl="0" algn="l">
              <a:spcBef>
                <a:spcPts val="1000"/>
              </a:spcBef>
              <a:spcAft>
                <a:spcPts val="0"/>
              </a:spcAft>
              <a:buClr>
                <a:srgbClr val="FFC000"/>
              </a:buClr>
              <a:buSzPts val="1400"/>
              <a:buFont typeface="Montserrat Light"/>
              <a:buChar char="★"/>
            </a:pPr>
            <a:r>
              <a:rPr lang="en">
                <a:solidFill>
                  <a:srgbClr val="FFC000"/>
                </a:solidFill>
                <a:latin typeface="Montserrat Light"/>
                <a:ea typeface="Montserrat Light"/>
                <a:cs typeface="Montserrat Light"/>
                <a:sym typeface="Montserrat Light"/>
              </a:rPr>
              <a:t>Core Curriculum Data</a:t>
            </a:r>
            <a:endParaRPr>
              <a:solidFill>
                <a:srgbClr val="FFC000"/>
              </a:solidFill>
              <a:latin typeface="Montserrat Light"/>
              <a:ea typeface="Montserrat Light"/>
              <a:cs typeface="Montserrat Light"/>
              <a:sym typeface="Montserrat Light"/>
            </a:endParaRPr>
          </a:p>
          <a:p>
            <a:pPr indent="-317500" lvl="0" marL="457200" rtl="0" algn="l">
              <a:spcBef>
                <a:spcPts val="1000"/>
              </a:spcBef>
              <a:spcAft>
                <a:spcPts val="0"/>
              </a:spcAft>
              <a:buClr>
                <a:srgbClr val="FFC000"/>
              </a:buClr>
              <a:buSzPts val="1400"/>
              <a:buFont typeface="Montserrat Light"/>
              <a:buChar char="★"/>
            </a:pPr>
            <a:r>
              <a:rPr lang="en">
                <a:solidFill>
                  <a:srgbClr val="FFC000"/>
                </a:solidFill>
                <a:latin typeface="Montserrat Light"/>
                <a:ea typeface="Montserrat Light"/>
                <a:cs typeface="Montserrat Light"/>
                <a:sym typeface="Montserrat Light"/>
              </a:rPr>
              <a:t>Scholarships</a:t>
            </a:r>
            <a:endParaRPr>
              <a:solidFill>
                <a:srgbClr val="FFC000"/>
              </a:solidFill>
              <a:latin typeface="Montserrat Light"/>
              <a:ea typeface="Montserrat Light"/>
              <a:cs typeface="Montserrat Light"/>
              <a:sym typeface="Montserrat Light"/>
            </a:endParaRPr>
          </a:p>
          <a:p>
            <a:pPr indent="-317500" lvl="0" marL="457200" rtl="0" algn="l">
              <a:spcBef>
                <a:spcPts val="1000"/>
              </a:spcBef>
              <a:spcAft>
                <a:spcPts val="0"/>
              </a:spcAft>
              <a:buClr>
                <a:srgbClr val="FFC000"/>
              </a:buClr>
              <a:buSzPts val="1400"/>
              <a:buFont typeface="Montserrat Light"/>
              <a:buChar char="★"/>
            </a:pPr>
            <a:r>
              <a:rPr lang="en">
                <a:solidFill>
                  <a:srgbClr val="FFC000"/>
                </a:solidFill>
                <a:latin typeface="Montserrat Light"/>
                <a:ea typeface="Montserrat Light"/>
                <a:cs typeface="Montserrat Light"/>
                <a:sym typeface="Montserrat Light"/>
              </a:rPr>
              <a:t>AP/IB/Dual Concurrent Enrollment</a:t>
            </a:r>
            <a:endParaRPr>
              <a:solidFill>
                <a:srgbClr val="FFC000"/>
              </a:solidFill>
              <a:latin typeface="Montserrat Light"/>
              <a:ea typeface="Montserrat Light"/>
              <a:cs typeface="Montserrat Light"/>
              <a:sym typeface="Montserrat Light"/>
            </a:endParaRPr>
          </a:p>
          <a:p>
            <a:pPr indent="-317500" lvl="0" marL="457200" rtl="0" algn="l">
              <a:spcBef>
                <a:spcPts val="1000"/>
              </a:spcBef>
              <a:spcAft>
                <a:spcPts val="0"/>
              </a:spcAft>
              <a:buClr>
                <a:srgbClr val="FFC000"/>
              </a:buClr>
              <a:buSzPts val="1400"/>
              <a:buFont typeface="Montserrat Light"/>
              <a:buChar char="★"/>
            </a:pPr>
            <a:r>
              <a:rPr lang="en">
                <a:solidFill>
                  <a:srgbClr val="FFC000"/>
                </a:solidFill>
                <a:latin typeface="Montserrat Light"/>
                <a:ea typeface="Montserrat Light"/>
                <a:cs typeface="Montserrat Light"/>
                <a:sym typeface="Montserrat Light"/>
              </a:rPr>
              <a:t>CTE Completer</a:t>
            </a:r>
            <a:endParaRPr>
              <a:solidFill>
                <a:srgbClr val="FFC000"/>
              </a:solidFill>
              <a:latin typeface="Montserrat Light"/>
              <a:ea typeface="Montserrat Light"/>
              <a:cs typeface="Montserrat Light"/>
              <a:sym typeface="Montserrat Light"/>
            </a:endParaRPr>
          </a:p>
          <a:p>
            <a:pPr indent="0" lvl="0" marL="457200" rtl="0" algn="l">
              <a:spcBef>
                <a:spcPts val="1000"/>
              </a:spcBef>
              <a:spcAft>
                <a:spcPts val="0"/>
              </a:spcAft>
              <a:buNone/>
            </a:pPr>
            <a:r>
              <a:t/>
            </a:r>
            <a:endParaRPr>
              <a:latin typeface="Montserrat Light"/>
              <a:ea typeface="Montserrat Light"/>
              <a:cs typeface="Montserrat Light"/>
              <a:sym typeface="Montserrat Light"/>
            </a:endParaRPr>
          </a:p>
        </p:txBody>
      </p:sp>
      <p:sp>
        <p:nvSpPr>
          <p:cNvPr id="346" name="Google Shape;346;p60"/>
          <p:cNvSpPr txBox="1"/>
          <p:nvPr>
            <p:ph idx="3" type="body"/>
          </p:nvPr>
        </p:nvSpPr>
        <p:spPr>
          <a:xfrm>
            <a:off x="5844325" y="1591125"/>
            <a:ext cx="2366400" cy="27618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Clr>
                <a:srgbClr val="FFC000"/>
              </a:buClr>
              <a:buSzPts val="1400"/>
              <a:buFont typeface="Montserrat"/>
              <a:buChar char="★"/>
            </a:pPr>
            <a:r>
              <a:rPr b="1" lang="en">
                <a:solidFill>
                  <a:srgbClr val="FFC000"/>
                </a:solidFill>
                <a:latin typeface="Montserrat"/>
                <a:ea typeface="Montserrat"/>
                <a:cs typeface="Montserrat"/>
                <a:sym typeface="Montserrat"/>
              </a:rPr>
              <a:t>CHKS</a:t>
            </a:r>
            <a:endParaRPr b="1">
              <a:solidFill>
                <a:srgbClr val="FFC000"/>
              </a:solidFill>
              <a:latin typeface="Montserrat"/>
              <a:ea typeface="Montserrat"/>
              <a:cs typeface="Montserrat"/>
              <a:sym typeface="Montserrat"/>
            </a:endParaRPr>
          </a:p>
          <a:p>
            <a:pPr indent="-317500" lvl="0" marL="457200" rtl="0" algn="l">
              <a:spcBef>
                <a:spcPts val="1000"/>
              </a:spcBef>
              <a:spcAft>
                <a:spcPts val="0"/>
              </a:spcAft>
              <a:buClr>
                <a:srgbClr val="FFC000"/>
              </a:buClr>
              <a:buSzPts val="1400"/>
              <a:buFont typeface="Montserrat"/>
              <a:buChar char="★"/>
            </a:pPr>
            <a:r>
              <a:rPr b="1" lang="en">
                <a:solidFill>
                  <a:srgbClr val="FFC000"/>
                </a:solidFill>
                <a:latin typeface="Montserrat"/>
                <a:ea typeface="Montserrat"/>
                <a:cs typeface="Montserrat"/>
                <a:sym typeface="Montserrat"/>
              </a:rPr>
              <a:t>Focus Group: Student Voice</a:t>
            </a:r>
            <a:endParaRPr b="1">
              <a:solidFill>
                <a:srgbClr val="FFC000"/>
              </a:solidFill>
              <a:latin typeface="Montserrat"/>
              <a:ea typeface="Montserrat"/>
              <a:cs typeface="Montserrat"/>
              <a:sym typeface="Montserrat"/>
            </a:endParaRPr>
          </a:p>
          <a:p>
            <a:pPr indent="0" lvl="0" marL="0" rtl="0" algn="l">
              <a:spcBef>
                <a:spcPts val="1000"/>
              </a:spcBef>
              <a:spcAft>
                <a:spcPts val="0"/>
              </a:spcAft>
              <a:buNone/>
            </a:pPr>
            <a:r>
              <a:t/>
            </a:r>
            <a:endParaRPr/>
          </a:p>
        </p:txBody>
      </p:sp>
      <p:sp>
        <p:nvSpPr>
          <p:cNvPr id="347" name="Google Shape;347;p60"/>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48" name="Google Shape;348;p60"/>
          <p:cNvPicPr preferRelativeResize="0"/>
          <p:nvPr/>
        </p:nvPicPr>
        <p:blipFill>
          <a:blip r:embed="rId4">
            <a:alphaModFix/>
          </a:blip>
          <a:stretch>
            <a:fillRect/>
          </a:stretch>
        </p:blipFill>
        <p:spPr>
          <a:xfrm>
            <a:off x="5793187" y="2788051"/>
            <a:ext cx="2468676" cy="1527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61"/>
          <p:cNvSpPr txBox="1"/>
          <p:nvPr>
            <p:ph type="ctrTitle"/>
          </p:nvPr>
        </p:nvSpPr>
        <p:spPr>
          <a:xfrm>
            <a:off x="3244800" y="2110075"/>
            <a:ext cx="4950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000"/>
                </a:solidFill>
                <a:latin typeface="Abril Fatface"/>
                <a:ea typeface="Abril Fatface"/>
                <a:cs typeface="Abril Fatface"/>
                <a:sym typeface="Abril Fatface"/>
              </a:rPr>
              <a:t>The Different Types of Data</a:t>
            </a:r>
            <a:endParaRPr>
              <a:solidFill>
                <a:srgbClr val="FFC000"/>
              </a:solidFill>
              <a:latin typeface="Abril Fatface"/>
              <a:ea typeface="Abril Fatface"/>
              <a:cs typeface="Abril Fatface"/>
              <a:sym typeface="Abril Fatface"/>
            </a:endParaRPr>
          </a:p>
        </p:txBody>
      </p:sp>
      <p:sp>
        <p:nvSpPr>
          <p:cNvPr id="354" name="Google Shape;354;p61"/>
          <p:cNvSpPr txBox="1"/>
          <p:nvPr/>
        </p:nvSpPr>
        <p:spPr>
          <a:xfrm>
            <a:off x="1012800" y="846075"/>
            <a:ext cx="2232000" cy="193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12000">
                <a:solidFill>
                  <a:srgbClr val="FFC000"/>
                </a:solidFill>
                <a:latin typeface="Work Sans"/>
                <a:ea typeface="Work Sans"/>
                <a:cs typeface="Work Sans"/>
                <a:sym typeface="Work Sans"/>
              </a:rPr>
              <a:t>2</a:t>
            </a:r>
            <a:r>
              <a:rPr b="1" lang="en" sz="9600">
                <a:solidFill>
                  <a:srgbClr val="FFC000"/>
                </a:solidFill>
                <a:latin typeface="Work Sans"/>
                <a:ea typeface="Work Sans"/>
                <a:cs typeface="Work Sans"/>
                <a:sym typeface="Work Sans"/>
              </a:rPr>
              <a:t>.</a:t>
            </a:r>
            <a:endParaRPr b="1" sz="9600">
              <a:solidFill>
                <a:srgbClr val="FFC000"/>
              </a:solidFill>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62"/>
          <p:cNvSpPr txBox="1"/>
          <p:nvPr>
            <p:ph type="title"/>
          </p:nvPr>
        </p:nvSpPr>
        <p:spPr>
          <a:xfrm>
            <a:off x="869150" y="847600"/>
            <a:ext cx="5092200" cy="13602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0" sz="700">
              <a:solidFill>
                <a:srgbClr val="0A0A0A"/>
              </a:solidFill>
              <a:latin typeface="Arial"/>
              <a:ea typeface="Arial"/>
              <a:cs typeface="Arial"/>
              <a:sym typeface="Arial"/>
            </a:endParaRPr>
          </a:p>
          <a:p>
            <a:pPr indent="0" lvl="0" marL="0" rtl="0" algn="l">
              <a:spcBef>
                <a:spcPts val="1400"/>
              </a:spcBef>
              <a:spcAft>
                <a:spcPts val="0"/>
              </a:spcAft>
              <a:buNone/>
            </a:pPr>
            <a:r>
              <a:t/>
            </a:r>
            <a:endParaRPr/>
          </a:p>
        </p:txBody>
      </p:sp>
      <p:sp>
        <p:nvSpPr>
          <p:cNvPr id="360" name="Google Shape;360;p62"/>
          <p:cNvSpPr txBox="1"/>
          <p:nvPr>
            <p:ph idx="1" type="body"/>
          </p:nvPr>
        </p:nvSpPr>
        <p:spPr>
          <a:xfrm>
            <a:off x="666575" y="466250"/>
            <a:ext cx="7062300" cy="3850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rgbClr val="FFC000"/>
                </a:solidFill>
                <a:latin typeface="Abril Fatface"/>
                <a:ea typeface="Abril Fatface"/>
                <a:cs typeface="Abril Fatface"/>
                <a:sym typeface="Abril Fatface"/>
              </a:rPr>
              <a:t>Three Types of Data</a:t>
            </a:r>
            <a:endParaRPr sz="1200">
              <a:solidFill>
                <a:srgbClr val="FFC000"/>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rPr b="1" lang="en" sz="1200" u="sng">
                <a:solidFill>
                  <a:srgbClr val="FFC000"/>
                </a:solidFill>
                <a:latin typeface="Arial"/>
                <a:ea typeface="Arial"/>
                <a:cs typeface="Arial"/>
                <a:sym typeface="Arial"/>
              </a:rPr>
              <a:t>Process Data:</a:t>
            </a:r>
            <a:r>
              <a:rPr lang="en" sz="1200">
                <a:solidFill>
                  <a:srgbClr val="FFC000"/>
                </a:solidFill>
                <a:latin typeface="Arial"/>
                <a:ea typeface="Arial"/>
                <a:cs typeface="Arial"/>
                <a:sym typeface="Arial"/>
              </a:rPr>
              <a:t> </a:t>
            </a:r>
            <a:r>
              <a:rPr b="1" i="1" lang="en" sz="1200">
                <a:solidFill>
                  <a:srgbClr val="FFC000"/>
                </a:solidFill>
                <a:latin typeface="Arial"/>
                <a:ea typeface="Arial"/>
                <a:cs typeface="Arial"/>
                <a:sym typeface="Arial"/>
              </a:rPr>
              <a:t>What </a:t>
            </a:r>
            <a:r>
              <a:rPr i="1" lang="en" sz="1200">
                <a:solidFill>
                  <a:srgbClr val="FFC000"/>
                </a:solidFill>
                <a:latin typeface="Arial"/>
                <a:ea typeface="Arial"/>
                <a:cs typeface="Arial"/>
                <a:sym typeface="Arial"/>
              </a:rPr>
              <a:t>was the process and</a:t>
            </a:r>
            <a:r>
              <a:rPr b="1" i="1" lang="en" sz="1200">
                <a:solidFill>
                  <a:srgbClr val="FFC000"/>
                </a:solidFill>
                <a:latin typeface="Arial"/>
                <a:ea typeface="Arial"/>
                <a:cs typeface="Arial"/>
                <a:sym typeface="Arial"/>
              </a:rPr>
              <a:t> who </a:t>
            </a:r>
            <a:r>
              <a:rPr i="1" lang="en" sz="1200">
                <a:solidFill>
                  <a:srgbClr val="FFC000"/>
                </a:solidFill>
                <a:latin typeface="Arial"/>
                <a:ea typeface="Arial"/>
                <a:cs typeface="Arial"/>
                <a:sym typeface="Arial"/>
              </a:rPr>
              <a:t>was involved?</a:t>
            </a:r>
            <a:r>
              <a:rPr lang="en" sz="1200">
                <a:solidFill>
                  <a:srgbClr val="FFC000"/>
                </a:solidFill>
                <a:latin typeface="Arial"/>
                <a:ea typeface="Arial"/>
                <a:cs typeface="Arial"/>
                <a:sym typeface="Arial"/>
              </a:rPr>
              <a:t> This is where you explain </a:t>
            </a:r>
            <a:r>
              <a:rPr b="1" lang="en" sz="1200">
                <a:solidFill>
                  <a:srgbClr val="FFC000"/>
                </a:solidFill>
                <a:latin typeface="Arial"/>
                <a:ea typeface="Arial"/>
                <a:cs typeface="Arial"/>
                <a:sym typeface="Arial"/>
              </a:rPr>
              <a:t>how</a:t>
            </a:r>
            <a:r>
              <a:rPr lang="en" sz="1200">
                <a:solidFill>
                  <a:srgbClr val="FFC000"/>
                </a:solidFill>
                <a:latin typeface="Arial"/>
                <a:ea typeface="Arial"/>
                <a:cs typeface="Arial"/>
                <a:sym typeface="Arial"/>
              </a:rPr>
              <a:t> you went through the process of change. Explain the amount of kids and from what grade-levels (who was impacted). Also, think about what you did, </a:t>
            </a:r>
            <a:r>
              <a:rPr b="1" lang="en" sz="1200">
                <a:solidFill>
                  <a:srgbClr val="FFC000"/>
                </a:solidFill>
                <a:latin typeface="Arial"/>
                <a:ea typeface="Arial"/>
                <a:cs typeface="Arial"/>
                <a:sym typeface="Arial"/>
              </a:rPr>
              <a:t>when</a:t>
            </a:r>
            <a:r>
              <a:rPr lang="en" sz="1200">
                <a:solidFill>
                  <a:srgbClr val="FFC000"/>
                </a:solidFill>
                <a:latin typeface="Arial"/>
                <a:ea typeface="Arial"/>
                <a:cs typeface="Arial"/>
                <a:sym typeface="Arial"/>
              </a:rPr>
              <a:t>, and how often you did it.</a:t>
            </a:r>
            <a:endParaRPr sz="1200">
              <a:solidFill>
                <a:srgbClr val="FFC000"/>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rPr b="1" lang="en" sz="1200" u="sng">
                <a:solidFill>
                  <a:srgbClr val="FFC000"/>
                </a:solidFill>
                <a:latin typeface="Arial"/>
                <a:ea typeface="Arial"/>
                <a:cs typeface="Arial"/>
                <a:sym typeface="Arial"/>
              </a:rPr>
              <a:t>Perception Data:</a:t>
            </a:r>
            <a:r>
              <a:rPr lang="en" sz="1200">
                <a:solidFill>
                  <a:srgbClr val="FFC000"/>
                </a:solidFill>
                <a:latin typeface="Arial"/>
                <a:ea typeface="Arial"/>
                <a:cs typeface="Arial"/>
                <a:sym typeface="Arial"/>
              </a:rPr>
              <a:t> How are their </a:t>
            </a:r>
            <a:r>
              <a:rPr i="1" lang="en" sz="1200">
                <a:solidFill>
                  <a:srgbClr val="FFC000"/>
                </a:solidFill>
                <a:latin typeface="Arial"/>
                <a:ea typeface="Arial"/>
                <a:cs typeface="Arial"/>
                <a:sym typeface="Arial"/>
              </a:rPr>
              <a:t>Attitudes, Knowledge and Skills different?</a:t>
            </a:r>
            <a:r>
              <a:rPr lang="en" sz="1200">
                <a:solidFill>
                  <a:srgbClr val="FFC000"/>
                </a:solidFill>
                <a:latin typeface="Arial"/>
                <a:ea typeface="Arial"/>
                <a:cs typeface="Arial"/>
                <a:sym typeface="Arial"/>
              </a:rPr>
              <a:t> This is where your subject (kids, parents, staff) show you that they can do whatever it was you taught them or they now have new beliefs since they have been through your process of change. </a:t>
            </a:r>
            <a:r>
              <a:rPr b="1" lang="en" sz="1200">
                <a:solidFill>
                  <a:srgbClr val="FFC000"/>
                </a:solidFill>
                <a:latin typeface="Arial"/>
                <a:ea typeface="Arial"/>
                <a:cs typeface="Arial"/>
                <a:sym typeface="Arial"/>
              </a:rPr>
              <a:t>This type of data would include results from a pre/post assessment, survey, school-wide initiatives, needs assessments</a:t>
            </a:r>
            <a:r>
              <a:rPr lang="en" sz="1200">
                <a:solidFill>
                  <a:srgbClr val="FFC000"/>
                </a:solidFill>
                <a:latin typeface="Arial"/>
                <a:ea typeface="Arial"/>
                <a:cs typeface="Arial"/>
                <a:sym typeface="Arial"/>
              </a:rPr>
              <a:t>, etc.</a:t>
            </a:r>
            <a:endParaRPr sz="1200">
              <a:solidFill>
                <a:srgbClr val="FFC000"/>
              </a:solidFill>
              <a:latin typeface="Arial"/>
              <a:ea typeface="Arial"/>
              <a:cs typeface="Arial"/>
              <a:sym typeface="Arial"/>
            </a:endParaRPr>
          </a:p>
          <a:p>
            <a:pPr indent="0" lvl="0" marL="0" rtl="0" algn="l">
              <a:lnSpc>
                <a:spcPct val="115000"/>
              </a:lnSpc>
              <a:spcBef>
                <a:spcPts val="1400"/>
              </a:spcBef>
              <a:spcAft>
                <a:spcPts val="1400"/>
              </a:spcAft>
              <a:buClr>
                <a:schemeClr val="dk1"/>
              </a:buClr>
              <a:buSzPts val="1100"/>
              <a:buFont typeface="Arial"/>
              <a:buNone/>
            </a:pPr>
            <a:r>
              <a:rPr b="1" lang="en" sz="1200" u="sng">
                <a:solidFill>
                  <a:srgbClr val="FFC000"/>
                </a:solidFill>
                <a:latin typeface="Arial"/>
                <a:ea typeface="Arial"/>
                <a:cs typeface="Arial"/>
                <a:sym typeface="Arial"/>
              </a:rPr>
              <a:t>Outcome/Results Data:</a:t>
            </a:r>
            <a:r>
              <a:rPr lang="en" sz="1200">
                <a:solidFill>
                  <a:srgbClr val="FFC000"/>
                </a:solidFill>
                <a:latin typeface="Arial"/>
                <a:ea typeface="Arial"/>
                <a:cs typeface="Arial"/>
                <a:sym typeface="Arial"/>
              </a:rPr>
              <a:t> </a:t>
            </a:r>
            <a:r>
              <a:rPr i="1" lang="en" sz="1200">
                <a:solidFill>
                  <a:srgbClr val="FFC000"/>
                </a:solidFill>
                <a:latin typeface="Arial"/>
                <a:ea typeface="Arial"/>
                <a:cs typeface="Arial"/>
                <a:sym typeface="Arial"/>
              </a:rPr>
              <a:t>People can show you evidence or proof of impact. </a:t>
            </a:r>
            <a:r>
              <a:rPr lang="en" sz="1200">
                <a:solidFill>
                  <a:srgbClr val="FFC000"/>
                </a:solidFill>
                <a:latin typeface="Arial"/>
                <a:ea typeface="Arial"/>
                <a:cs typeface="Arial"/>
                <a:sym typeface="Arial"/>
              </a:rPr>
              <a:t>This data is the result on a </a:t>
            </a:r>
            <a:r>
              <a:rPr b="1" lang="en" sz="1200">
                <a:solidFill>
                  <a:srgbClr val="FFC000"/>
                </a:solidFill>
                <a:latin typeface="Arial"/>
                <a:ea typeface="Arial"/>
                <a:cs typeface="Arial"/>
                <a:sym typeface="Arial"/>
              </a:rPr>
              <a:t>bigger scale</a:t>
            </a:r>
            <a:r>
              <a:rPr lang="en" sz="1200">
                <a:solidFill>
                  <a:srgbClr val="FFC000"/>
                </a:solidFill>
                <a:latin typeface="Arial"/>
                <a:ea typeface="Arial"/>
                <a:cs typeface="Arial"/>
                <a:sym typeface="Arial"/>
              </a:rPr>
              <a:t>. What</a:t>
            </a:r>
            <a:r>
              <a:rPr b="1" lang="en" sz="1200">
                <a:solidFill>
                  <a:srgbClr val="FFC000"/>
                </a:solidFill>
                <a:latin typeface="Arial"/>
                <a:ea typeface="Arial"/>
                <a:cs typeface="Arial"/>
                <a:sym typeface="Arial"/>
              </a:rPr>
              <a:t> impact</a:t>
            </a:r>
            <a:r>
              <a:rPr lang="en" sz="1200">
                <a:solidFill>
                  <a:srgbClr val="FFC000"/>
                </a:solidFill>
                <a:latin typeface="Arial"/>
                <a:ea typeface="Arial"/>
                <a:cs typeface="Arial"/>
                <a:sym typeface="Arial"/>
              </a:rPr>
              <a:t> has it made on </a:t>
            </a:r>
            <a:r>
              <a:rPr b="1" lang="en" sz="1200">
                <a:solidFill>
                  <a:srgbClr val="FFC000"/>
                </a:solidFill>
                <a:latin typeface="Arial"/>
                <a:ea typeface="Arial"/>
                <a:cs typeface="Arial"/>
                <a:sym typeface="Arial"/>
              </a:rPr>
              <a:t>achievement</a:t>
            </a:r>
            <a:r>
              <a:rPr lang="en" sz="1200">
                <a:solidFill>
                  <a:srgbClr val="FFC000"/>
                </a:solidFill>
                <a:latin typeface="Arial"/>
                <a:ea typeface="Arial"/>
                <a:cs typeface="Arial"/>
                <a:sym typeface="Arial"/>
              </a:rPr>
              <a:t> and </a:t>
            </a:r>
            <a:r>
              <a:rPr b="1" lang="en" sz="1200">
                <a:solidFill>
                  <a:srgbClr val="FFC000"/>
                </a:solidFill>
                <a:latin typeface="Arial"/>
                <a:ea typeface="Arial"/>
                <a:cs typeface="Arial"/>
                <a:sym typeface="Arial"/>
              </a:rPr>
              <a:t>achievement-related </a:t>
            </a:r>
            <a:r>
              <a:rPr lang="en" sz="1200">
                <a:solidFill>
                  <a:srgbClr val="FFC000"/>
                </a:solidFill>
                <a:latin typeface="Arial"/>
                <a:ea typeface="Arial"/>
                <a:cs typeface="Arial"/>
                <a:sym typeface="Arial"/>
              </a:rPr>
              <a:t>data? </a:t>
            </a:r>
            <a:endParaRPr sz="1200">
              <a:solidFill>
                <a:srgbClr val="FFC000"/>
              </a:solidFill>
            </a:endParaRPr>
          </a:p>
        </p:txBody>
      </p:sp>
      <p:grpSp>
        <p:nvGrpSpPr>
          <p:cNvPr id="361" name="Google Shape;361;p62"/>
          <p:cNvGrpSpPr/>
          <p:nvPr/>
        </p:nvGrpSpPr>
        <p:grpSpPr>
          <a:xfrm>
            <a:off x="7728871" y="657651"/>
            <a:ext cx="903434" cy="903434"/>
            <a:chOff x="2594325" y="1627175"/>
            <a:chExt cx="440850" cy="440850"/>
          </a:xfrm>
        </p:grpSpPr>
        <p:sp>
          <p:nvSpPr>
            <p:cNvPr id="362" name="Google Shape;362;p62"/>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2"/>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62"/>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 name="Google Shape;365;p62"/>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