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 id="2147483674" r:id="rId3"/>
    <p:sldMasterId id="2147483686" r:id="rId4"/>
  </p:sldMasterIdLst>
  <p:notesMasterIdLst>
    <p:notesMasterId r:id="rId26"/>
  </p:notesMasterIdLst>
  <p:sldIdLst>
    <p:sldId id="269" r:id="rId5"/>
    <p:sldId id="270" r:id="rId6"/>
    <p:sldId id="271" r:id="rId7"/>
    <p:sldId id="272" r:id="rId8"/>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73" r:id="rId22"/>
    <p:sldId id="274" r:id="rId23"/>
    <p:sldId id="275" r:id="rId24"/>
    <p:sldId id="276" r:id="rId25"/>
  </p:sldIdLst>
  <p:sldSz cx="9144000" cy="5143500" type="screen16x9"/>
  <p:notesSz cx="6858000" cy="9144000"/>
  <p:embeddedFontLst>
    <p:embeddedFont>
      <p:font typeface="Calibri Light" panose="020F0302020204030204" pitchFamily="34" charset="0"/>
      <p:regular r:id="rId27"/>
      <p:italic r:id="rId28"/>
    </p:embeddedFont>
    <p:embeddedFont>
      <p:font typeface="Footlight MT Light" panose="0204060206030A020304" pitchFamily="18" charset="0"/>
      <p:regular r:id="rId29"/>
    </p:embeddedFont>
    <p:embeddedFont>
      <p:font typeface="Montserrat Light" panose="020B060402020202020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Walter Turncoat" panose="020B0604020202020204" charset="0"/>
      <p:regular r:id="rId38"/>
    </p:embeddedFont>
    <p:embeddedFont>
      <p:font typeface="Sniglet" panose="020B0604020202020204"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14"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563103f03_2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563103f03_2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8563103f03_2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8563103f03_2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6fbdd029a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6fbdd029a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86fbdd029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86fbdd02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563103f03_2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8563103f03_2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75647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61003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563103f03_2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563103f03_2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7032c2f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87032c2f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7032c2f9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7032c2f9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8563103f03_2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8563103f03_2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86fbdd029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86fbdd029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6fbdd029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6fbdd029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8563103f03_2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8563103f03_2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6fbdd029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6fbdd029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685800" y="1991813"/>
            <a:ext cx="7772400" cy="115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TITLE_1_1">
    <p:spTree>
      <p:nvGrpSpPr>
        <p:cNvPr id="1" name="Shape 52"/>
        <p:cNvGrpSpPr/>
        <p:nvPr/>
      </p:nvGrpSpPr>
      <p:grpSpPr>
        <a:xfrm>
          <a:off x="0" y="0"/>
          <a:ext cx="0" cy="0"/>
          <a:chOff x="0" y="0"/>
          <a:chExt cx="0" cy="0"/>
        </a:xfrm>
      </p:grpSpPr>
      <p:sp>
        <p:nvSpPr>
          <p:cNvPr id="53" name="Google Shape;53;p14"/>
          <p:cNvSpPr txBox="1">
            <a:spLocks noGrp="1"/>
          </p:cNvSpPr>
          <p:nvPr>
            <p:ph type="ctrTitle"/>
          </p:nvPr>
        </p:nvSpPr>
        <p:spPr>
          <a:xfrm>
            <a:off x="685800" y="1964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4" name="Google Shape;54;p14"/>
          <p:cNvSpPr txBox="1">
            <a:spLocks noGrp="1"/>
          </p:cNvSpPr>
          <p:nvPr>
            <p:ph type="subTitle" idx="1"/>
          </p:nvPr>
        </p:nvSpPr>
        <p:spPr>
          <a:xfrm>
            <a:off x="685800" y="31448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algn="ctr" rtl="0">
              <a:spcBef>
                <a:spcPts val="1600"/>
              </a:spcBef>
              <a:spcAft>
                <a:spcPts val="0"/>
              </a:spcAft>
              <a:buSzPts val="3000"/>
              <a:buNone/>
              <a:defRPr sz="3000"/>
            </a:lvl2pPr>
            <a:lvl3pPr lvl="2" algn="ctr" rtl="0">
              <a:spcBef>
                <a:spcPts val="1600"/>
              </a:spcBef>
              <a:spcAft>
                <a:spcPts val="0"/>
              </a:spcAft>
              <a:buSzPts val="3000"/>
              <a:buNone/>
              <a:defRPr sz="3000"/>
            </a:lvl3pPr>
            <a:lvl4pPr lvl="3" algn="ctr" rtl="0">
              <a:spcBef>
                <a:spcPts val="1600"/>
              </a:spcBef>
              <a:spcAft>
                <a:spcPts val="0"/>
              </a:spcAft>
              <a:buSzPts val="3000"/>
              <a:buNone/>
              <a:defRPr sz="3000"/>
            </a:lvl4pPr>
            <a:lvl5pPr lvl="4" algn="ctr" rtl="0">
              <a:spcBef>
                <a:spcPts val="1600"/>
              </a:spcBef>
              <a:spcAft>
                <a:spcPts val="0"/>
              </a:spcAft>
              <a:buSzPts val="3000"/>
              <a:buNone/>
              <a:defRPr sz="3000"/>
            </a:lvl5pPr>
            <a:lvl6pPr lvl="5" algn="ctr" rtl="0">
              <a:spcBef>
                <a:spcPts val="1600"/>
              </a:spcBef>
              <a:spcAft>
                <a:spcPts val="0"/>
              </a:spcAft>
              <a:buSzPts val="3000"/>
              <a:buNone/>
              <a:defRPr sz="3000"/>
            </a:lvl6pPr>
            <a:lvl7pPr lvl="6" algn="ctr" rtl="0">
              <a:spcBef>
                <a:spcPts val="1600"/>
              </a:spcBef>
              <a:spcAft>
                <a:spcPts val="0"/>
              </a:spcAft>
              <a:buSzPts val="3000"/>
              <a:buNone/>
              <a:defRPr sz="3000"/>
            </a:lvl7pPr>
            <a:lvl8pPr lvl="7" algn="ctr" rtl="0">
              <a:spcBef>
                <a:spcPts val="1600"/>
              </a:spcBef>
              <a:spcAft>
                <a:spcPts val="0"/>
              </a:spcAft>
              <a:buSzPts val="3000"/>
              <a:buNone/>
              <a:defRPr sz="3000"/>
            </a:lvl8pPr>
            <a:lvl9pPr lvl="8" algn="ctr" rtl="0">
              <a:spcBef>
                <a:spcPts val="1600"/>
              </a:spcBef>
              <a:spcAft>
                <a:spcPts val="1600"/>
              </a:spcAft>
              <a:buSzPts val="3000"/>
              <a:buNone/>
              <a:defRPr sz="3000"/>
            </a:lvl9pPr>
          </a:lstStyle>
          <a:p>
            <a:endParaRPr/>
          </a:p>
        </p:txBody>
      </p:sp>
      <p:sp>
        <p:nvSpPr>
          <p:cNvPr id="55" name="Google Shape;55;p14"/>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TITLE_1_1_1">
    <p:spTree>
      <p:nvGrpSpPr>
        <p:cNvPr id="1" name="Shape 56"/>
        <p:cNvGrpSpPr/>
        <p:nvPr/>
      </p:nvGrpSpPr>
      <p:grpSpPr>
        <a:xfrm>
          <a:off x="0" y="0"/>
          <a:ext cx="0" cy="0"/>
          <a:chOff x="0" y="0"/>
          <a:chExt cx="0" cy="0"/>
        </a:xfrm>
      </p:grpSpPr>
      <p:sp>
        <p:nvSpPr>
          <p:cNvPr id="57" name="Google Shape;57;p15"/>
          <p:cNvSpPr txBox="1">
            <a:spLocks noGrp="1"/>
          </p:cNvSpPr>
          <p:nvPr>
            <p:ph type="body" idx="1"/>
          </p:nvPr>
        </p:nvSpPr>
        <p:spPr>
          <a:xfrm>
            <a:off x="1700925" y="1399800"/>
            <a:ext cx="5742300" cy="819900"/>
          </a:xfrm>
          <a:prstGeom prst="rect">
            <a:avLst/>
          </a:prstGeom>
        </p:spPr>
        <p:txBody>
          <a:bodyPr spcFirstLastPara="1" wrap="square" lIns="91425" tIns="91425" rIns="91425" bIns="91425" anchor="t" anchorCtr="0">
            <a:noAutofit/>
          </a:bodyPr>
          <a:lstStyle>
            <a:lvl1pPr marL="457200" lvl="0" indent="-419100" algn="ctr" rtl="0">
              <a:spcBef>
                <a:spcPts val="0"/>
              </a:spcBef>
              <a:spcAft>
                <a:spcPts val="0"/>
              </a:spcAft>
              <a:buSzPts val="3000"/>
              <a:buChar char="●"/>
              <a:defRPr sz="3000"/>
            </a:lvl1pPr>
            <a:lvl2pPr marL="914400" lvl="1" indent="-419100" algn="ctr" rtl="0">
              <a:spcBef>
                <a:spcPts val="1600"/>
              </a:spcBef>
              <a:spcAft>
                <a:spcPts val="0"/>
              </a:spcAft>
              <a:buSzPts val="3000"/>
              <a:buChar char="○"/>
              <a:defRPr sz="3000"/>
            </a:lvl2pPr>
            <a:lvl3pPr marL="1371600" lvl="2" indent="-419100" algn="ctr" rtl="0">
              <a:spcBef>
                <a:spcPts val="1600"/>
              </a:spcBef>
              <a:spcAft>
                <a:spcPts val="0"/>
              </a:spcAft>
              <a:buSzPts val="3000"/>
              <a:buChar char="■"/>
              <a:defRPr sz="3000"/>
            </a:lvl3pPr>
            <a:lvl4pPr marL="1828800" lvl="3" indent="-419100" algn="ctr" rtl="0">
              <a:spcBef>
                <a:spcPts val="1600"/>
              </a:spcBef>
              <a:spcAft>
                <a:spcPts val="0"/>
              </a:spcAft>
              <a:buSzPts val="3000"/>
              <a:buChar char="●"/>
              <a:defRPr sz="3000"/>
            </a:lvl4pPr>
            <a:lvl5pPr marL="2286000" lvl="4" indent="-419100" algn="ctr" rtl="0">
              <a:spcBef>
                <a:spcPts val="1600"/>
              </a:spcBef>
              <a:spcAft>
                <a:spcPts val="0"/>
              </a:spcAft>
              <a:buSzPts val="3000"/>
              <a:buChar char="○"/>
              <a:defRPr sz="3000"/>
            </a:lvl5pPr>
            <a:lvl6pPr marL="2743200" lvl="5" indent="-419100" algn="ctr" rtl="0">
              <a:spcBef>
                <a:spcPts val="1600"/>
              </a:spcBef>
              <a:spcAft>
                <a:spcPts val="0"/>
              </a:spcAft>
              <a:buSzPts val="3000"/>
              <a:buChar char="■"/>
              <a:defRPr sz="3000"/>
            </a:lvl6pPr>
            <a:lvl7pPr marL="3200400" lvl="6" indent="-419100" algn="ctr" rtl="0">
              <a:spcBef>
                <a:spcPts val="1600"/>
              </a:spcBef>
              <a:spcAft>
                <a:spcPts val="0"/>
              </a:spcAft>
              <a:buSzPts val="3000"/>
              <a:buChar char="●"/>
              <a:defRPr sz="3000"/>
            </a:lvl7pPr>
            <a:lvl8pPr marL="3657600" lvl="7" indent="-419100" algn="ctr" rtl="0">
              <a:spcBef>
                <a:spcPts val="1600"/>
              </a:spcBef>
              <a:spcAft>
                <a:spcPts val="0"/>
              </a:spcAft>
              <a:buSzPts val="3000"/>
              <a:buChar char="○"/>
              <a:defRPr sz="3000"/>
            </a:lvl8pPr>
            <a:lvl9pPr marL="4114800" lvl="8" indent="-419100" algn="ctr" rtl="0">
              <a:spcBef>
                <a:spcPts val="1600"/>
              </a:spcBef>
              <a:spcAft>
                <a:spcPts val="1600"/>
              </a:spcAft>
              <a:buSzPts val="3000"/>
              <a:buChar char="■"/>
              <a:defRPr sz="3000"/>
            </a:lvl9pPr>
          </a:lstStyle>
          <a:p>
            <a:endParaRPr/>
          </a:p>
        </p:txBody>
      </p:sp>
      <p:sp>
        <p:nvSpPr>
          <p:cNvPr id="58" name="Google Shape;58;p15"/>
          <p:cNvSpPr txBox="1"/>
          <p:nvPr/>
        </p:nvSpPr>
        <p:spPr>
          <a:xfrm>
            <a:off x="3593400" y="857569"/>
            <a:ext cx="1957200" cy="65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600">
                <a:solidFill>
                  <a:srgbClr val="FFFFFF"/>
                </a:solidFill>
                <a:latin typeface="Walter Turncoat"/>
                <a:ea typeface="Walter Turncoat"/>
                <a:cs typeface="Walter Turncoat"/>
                <a:sym typeface="Walter Turncoat"/>
              </a:rPr>
              <a:t>“</a:t>
            </a:r>
            <a:endParaRPr sz="9600">
              <a:solidFill>
                <a:srgbClr val="FFFFFF"/>
              </a:solidFill>
              <a:latin typeface="Walter Turncoat"/>
              <a:ea typeface="Walter Turncoat"/>
              <a:cs typeface="Walter Turncoat"/>
              <a:sym typeface="Walter Turncoat"/>
            </a:endParaRPr>
          </a:p>
        </p:txBody>
      </p:sp>
      <p:sp>
        <p:nvSpPr>
          <p:cNvPr id="59" name="Google Shape;59;p15"/>
          <p:cNvSpPr/>
          <p:nvPr/>
        </p:nvSpPr>
        <p:spPr>
          <a:xfrm>
            <a:off x="4128150" y="550650"/>
            <a:ext cx="887711" cy="849160"/>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5"/>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6025" y="967975"/>
            <a:ext cx="91560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457200" y="1507925"/>
            <a:ext cx="2631900" cy="3417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sz="1400"/>
            </a:lvl2pPr>
            <a:lvl3pPr marL="1371600" lvl="2" indent="-317500" rtl="0">
              <a:spcBef>
                <a:spcPts val="1600"/>
              </a:spcBef>
              <a:spcAft>
                <a:spcPts val="0"/>
              </a:spcAft>
              <a:buSzPts val="1400"/>
              <a:buChar char="■"/>
              <a:defRPr sz="1400"/>
            </a:lvl3pPr>
            <a:lvl4pPr marL="1828800" lvl="3" indent="-317500" rtl="0">
              <a:spcBef>
                <a:spcPts val="1600"/>
              </a:spcBef>
              <a:spcAft>
                <a:spcPts val="0"/>
              </a:spcAft>
              <a:buSzPts val="1400"/>
              <a:buChar char="●"/>
              <a:defRPr sz="1400"/>
            </a:lvl4pPr>
            <a:lvl5pPr marL="2286000" lvl="4" indent="-317500" rtl="0">
              <a:spcBef>
                <a:spcPts val="1600"/>
              </a:spcBef>
              <a:spcAft>
                <a:spcPts val="0"/>
              </a:spcAft>
              <a:buSzPts val="1400"/>
              <a:buChar char="○"/>
              <a:defRPr sz="1400"/>
            </a:lvl5pPr>
            <a:lvl6pPr marL="2743200" lvl="5" indent="-317500" rtl="0">
              <a:spcBef>
                <a:spcPts val="1600"/>
              </a:spcBef>
              <a:spcAft>
                <a:spcPts val="0"/>
              </a:spcAft>
              <a:buSzPts val="1400"/>
              <a:buChar char="■"/>
              <a:defRPr sz="1400"/>
            </a:lvl6pPr>
            <a:lvl7pPr marL="3200400" lvl="6" indent="-317500" rtl="0">
              <a:spcBef>
                <a:spcPts val="1600"/>
              </a:spcBef>
              <a:spcAft>
                <a:spcPts val="0"/>
              </a:spcAft>
              <a:buSzPts val="1400"/>
              <a:buChar char="●"/>
              <a:defRPr sz="1400"/>
            </a:lvl7pPr>
            <a:lvl8pPr marL="3657600" lvl="7" indent="-317500" rtl="0">
              <a:spcBef>
                <a:spcPts val="1600"/>
              </a:spcBef>
              <a:spcAft>
                <a:spcPts val="0"/>
              </a:spcAft>
              <a:buSzPts val="1400"/>
              <a:buChar char="○"/>
              <a:defRPr sz="1400"/>
            </a:lvl8pPr>
            <a:lvl9pPr marL="4114800" lvl="8" indent="-317500" rtl="0">
              <a:spcBef>
                <a:spcPts val="1600"/>
              </a:spcBef>
              <a:spcAft>
                <a:spcPts val="1600"/>
              </a:spcAft>
              <a:buSzPts val="1400"/>
              <a:buChar char="■"/>
              <a:defRPr sz="1400"/>
            </a:lvl9pPr>
          </a:lstStyle>
          <a:p>
            <a:endParaRPr/>
          </a:p>
        </p:txBody>
      </p:sp>
      <p:sp>
        <p:nvSpPr>
          <p:cNvPr id="64" name="Google Shape;64;p16"/>
          <p:cNvSpPr txBox="1">
            <a:spLocks noGrp="1"/>
          </p:cNvSpPr>
          <p:nvPr>
            <p:ph type="body" idx="2"/>
          </p:nvPr>
        </p:nvSpPr>
        <p:spPr>
          <a:xfrm>
            <a:off x="3223964" y="1507925"/>
            <a:ext cx="2631900" cy="3417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sz="1400"/>
            </a:lvl2pPr>
            <a:lvl3pPr marL="1371600" lvl="2" indent="-317500" rtl="0">
              <a:spcBef>
                <a:spcPts val="1600"/>
              </a:spcBef>
              <a:spcAft>
                <a:spcPts val="0"/>
              </a:spcAft>
              <a:buSzPts val="1400"/>
              <a:buChar char="■"/>
              <a:defRPr sz="1400"/>
            </a:lvl3pPr>
            <a:lvl4pPr marL="1828800" lvl="3" indent="-317500" rtl="0">
              <a:spcBef>
                <a:spcPts val="1600"/>
              </a:spcBef>
              <a:spcAft>
                <a:spcPts val="0"/>
              </a:spcAft>
              <a:buSzPts val="1400"/>
              <a:buChar char="●"/>
              <a:defRPr sz="1400"/>
            </a:lvl4pPr>
            <a:lvl5pPr marL="2286000" lvl="4" indent="-317500" rtl="0">
              <a:spcBef>
                <a:spcPts val="1600"/>
              </a:spcBef>
              <a:spcAft>
                <a:spcPts val="0"/>
              </a:spcAft>
              <a:buSzPts val="1400"/>
              <a:buChar char="○"/>
              <a:defRPr sz="1400"/>
            </a:lvl5pPr>
            <a:lvl6pPr marL="2743200" lvl="5" indent="-317500" rtl="0">
              <a:spcBef>
                <a:spcPts val="1600"/>
              </a:spcBef>
              <a:spcAft>
                <a:spcPts val="0"/>
              </a:spcAft>
              <a:buSzPts val="1400"/>
              <a:buChar char="■"/>
              <a:defRPr sz="1400"/>
            </a:lvl6pPr>
            <a:lvl7pPr marL="3200400" lvl="6" indent="-317500" rtl="0">
              <a:spcBef>
                <a:spcPts val="1600"/>
              </a:spcBef>
              <a:spcAft>
                <a:spcPts val="0"/>
              </a:spcAft>
              <a:buSzPts val="1400"/>
              <a:buChar char="●"/>
              <a:defRPr sz="1400"/>
            </a:lvl7pPr>
            <a:lvl8pPr marL="3657600" lvl="7" indent="-317500" rtl="0">
              <a:spcBef>
                <a:spcPts val="1600"/>
              </a:spcBef>
              <a:spcAft>
                <a:spcPts val="0"/>
              </a:spcAft>
              <a:buSzPts val="1400"/>
              <a:buChar char="○"/>
              <a:defRPr sz="1400"/>
            </a:lvl8pPr>
            <a:lvl9pPr marL="4114800" lvl="8" indent="-317500" rtl="0">
              <a:spcBef>
                <a:spcPts val="1600"/>
              </a:spcBef>
              <a:spcAft>
                <a:spcPts val="1600"/>
              </a:spcAft>
              <a:buSzPts val="1400"/>
              <a:buChar char="■"/>
              <a:defRPr sz="1400"/>
            </a:lvl9pPr>
          </a:lstStyle>
          <a:p>
            <a:endParaRPr/>
          </a:p>
        </p:txBody>
      </p:sp>
      <p:sp>
        <p:nvSpPr>
          <p:cNvPr id="65" name="Google Shape;65;p16"/>
          <p:cNvSpPr txBox="1">
            <a:spLocks noGrp="1"/>
          </p:cNvSpPr>
          <p:nvPr>
            <p:ph type="body" idx="3"/>
          </p:nvPr>
        </p:nvSpPr>
        <p:spPr>
          <a:xfrm>
            <a:off x="5990727" y="1507925"/>
            <a:ext cx="2631900" cy="3417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sz="1400"/>
            </a:lvl2pPr>
            <a:lvl3pPr marL="1371600" lvl="2" indent="-317500" rtl="0">
              <a:spcBef>
                <a:spcPts val="1600"/>
              </a:spcBef>
              <a:spcAft>
                <a:spcPts val="0"/>
              </a:spcAft>
              <a:buSzPts val="1400"/>
              <a:buChar char="■"/>
              <a:defRPr sz="1400"/>
            </a:lvl3pPr>
            <a:lvl4pPr marL="1828800" lvl="3" indent="-317500" rtl="0">
              <a:spcBef>
                <a:spcPts val="1600"/>
              </a:spcBef>
              <a:spcAft>
                <a:spcPts val="0"/>
              </a:spcAft>
              <a:buSzPts val="1400"/>
              <a:buChar char="●"/>
              <a:defRPr sz="1400"/>
            </a:lvl4pPr>
            <a:lvl5pPr marL="2286000" lvl="4" indent="-317500" rtl="0">
              <a:spcBef>
                <a:spcPts val="1600"/>
              </a:spcBef>
              <a:spcAft>
                <a:spcPts val="0"/>
              </a:spcAft>
              <a:buSzPts val="1400"/>
              <a:buChar char="○"/>
              <a:defRPr sz="1400"/>
            </a:lvl5pPr>
            <a:lvl6pPr marL="2743200" lvl="5" indent="-317500" rtl="0">
              <a:spcBef>
                <a:spcPts val="1600"/>
              </a:spcBef>
              <a:spcAft>
                <a:spcPts val="0"/>
              </a:spcAft>
              <a:buSzPts val="1400"/>
              <a:buChar char="■"/>
              <a:defRPr sz="1400"/>
            </a:lvl6pPr>
            <a:lvl7pPr marL="3200400" lvl="6" indent="-317500" rtl="0">
              <a:spcBef>
                <a:spcPts val="1600"/>
              </a:spcBef>
              <a:spcAft>
                <a:spcPts val="0"/>
              </a:spcAft>
              <a:buSzPts val="1400"/>
              <a:buChar char="●"/>
              <a:defRPr sz="1400"/>
            </a:lvl7pPr>
            <a:lvl8pPr marL="3657600" lvl="7" indent="-317500" rtl="0">
              <a:spcBef>
                <a:spcPts val="1600"/>
              </a:spcBef>
              <a:spcAft>
                <a:spcPts val="0"/>
              </a:spcAft>
              <a:buSzPts val="1400"/>
              <a:buChar char="○"/>
              <a:defRPr sz="1400"/>
            </a:lvl8pPr>
            <a:lvl9pPr marL="4114800" lvl="8" indent="-317500" rtl="0">
              <a:spcBef>
                <a:spcPts val="1600"/>
              </a:spcBef>
              <a:spcAft>
                <a:spcPts val="1600"/>
              </a:spcAft>
              <a:buSzPts val="1400"/>
              <a:buChar char="■"/>
              <a:defRPr sz="1400"/>
            </a:lvl9pPr>
          </a:lstStyle>
          <a:p>
            <a:endParaRPr/>
          </a:p>
        </p:txBody>
      </p:sp>
      <p:sp>
        <p:nvSpPr>
          <p:cNvPr id="66" name="Google Shape;66;p16"/>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71"/>
        <p:cNvGrpSpPr/>
        <p:nvPr/>
      </p:nvGrpSpPr>
      <p:grpSpPr>
        <a:xfrm>
          <a:off x="0" y="0"/>
          <a:ext cx="0" cy="0"/>
          <a:chOff x="0" y="0"/>
          <a:chExt cx="0" cy="0"/>
        </a:xfrm>
      </p:grpSpPr>
      <p:sp>
        <p:nvSpPr>
          <p:cNvPr id="72" name="Google Shape;72;p18"/>
          <p:cNvSpPr txBox="1">
            <a:spLocks noGrp="1"/>
          </p:cNvSpPr>
          <p:nvPr>
            <p:ph type="ctrTitle"/>
          </p:nvPr>
        </p:nvSpPr>
        <p:spPr>
          <a:xfrm>
            <a:off x="685800" y="1991813"/>
            <a:ext cx="7772400" cy="115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73"/>
        <p:cNvGrpSpPr/>
        <p:nvPr/>
      </p:nvGrpSpPr>
      <p:grpSpPr>
        <a:xfrm>
          <a:off x="0" y="0"/>
          <a:ext cx="0" cy="0"/>
          <a:chOff x="0" y="0"/>
          <a:chExt cx="0" cy="0"/>
        </a:xfrm>
      </p:grpSpPr>
      <p:sp>
        <p:nvSpPr>
          <p:cNvPr id="74" name="Google Shape;74;p19"/>
          <p:cNvSpPr txBox="1">
            <a:spLocks noGrp="1"/>
          </p:cNvSpPr>
          <p:nvPr>
            <p:ph type="ctrTitle"/>
          </p:nvPr>
        </p:nvSpPr>
        <p:spPr>
          <a:xfrm>
            <a:off x="685800" y="1964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75" name="Google Shape;75;p19"/>
          <p:cNvSpPr txBox="1">
            <a:spLocks noGrp="1"/>
          </p:cNvSpPr>
          <p:nvPr>
            <p:ph type="subTitle" idx="1"/>
          </p:nvPr>
        </p:nvSpPr>
        <p:spPr>
          <a:xfrm>
            <a:off x="685800" y="31448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6" name="Google Shape;76;p19"/>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77"/>
        <p:cNvGrpSpPr/>
        <p:nvPr/>
      </p:nvGrpSpPr>
      <p:grpSpPr>
        <a:xfrm>
          <a:off x="0" y="0"/>
          <a:ext cx="0" cy="0"/>
          <a:chOff x="0" y="0"/>
          <a:chExt cx="0" cy="0"/>
        </a:xfrm>
      </p:grpSpPr>
      <p:sp>
        <p:nvSpPr>
          <p:cNvPr id="78" name="Google Shape;78;p20"/>
          <p:cNvSpPr txBox="1">
            <a:spLocks noGrp="1"/>
          </p:cNvSpPr>
          <p:nvPr>
            <p:ph type="body" idx="1"/>
          </p:nvPr>
        </p:nvSpPr>
        <p:spPr>
          <a:xfrm>
            <a:off x="1700925" y="1399800"/>
            <a:ext cx="5742300" cy="819900"/>
          </a:xfrm>
          <a:prstGeom prst="rect">
            <a:avLst/>
          </a:prstGeom>
        </p:spPr>
        <p:txBody>
          <a:bodyPr spcFirstLastPara="1" wrap="square" lIns="91425" tIns="91425" rIns="91425" bIns="91425" anchor="t" anchorCtr="0">
            <a:noAutofit/>
          </a:bodyPr>
          <a:lstStyle>
            <a:lvl1pPr marL="457200" lvl="0" indent="-419100" algn="ctr" rtl="0">
              <a:spcBef>
                <a:spcPts val="600"/>
              </a:spcBef>
              <a:spcAft>
                <a:spcPts val="0"/>
              </a:spcAft>
              <a:buSzPts val="3000"/>
              <a:buChar char="✘"/>
              <a:defRPr sz="3000"/>
            </a:lvl1pPr>
            <a:lvl2pPr marL="914400" lvl="1" indent="-419100" algn="ctr" rtl="0">
              <a:spcBef>
                <a:spcPts val="0"/>
              </a:spcBef>
              <a:spcAft>
                <a:spcPts val="0"/>
              </a:spcAft>
              <a:buSzPts val="3000"/>
              <a:buChar char="○"/>
              <a:defRPr sz="3000"/>
            </a:lvl2pPr>
            <a:lvl3pPr marL="1371600" lvl="2" indent="-419100" algn="ctr" rtl="0">
              <a:spcBef>
                <a:spcPts val="0"/>
              </a:spcBef>
              <a:spcAft>
                <a:spcPts val="0"/>
              </a:spcAft>
              <a:buSzPts val="3000"/>
              <a:buChar char="■"/>
              <a:defRPr sz="3000"/>
            </a:lvl3pPr>
            <a:lvl4pPr marL="1828800" lvl="3" indent="-419100" algn="ctr" rtl="0">
              <a:spcBef>
                <a:spcPts val="0"/>
              </a:spcBef>
              <a:spcAft>
                <a:spcPts val="0"/>
              </a:spcAft>
              <a:buSzPts val="3000"/>
              <a:buChar char="●"/>
              <a:defRPr sz="3000"/>
            </a:lvl4pPr>
            <a:lvl5pPr marL="2286000" lvl="4" indent="-419100" algn="ctr" rtl="0">
              <a:spcBef>
                <a:spcPts val="0"/>
              </a:spcBef>
              <a:spcAft>
                <a:spcPts val="0"/>
              </a:spcAft>
              <a:buSzPts val="3000"/>
              <a:buChar char="○"/>
              <a:defRPr sz="3000"/>
            </a:lvl5pPr>
            <a:lvl6pPr marL="2743200" lvl="5" indent="-419100" algn="ctr" rtl="0">
              <a:spcBef>
                <a:spcPts val="0"/>
              </a:spcBef>
              <a:spcAft>
                <a:spcPts val="0"/>
              </a:spcAft>
              <a:buSzPts val="3000"/>
              <a:buChar char="■"/>
              <a:defRPr sz="3000"/>
            </a:lvl6pPr>
            <a:lvl7pPr marL="3200400" lvl="6" indent="-419100" algn="ctr" rtl="0">
              <a:spcBef>
                <a:spcPts val="0"/>
              </a:spcBef>
              <a:spcAft>
                <a:spcPts val="0"/>
              </a:spcAft>
              <a:buSzPts val="3000"/>
              <a:buChar char="●"/>
              <a:defRPr sz="3000"/>
            </a:lvl7pPr>
            <a:lvl8pPr marL="3657600" lvl="7" indent="-419100" algn="ctr" rtl="0">
              <a:spcBef>
                <a:spcPts val="0"/>
              </a:spcBef>
              <a:spcAft>
                <a:spcPts val="0"/>
              </a:spcAft>
              <a:buSzPts val="3000"/>
              <a:buChar char="○"/>
              <a:defRPr sz="3000"/>
            </a:lvl8pPr>
            <a:lvl9pPr marL="4114800" lvl="8" indent="-419100" algn="ctr" rtl="0">
              <a:spcBef>
                <a:spcPts val="0"/>
              </a:spcBef>
              <a:spcAft>
                <a:spcPts val="0"/>
              </a:spcAft>
              <a:buSzPts val="3000"/>
              <a:buChar char="■"/>
              <a:defRPr sz="3000"/>
            </a:lvl9pPr>
          </a:lstStyle>
          <a:p>
            <a:endParaRPr/>
          </a:p>
        </p:txBody>
      </p:sp>
      <p:sp>
        <p:nvSpPr>
          <p:cNvPr id="79" name="Google Shape;79;p20"/>
          <p:cNvSpPr txBox="1"/>
          <p:nvPr/>
        </p:nvSpPr>
        <p:spPr>
          <a:xfrm>
            <a:off x="3593400" y="857569"/>
            <a:ext cx="1957200" cy="65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600">
                <a:solidFill>
                  <a:srgbClr val="FFFFFF"/>
                </a:solidFill>
                <a:latin typeface="Walter Turncoat"/>
                <a:ea typeface="Walter Turncoat"/>
                <a:cs typeface="Walter Turncoat"/>
                <a:sym typeface="Walter Turncoat"/>
              </a:rPr>
              <a:t>“</a:t>
            </a:r>
            <a:endParaRPr sz="9600">
              <a:solidFill>
                <a:srgbClr val="FFFFFF"/>
              </a:solidFill>
              <a:latin typeface="Walter Turncoat"/>
              <a:ea typeface="Walter Turncoat"/>
              <a:cs typeface="Walter Turncoat"/>
              <a:sym typeface="Walter Turncoat"/>
            </a:endParaRPr>
          </a:p>
        </p:txBody>
      </p:sp>
      <p:sp>
        <p:nvSpPr>
          <p:cNvPr id="80" name="Google Shape;80;p20"/>
          <p:cNvSpPr/>
          <p:nvPr/>
        </p:nvSpPr>
        <p:spPr>
          <a:xfrm>
            <a:off x="4128150" y="550650"/>
            <a:ext cx="887711" cy="849160"/>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0"/>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82"/>
        <p:cNvGrpSpPr/>
        <p:nvPr/>
      </p:nvGrpSpPr>
      <p:grpSpPr>
        <a:xfrm>
          <a:off x="0" y="0"/>
          <a:ext cx="0" cy="0"/>
          <a:chOff x="0" y="0"/>
          <a:chExt cx="0" cy="0"/>
        </a:xfrm>
      </p:grpSpPr>
      <p:sp>
        <p:nvSpPr>
          <p:cNvPr id="83" name="Google Shape;83;p21"/>
          <p:cNvSpPr txBox="1">
            <a:spLocks noGrp="1"/>
          </p:cNvSpPr>
          <p:nvPr>
            <p:ph type="title"/>
          </p:nvPr>
        </p:nvSpPr>
        <p:spPr>
          <a:xfrm>
            <a:off x="-6025" y="967975"/>
            <a:ext cx="91560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84" name="Google Shape;84;p21"/>
          <p:cNvSpPr txBox="1">
            <a:spLocks noGrp="1"/>
          </p:cNvSpPr>
          <p:nvPr>
            <p:ph type="body" idx="1"/>
          </p:nvPr>
        </p:nvSpPr>
        <p:spPr>
          <a:xfrm>
            <a:off x="457200" y="1563400"/>
            <a:ext cx="8229600" cy="2503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85" name="Google Shape;85;p21"/>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6"/>
        <p:cNvGrpSpPr/>
        <p:nvPr/>
      </p:nvGrpSpPr>
      <p:grpSpPr>
        <a:xfrm>
          <a:off x="0" y="0"/>
          <a:ext cx="0" cy="0"/>
          <a:chOff x="0" y="0"/>
          <a:chExt cx="0" cy="0"/>
        </a:xfrm>
      </p:grpSpPr>
      <p:sp>
        <p:nvSpPr>
          <p:cNvPr id="87" name="Google Shape;87;p22"/>
          <p:cNvSpPr txBox="1">
            <a:spLocks noGrp="1"/>
          </p:cNvSpPr>
          <p:nvPr>
            <p:ph type="title"/>
          </p:nvPr>
        </p:nvSpPr>
        <p:spPr>
          <a:xfrm>
            <a:off x="-6025" y="967975"/>
            <a:ext cx="91560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88" name="Google Shape;88;p22"/>
          <p:cNvSpPr txBox="1">
            <a:spLocks noGrp="1"/>
          </p:cNvSpPr>
          <p:nvPr>
            <p:ph type="body" idx="1"/>
          </p:nvPr>
        </p:nvSpPr>
        <p:spPr>
          <a:xfrm>
            <a:off x="457200" y="1507925"/>
            <a:ext cx="3994500" cy="34179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89" name="Google Shape;89;p22"/>
          <p:cNvSpPr txBox="1">
            <a:spLocks noGrp="1"/>
          </p:cNvSpPr>
          <p:nvPr>
            <p:ph type="body" idx="2"/>
          </p:nvPr>
        </p:nvSpPr>
        <p:spPr>
          <a:xfrm>
            <a:off x="4692275" y="1507925"/>
            <a:ext cx="3994500" cy="34179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90" name="Google Shape;90;p22"/>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6025" y="967975"/>
            <a:ext cx="91560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93" name="Google Shape;93;p23"/>
          <p:cNvSpPr txBox="1">
            <a:spLocks noGrp="1"/>
          </p:cNvSpPr>
          <p:nvPr>
            <p:ph type="body" idx="1"/>
          </p:nvPr>
        </p:nvSpPr>
        <p:spPr>
          <a:xfrm>
            <a:off x="457200" y="1507925"/>
            <a:ext cx="2631900" cy="3417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94" name="Google Shape;94;p23"/>
          <p:cNvSpPr txBox="1">
            <a:spLocks noGrp="1"/>
          </p:cNvSpPr>
          <p:nvPr>
            <p:ph type="body" idx="2"/>
          </p:nvPr>
        </p:nvSpPr>
        <p:spPr>
          <a:xfrm>
            <a:off x="3223964" y="1507925"/>
            <a:ext cx="2631900" cy="3417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95" name="Google Shape;95;p23"/>
          <p:cNvSpPr txBox="1">
            <a:spLocks noGrp="1"/>
          </p:cNvSpPr>
          <p:nvPr>
            <p:ph type="body" idx="3"/>
          </p:nvPr>
        </p:nvSpPr>
        <p:spPr>
          <a:xfrm>
            <a:off x="5990727" y="1507925"/>
            <a:ext cx="2631900" cy="3417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96" name="Google Shape;96;p23"/>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p24"/>
          <p:cNvSpPr txBox="1">
            <a:spLocks noGrp="1"/>
          </p:cNvSpPr>
          <p:nvPr>
            <p:ph type="title"/>
          </p:nvPr>
        </p:nvSpPr>
        <p:spPr>
          <a:xfrm>
            <a:off x="-6025" y="967975"/>
            <a:ext cx="91560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99" name="Google Shape;99;p24"/>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0"/>
        <p:cNvGrpSpPr/>
        <p:nvPr/>
      </p:nvGrpSpPr>
      <p:grpSpPr>
        <a:xfrm>
          <a:off x="0" y="0"/>
          <a:ext cx="0" cy="0"/>
          <a:chOff x="0" y="0"/>
          <a:chExt cx="0" cy="0"/>
        </a:xfrm>
      </p:grpSpPr>
      <p:sp>
        <p:nvSpPr>
          <p:cNvPr id="101" name="Google Shape;101;p25"/>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800"/>
              <a:buNone/>
              <a:defRPr sz="1800"/>
            </a:lvl1pPr>
          </a:lstStyle>
          <a:p>
            <a:endParaRPr/>
          </a:p>
        </p:txBody>
      </p:sp>
      <p:sp>
        <p:nvSpPr>
          <p:cNvPr id="102" name="Google Shape;102;p25"/>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6"/>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223622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647917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415580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853440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5/20/2020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17442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5/20/2020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851361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5/20/2020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760265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634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993888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541175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543383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40703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552694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700588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917429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5/20/2020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652164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5/20/2020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0196131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5/20/2020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724544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2636717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681281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307054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919901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1.png"/><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blipFill>
          <a:blip r:embed="rId11">
            <a:alphaModFix/>
          </a:blip>
          <a:stretch>
            <a:fillRect/>
          </a:stretch>
        </a:blipFill>
        <a:effectLst/>
      </p:bgPr>
    </p:bg>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6025" y="967975"/>
            <a:ext cx="9156000" cy="857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1pPr>
            <a:lvl2pPr lvl="1" algn="ctr" rtl="0">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2pPr>
            <a:lvl3pPr lvl="2" algn="ctr" rtl="0">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3pPr>
            <a:lvl4pPr lvl="3" algn="ctr" rtl="0">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4pPr>
            <a:lvl5pPr lvl="4" algn="ctr" rtl="0">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5pPr>
            <a:lvl6pPr lvl="5" algn="ctr" rtl="0">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6pPr>
            <a:lvl7pPr lvl="6" algn="ctr" rtl="0">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7pPr>
            <a:lvl8pPr lvl="7" algn="ctr" rtl="0">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8pPr>
            <a:lvl9pPr lvl="8" algn="ctr" rtl="0">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9pPr>
          </a:lstStyle>
          <a:p>
            <a:endParaRPr/>
          </a:p>
        </p:txBody>
      </p:sp>
      <p:sp>
        <p:nvSpPr>
          <p:cNvPr id="69" name="Google Shape;69;p17"/>
          <p:cNvSpPr txBox="1">
            <a:spLocks noGrp="1"/>
          </p:cNvSpPr>
          <p:nvPr>
            <p:ph type="body" idx="1"/>
          </p:nvPr>
        </p:nvSpPr>
        <p:spPr>
          <a:xfrm>
            <a:off x="457200" y="1563400"/>
            <a:ext cx="8229600" cy="2503200"/>
          </a:xfrm>
          <a:prstGeom prst="rect">
            <a:avLst/>
          </a:prstGeom>
          <a:noFill/>
          <a:ln>
            <a:noFill/>
          </a:ln>
        </p:spPr>
        <p:txBody>
          <a:bodyPr spcFirstLastPara="1" wrap="square" lIns="91425" tIns="91425" rIns="91425" bIns="91425" anchor="t" anchorCtr="0">
            <a:noAutofit/>
          </a:bodyPr>
          <a:lstStyle>
            <a:lvl1pPr marL="457200" lvl="0" indent="-355600" rtl="0">
              <a:spcBef>
                <a:spcPts val="600"/>
              </a:spcBef>
              <a:spcAft>
                <a:spcPts val="0"/>
              </a:spcAft>
              <a:buClr>
                <a:schemeClr val="lt1"/>
              </a:buClr>
              <a:buSzPts val="2000"/>
              <a:buFont typeface="Sniglet"/>
              <a:buChar char="✘"/>
              <a:defRPr sz="2000">
                <a:solidFill>
                  <a:schemeClr val="lt1"/>
                </a:solidFill>
                <a:latin typeface="Sniglet"/>
                <a:ea typeface="Sniglet"/>
                <a:cs typeface="Sniglet"/>
                <a:sym typeface="Sniglet"/>
              </a:defRPr>
            </a:lvl1pPr>
            <a:lvl2pPr marL="914400" lvl="1" indent="-355600" rtl="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2pPr>
            <a:lvl3pPr marL="1371600" lvl="2" indent="-355600" rtl="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3pPr>
            <a:lvl4pPr marL="1828800" lvl="3" indent="-355600" rtl="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4pPr>
            <a:lvl5pPr marL="2286000" lvl="4" indent="-355600" rtl="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5pPr>
            <a:lvl6pPr marL="2743200" lvl="5" indent="-355600" rtl="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6pPr>
            <a:lvl7pPr marL="3200400" lvl="6" indent="-355600" rtl="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7pPr>
            <a:lvl8pPr marL="3657600" lvl="7" indent="-355600" rtl="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8pPr>
            <a:lvl9pPr marL="4114800" lvl="8" indent="-355600" rtl="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9pPr>
          </a:lstStyle>
          <a:p>
            <a:endParaRPr/>
          </a:p>
        </p:txBody>
      </p:sp>
      <p:sp>
        <p:nvSpPr>
          <p:cNvPr id="70" name="Google Shape;70;p17"/>
          <p:cNvSpPr txBox="1">
            <a:spLocks noGrp="1"/>
          </p:cNvSpPr>
          <p:nvPr>
            <p:ph type="sldNum" idx="12"/>
          </p:nvPr>
        </p:nvSpPr>
        <p:spPr>
          <a:xfrm>
            <a:off x="4297650" y="4832975"/>
            <a:ext cx="548700" cy="310500"/>
          </a:xfrm>
          <a:prstGeom prst="rect">
            <a:avLst/>
          </a:prstGeom>
          <a:noFill/>
          <a:ln>
            <a:noFill/>
          </a:ln>
        </p:spPr>
        <p:txBody>
          <a:bodyPr spcFirstLastPara="1" wrap="square" lIns="91425" tIns="91425" rIns="91425" bIns="91425" anchor="t" anchorCtr="0">
            <a:noAutofit/>
          </a:bodyPr>
          <a:lstStyle>
            <a:lvl1pPr lvl="0" algn="ctr" rtl="0">
              <a:buNone/>
              <a:defRPr sz="1000">
                <a:solidFill>
                  <a:schemeClr val="lt1"/>
                </a:solidFill>
                <a:latin typeface="Sniglet"/>
                <a:ea typeface="Sniglet"/>
                <a:cs typeface="Sniglet"/>
                <a:sym typeface="Sniglet"/>
              </a:defRPr>
            </a:lvl1pPr>
            <a:lvl2pPr lvl="1" algn="ctr" rtl="0">
              <a:buNone/>
              <a:defRPr sz="1000">
                <a:solidFill>
                  <a:schemeClr val="lt1"/>
                </a:solidFill>
                <a:latin typeface="Sniglet"/>
                <a:ea typeface="Sniglet"/>
                <a:cs typeface="Sniglet"/>
                <a:sym typeface="Sniglet"/>
              </a:defRPr>
            </a:lvl2pPr>
            <a:lvl3pPr lvl="2" algn="ctr" rtl="0">
              <a:buNone/>
              <a:defRPr sz="1000">
                <a:solidFill>
                  <a:schemeClr val="lt1"/>
                </a:solidFill>
                <a:latin typeface="Sniglet"/>
                <a:ea typeface="Sniglet"/>
                <a:cs typeface="Sniglet"/>
                <a:sym typeface="Sniglet"/>
              </a:defRPr>
            </a:lvl3pPr>
            <a:lvl4pPr lvl="3" algn="ctr" rtl="0">
              <a:buNone/>
              <a:defRPr sz="1000">
                <a:solidFill>
                  <a:schemeClr val="lt1"/>
                </a:solidFill>
                <a:latin typeface="Sniglet"/>
                <a:ea typeface="Sniglet"/>
                <a:cs typeface="Sniglet"/>
                <a:sym typeface="Sniglet"/>
              </a:defRPr>
            </a:lvl4pPr>
            <a:lvl5pPr lvl="4" algn="ctr" rtl="0">
              <a:buNone/>
              <a:defRPr sz="1000">
                <a:solidFill>
                  <a:schemeClr val="lt1"/>
                </a:solidFill>
                <a:latin typeface="Sniglet"/>
                <a:ea typeface="Sniglet"/>
                <a:cs typeface="Sniglet"/>
                <a:sym typeface="Sniglet"/>
              </a:defRPr>
            </a:lvl5pPr>
            <a:lvl6pPr lvl="5" algn="ctr" rtl="0">
              <a:buNone/>
              <a:defRPr sz="1000">
                <a:solidFill>
                  <a:schemeClr val="lt1"/>
                </a:solidFill>
                <a:latin typeface="Sniglet"/>
                <a:ea typeface="Sniglet"/>
                <a:cs typeface="Sniglet"/>
                <a:sym typeface="Sniglet"/>
              </a:defRPr>
            </a:lvl6pPr>
            <a:lvl7pPr lvl="6" algn="ctr" rtl="0">
              <a:buNone/>
              <a:defRPr sz="1000">
                <a:solidFill>
                  <a:schemeClr val="lt1"/>
                </a:solidFill>
                <a:latin typeface="Sniglet"/>
                <a:ea typeface="Sniglet"/>
                <a:cs typeface="Sniglet"/>
                <a:sym typeface="Sniglet"/>
              </a:defRPr>
            </a:lvl7pPr>
            <a:lvl8pPr lvl="7" algn="ctr" rtl="0">
              <a:buNone/>
              <a:defRPr sz="1000">
                <a:solidFill>
                  <a:schemeClr val="lt1"/>
                </a:solidFill>
                <a:latin typeface="Sniglet"/>
                <a:ea typeface="Sniglet"/>
                <a:cs typeface="Sniglet"/>
                <a:sym typeface="Sniglet"/>
              </a:defRPr>
            </a:lvl8pPr>
            <a:lvl9pPr lvl="8" algn="ctr" rtl="0">
              <a:buNone/>
              <a:defRPr sz="1000">
                <a:solidFill>
                  <a:schemeClr val="lt1"/>
                </a:solidFill>
                <a:latin typeface="Sniglet"/>
                <a:ea typeface="Sniglet"/>
                <a:cs typeface="Sniglet"/>
                <a:sym typeface="Sniglet"/>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1A3323-271B-4B4B-80C4-33ACADEE58D3}" type="datetimeFigureOut">
              <a:rPr lang="en-US" smtClean="0"/>
              <a:t>5/20/2020</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9940528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1A3323-271B-4B4B-80C4-33ACADEE58D3}" type="datetimeFigureOut">
              <a:rPr lang="en-US" smtClean="0"/>
              <a:t>5/20/2020</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28524991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hyperlink" Target="http://drive.google.com/file/d/1gAIAoOkscXMToK9MRCcasNgoBOJ5tcIm/view"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ySh0t3IcgzM"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hyperlink" Target="https://docs.google.com/forms/d/e/1FAIpQLSc41P64WKETpOWeRf94-5b0QNAmA0hNqT20bvBdZNyt3B1Wsg/viewform" TargetMode="External"/><Relationship Id="rId5" Type="http://schemas.openxmlformats.org/officeDocument/2006/relationships/hyperlink" Target="https://www.gcpsk12.org/site/Default.aspx?PageType=1&amp;SiteID=57&amp;ChannelID=10274&amp;DirectoryType=6" TargetMode="Externa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hyperlink" Target="http://drive.google.com/file/d/1ydMDAz2wfbKLOzjIqjM44wyrh8xrNE5H/view"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hyperlink" Target="https://www.gcpsk12.org/domain/9951"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s://www.smore.com/b573a-level-up"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hyperlink" Target="https://instruction.gwinnett.k12.ga.us/d2l/home/576843"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hyperlink" Target="http://www.youtube.com/watch?v=ySh0t3IcgzM" TargetMode="External"/><Relationship Id="rId13" Type="http://schemas.openxmlformats.org/officeDocument/2006/relationships/image" Target="../media/image18.jpg"/><Relationship Id="rId18" Type="http://schemas.openxmlformats.org/officeDocument/2006/relationships/hyperlink" Target="https://www.gcpsk12.org/Domain/10037" TargetMode="External"/><Relationship Id="rId3" Type="http://schemas.openxmlformats.org/officeDocument/2006/relationships/image" Target="../media/image21.png"/><Relationship Id="rId21" Type="http://schemas.openxmlformats.org/officeDocument/2006/relationships/image" Target="../media/image28.png"/><Relationship Id="rId7" Type="http://schemas.openxmlformats.org/officeDocument/2006/relationships/image" Target="../media/image16.jpg"/><Relationship Id="rId12" Type="http://schemas.openxmlformats.org/officeDocument/2006/relationships/hyperlink" Target="http://drive.google.com/file/d/1ydMDAz2wfbKLOzjIqjM44wyrh8xrNE5H/view" TargetMode="External"/><Relationship Id="rId17" Type="http://schemas.openxmlformats.org/officeDocument/2006/relationships/image" Target="../media/image26.png"/><Relationship Id="rId2" Type="http://schemas.openxmlformats.org/officeDocument/2006/relationships/notesSlide" Target="../notesSlides/notesSlide11.xml"/><Relationship Id="rId16" Type="http://schemas.openxmlformats.org/officeDocument/2006/relationships/hyperlink" Target="https://www.gcpsk12.org/domain/10032" TargetMode="External"/><Relationship Id="rId20" Type="http://schemas.openxmlformats.org/officeDocument/2006/relationships/hyperlink" Target="https://www.gcpsk12.org/domain/12194" TargetMode="External"/><Relationship Id="rId1" Type="http://schemas.openxmlformats.org/officeDocument/2006/relationships/slideLayout" Target="../slideLayouts/slideLayout1.xml"/><Relationship Id="rId6" Type="http://schemas.openxmlformats.org/officeDocument/2006/relationships/hyperlink" Target="http://drive.google.com/file/d/1gAIAoOkscXMToK9MRCcasNgoBOJ5tcIm/view" TargetMode="External"/><Relationship Id="rId11" Type="http://schemas.openxmlformats.org/officeDocument/2006/relationships/image" Target="../media/image24.jpg"/><Relationship Id="rId5" Type="http://schemas.openxmlformats.org/officeDocument/2006/relationships/image" Target="../media/image23.png"/><Relationship Id="rId15" Type="http://schemas.openxmlformats.org/officeDocument/2006/relationships/image" Target="../media/image25.jpg"/><Relationship Id="rId10" Type="http://schemas.openxmlformats.org/officeDocument/2006/relationships/hyperlink" Target="http://drive.google.com/file/d/1yDCDB5nHUA-nKe9djQIgB3XgXtxnljJr/view" TargetMode="External"/><Relationship Id="rId19" Type="http://schemas.openxmlformats.org/officeDocument/2006/relationships/image" Target="../media/image27.jpg"/><Relationship Id="rId4" Type="http://schemas.openxmlformats.org/officeDocument/2006/relationships/image" Target="../media/image22.png"/><Relationship Id="rId9" Type="http://schemas.openxmlformats.org/officeDocument/2006/relationships/image" Target="../media/image17.jpg"/><Relationship Id="rId14" Type="http://schemas.openxmlformats.org/officeDocument/2006/relationships/hyperlink" Target="https://brookwoodupstander.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30.jpg"/><Relationship Id="rId4" Type="http://schemas.openxmlformats.org/officeDocument/2006/relationships/hyperlink" Target="http://drive.google.com/file/d/1YCggutR__Ztzg2ip6Q_apNuE7gnxQEJi/view"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7.xml"/><Relationship Id="rId5" Type="http://schemas.openxmlformats.org/officeDocument/2006/relationships/hyperlink" Target="mailto:pcaro@rcoe.us" TargetMode="External"/><Relationship Id="rId4" Type="http://schemas.openxmlformats.org/officeDocument/2006/relationships/hyperlink" Target="mailto:ccifuentes@rcoe.u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10.png"/><Relationship Id="rId2" Type="http://schemas.openxmlformats.org/officeDocument/2006/relationships/image" Target="../media/image6.tiff"/><Relationship Id="rId1" Type="http://schemas.openxmlformats.org/officeDocument/2006/relationships/slideLayout" Target="../slideLayouts/slideLayout37.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21.xml.rels><?xml version="1.0" encoding="UTF-8" standalone="yes"?>
<Relationships xmlns="http://schemas.openxmlformats.org/package/2006/relationships"><Relationship Id="rId3" Type="http://schemas.openxmlformats.org/officeDocument/2006/relationships/hyperlink" Target="http://www.pngall.com/thank-you-png" TargetMode="External"/><Relationship Id="rId2" Type="http://schemas.openxmlformats.org/officeDocument/2006/relationships/image" Target="../media/image33.png"/><Relationship Id="rId1" Type="http://schemas.openxmlformats.org/officeDocument/2006/relationships/slideLayout" Target="../slideLayouts/slideLayout4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rcec.us/" TargetMode="External"/><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10.png"/><Relationship Id="rId2" Type="http://schemas.openxmlformats.org/officeDocument/2006/relationships/image" Target="../media/image6.tiff"/><Relationship Id="rId1" Type="http://schemas.openxmlformats.org/officeDocument/2006/relationships/slideLayout" Target="../slideLayouts/slideLayout37.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799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2"/>
          <p:cNvSpPr/>
          <p:nvPr/>
        </p:nvSpPr>
        <p:spPr>
          <a:xfrm>
            <a:off x="4141750" y="281249"/>
            <a:ext cx="788694" cy="805193"/>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2"/>
          <p:cNvSpPr/>
          <p:nvPr/>
        </p:nvSpPr>
        <p:spPr>
          <a:xfrm>
            <a:off x="4363252" y="476438"/>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2"/>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a:t>
            </a:fld>
            <a:endParaRPr/>
          </a:p>
        </p:txBody>
      </p:sp>
      <p:sp>
        <p:nvSpPr>
          <p:cNvPr id="162" name="Google Shape;162;p32"/>
          <p:cNvSpPr txBox="1"/>
          <p:nvPr/>
        </p:nvSpPr>
        <p:spPr>
          <a:xfrm>
            <a:off x="2994775" y="146963"/>
            <a:ext cx="6070200" cy="805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500">
                <a:solidFill>
                  <a:srgbClr val="FFFFFF"/>
                </a:solidFill>
                <a:latin typeface="Walter Turncoat"/>
                <a:ea typeface="Walter Turncoat"/>
                <a:cs typeface="Walter Turncoat"/>
                <a:sym typeface="Walter Turncoat"/>
              </a:rPr>
              <a:t>Peer Leader Visit</a:t>
            </a:r>
            <a:endParaRPr sz="2500">
              <a:solidFill>
                <a:srgbClr val="FFFFFF"/>
              </a:solidFill>
              <a:latin typeface="Walter Turncoat"/>
              <a:ea typeface="Walter Turncoat"/>
              <a:cs typeface="Walter Turncoat"/>
              <a:sym typeface="Walter Turncoat"/>
            </a:endParaRPr>
          </a:p>
        </p:txBody>
      </p:sp>
      <p:pic>
        <p:nvPicPr>
          <p:cNvPr id="163" name="Google Shape;163;p32" title="Peer Leading 8th Advisement 2020 (1).mp4">
            <a:hlinkClick r:id="rId3"/>
          </p:cNvPr>
          <p:cNvPicPr preferRelativeResize="0"/>
          <p:nvPr/>
        </p:nvPicPr>
        <p:blipFill>
          <a:blip r:embed="rId4">
            <a:alphaModFix/>
          </a:blip>
          <a:stretch>
            <a:fillRect/>
          </a:stretch>
        </p:blipFill>
        <p:spPr>
          <a:xfrm>
            <a:off x="4141750" y="1189350"/>
            <a:ext cx="4720975" cy="3540726"/>
          </a:xfrm>
          <a:prstGeom prst="rect">
            <a:avLst/>
          </a:prstGeom>
          <a:noFill/>
          <a:ln>
            <a:noFill/>
          </a:ln>
        </p:spPr>
      </p:pic>
      <p:sp>
        <p:nvSpPr>
          <p:cNvPr id="164" name="Google Shape;164;p32"/>
          <p:cNvSpPr txBox="1"/>
          <p:nvPr/>
        </p:nvSpPr>
        <p:spPr>
          <a:xfrm>
            <a:off x="341650" y="1712763"/>
            <a:ext cx="3518400" cy="24939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457200" lvl="0" indent="-361950" algn="l" rtl="0">
              <a:spcBef>
                <a:spcPts val="0"/>
              </a:spcBef>
              <a:spcAft>
                <a:spcPts val="0"/>
              </a:spcAft>
              <a:buClr>
                <a:srgbClr val="FFFFFF"/>
              </a:buClr>
              <a:buSzPts val="2100"/>
              <a:buFont typeface="Walter Turncoat"/>
              <a:buChar char="●"/>
            </a:pPr>
            <a:r>
              <a:rPr lang="en" sz="2100">
                <a:solidFill>
                  <a:srgbClr val="FFFFFF"/>
                </a:solidFill>
                <a:latin typeface="Walter Turncoat"/>
                <a:ea typeface="Walter Turncoat"/>
                <a:cs typeface="Walter Turncoat"/>
                <a:sym typeface="Walter Turncoat"/>
              </a:rPr>
              <a:t>Connect with High School Counselors</a:t>
            </a:r>
            <a:endParaRPr sz="2100">
              <a:solidFill>
                <a:srgbClr val="FFFFFF"/>
              </a:solidFill>
              <a:latin typeface="Walter Turncoat"/>
              <a:ea typeface="Walter Turncoat"/>
              <a:cs typeface="Walter Turncoat"/>
              <a:sym typeface="Walter Turncoat"/>
            </a:endParaRPr>
          </a:p>
          <a:p>
            <a:pPr marL="457200" lvl="0" indent="-361950" algn="l" rtl="0">
              <a:spcBef>
                <a:spcPts val="0"/>
              </a:spcBef>
              <a:spcAft>
                <a:spcPts val="0"/>
              </a:spcAft>
              <a:buClr>
                <a:srgbClr val="FFFFFF"/>
              </a:buClr>
              <a:buSzPts val="2100"/>
              <a:buFont typeface="Walter Turncoat"/>
              <a:buChar char="●"/>
            </a:pPr>
            <a:r>
              <a:rPr lang="en" sz="2100">
                <a:solidFill>
                  <a:srgbClr val="FFFFFF"/>
                </a:solidFill>
                <a:latin typeface="Walter Turncoat"/>
                <a:ea typeface="Walter Turncoat"/>
                <a:cs typeface="Walter Turncoat"/>
                <a:sym typeface="Walter Turncoat"/>
              </a:rPr>
              <a:t>Peer Leaders create a screencast of their presentation</a:t>
            </a:r>
            <a:endParaRPr sz="2100">
              <a:solidFill>
                <a:srgbClr val="FFFFFF"/>
              </a:solidFill>
              <a:latin typeface="Walter Turncoat"/>
              <a:ea typeface="Walter Turncoat"/>
              <a:cs typeface="Walter Turncoat"/>
              <a:sym typeface="Walter Turncoat"/>
            </a:endParaRPr>
          </a:p>
          <a:p>
            <a:pPr marL="457200" lvl="0" indent="-361950" algn="l" rtl="0">
              <a:spcBef>
                <a:spcPts val="0"/>
              </a:spcBef>
              <a:spcAft>
                <a:spcPts val="0"/>
              </a:spcAft>
              <a:buClr>
                <a:srgbClr val="FFFFFF"/>
              </a:buClr>
              <a:buSzPts val="2100"/>
              <a:buFont typeface="Walter Turncoat"/>
              <a:buChar char="●"/>
            </a:pPr>
            <a:r>
              <a:rPr lang="en" sz="2100">
                <a:solidFill>
                  <a:srgbClr val="FFFFFF"/>
                </a:solidFill>
                <a:latin typeface="Walter Turncoat"/>
                <a:ea typeface="Walter Turncoat"/>
                <a:cs typeface="Walter Turncoat"/>
                <a:sym typeface="Walter Turncoat"/>
              </a:rPr>
              <a:t> Share on 8th Grade Counseling Page</a:t>
            </a:r>
            <a:endParaRPr sz="2100">
              <a:solidFill>
                <a:srgbClr val="FFFFFF"/>
              </a:solidFill>
              <a:latin typeface="Walter Turncoat"/>
              <a:ea typeface="Walter Turncoat"/>
              <a:cs typeface="Walter Turncoat"/>
              <a:sym typeface="Walter Turnco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3"/>
          <p:cNvSpPr/>
          <p:nvPr/>
        </p:nvSpPr>
        <p:spPr>
          <a:xfrm>
            <a:off x="4141750" y="281249"/>
            <a:ext cx="788694" cy="805193"/>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3"/>
          <p:cNvSpPr/>
          <p:nvPr/>
        </p:nvSpPr>
        <p:spPr>
          <a:xfrm>
            <a:off x="4363252" y="476438"/>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3"/>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11</a:t>
            </a:fld>
            <a:endParaRPr/>
          </a:p>
        </p:txBody>
      </p:sp>
      <p:sp>
        <p:nvSpPr>
          <p:cNvPr id="172" name="Google Shape;172;p33"/>
          <p:cNvSpPr txBox="1"/>
          <p:nvPr/>
        </p:nvSpPr>
        <p:spPr>
          <a:xfrm>
            <a:off x="2711400" y="86075"/>
            <a:ext cx="6432600" cy="805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000">
                <a:solidFill>
                  <a:srgbClr val="FFFFFF"/>
                </a:solidFill>
                <a:latin typeface="Walter Turncoat"/>
                <a:ea typeface="Walter Turncoat"/>
                <a:cs typeface="Walter Turncoat"/>
                <a:sym typeface="Walter Turncoat"/>
              </a:rPr>
              <a:t>Rising 9th Grade Activities Night</a:t>
            </a:r>
            <a:endParaRPr sz="2000">
              <a:solidFill>
                <a:srgbClr val="FFFFFF"/>
              </a:solidFill>
              <a:latin typeface="Walter Turncoat"/>
              <a:ea typeface="Walter Turncoat"/>
              <a:cs typeface="Walter Turncoat"/>
              <a:sym typeface="Walter Turncoat"/>
            </a:endParaRPr>
          </a:p>
        </p:txBody>
      </p:sp>
      <p:pic>
        <p:nvPicPr>
          <p:cNvPr id="173" name="Google Shape;173;p33" descr="Brookwood High School offers more than 70 clubs and activities, including 20 varsity sports teams." title="Brookwood Activities Open to Rising 9th Graders (May 2020)">
            <a:hlinkClick r:id="rId3"/>
          </p:cNvPr>
          <p:cNvPicPr preferRelativeResize="0"/>
          <p:nvPr/>
        </p:nvPicPr>
        <p:blipFill>
          <a:blip r:embed="rId4">
            <a:alphaModFix/>
          </a:blip>
          <a:stretch>
            <a:fillRect/>
          </a:stretch>
        </p:blipFill>
        <p:spPr>
          <a:xfrm>
            <a:off x="4571999" y="1472200"/>
            <a:ext cx="3966700" cy="2975025"/>
          </a:xfrm>
          <a:prstGeom prst="rect">
            <a:avLst/>
          </a:prstGeom>
          <a:noFill/>
          <a:ln>
            <a:noFill/>
          </a:ln>
        </p:spPr>
      </p:pic>
      <p:sp>
        <p:nvSpPr>
          <p:cNvPr id="174" name="Google Shape;174;p33"/>
          <p:cNvSpPr txBox="1"/>
          <p:nvPr/>
        </p:nvSpPr>
        <p:spPr>
          <a:xfrm>
            <a:off x="241750" y="1680513"/>
            <a:ext cx="3518400" cy="2558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457200" lvl="0" indent="-361950" algn="l" rtl="0">
              <a:spcBef>
                <a:spcPts val="0"/>
              </a:spcBef>
              <a:spcAft>
                <a:spcPts val="0"/>
              </a:spcAft>
              <a:buClr>
                <a:srgbClr val="FFFFFF"/>
              </a:buClr>
              <a:buSzPts val="2100"/>
              <a:buFont typeface="Walter Turncoat"/>
              <a:buChar char="●"/>
            </a:pPr>
            <a:r>
              <a:rPr lang="en" sz="2100">
                <a:solidFill>
                  <a:srgbClr val="FFFFFF"/>
                </a:solidFill>
                <a:latin typeface="Walter Turncoat"/>
                <a:ea typeface="Walter Turncoat"/>
                <a:cs typeface="Walter Turncoat"/>
                <a:sym typeface="Walter Turncoat"/>
              </a:rPr>
              <a:t>High School Create Video</a:t>
            </a:r>
            <a:endParaRPr sz="2100">
              <a:solidFill>
                <a:srgbClr val="FFFFFF"/>
              </a:solidFill>
              <a:latin typeface="Walter Turncoat"/>
              <a:ea typeface="Walter Turncoat"/>
              <a:cs typeface="Walter Turncoat"/>
              <a:sym typeface="Walter Turncoat"/>
            </a:endParaRPr>
          </a:p>
          <a:p>
            <a:pPr marL="457200" lvl="0" indent="-361950" algn="l" rtl="0">
              <a:spcBef>
                <a:spcPts val="0"/>
              </a:spcBef>
              <a:spcAft>
                <a:spcPts val="0"/>
              </a:spcAft>
              <a:buClr>
                <a:srgbClr val="FFFFFF"/>
              </a:buClr>
              <a:buSzPts val="2100"/>
              <a:buFont typeface="Walter Turncoat"/>
              <a:buChar char="●"/>
            </a:pPr>
            <a:r>
              <a:rPr lang="en" sz="2100">
                <a:solidFill>
                  <a:srgbClr val="FFFFFF"/>
                </a:solidFill>
                <a:latin typeface="Walter Turncoat"/>
                <a:ea typeface="Walter Turncoat"/>
                <a:cs typeface="Walter Turncoat"/>
                <a:sym typeface="Walter Turncoat"/>
              </a:rPr>
              <a:t>Video &amp; Info Share on MS &amp; HS Sites</a:t>
            </a:r>
            <a:endParaRPr sz="2100">
              <a:solidFill>
                <a:srgbClr val="FFFFFF"/>
              </a:solidFill>
              <a:latin typeface="Walter Turncoat"/>
              <a:ea typeface="Walter Turncoat"/>
              <a:cs typeface="Walter Turncoat"/>
              <a:sym typeface="Walter Turncoat"/>
            </a:endParaRPr>
          </a:p>
          <a:p>
            <a:pPr marL="457200" lvl="0" indent="-361950" algn="l" rtl="0">
              <a:spcBef>
                <a:spcPts val="0"/>
              </a:spcBef>
              <a:spcAft>
                <a:spcPts val="0"/>
              </a:spcAft>
              <a:buClr>
                <a:srgbClr val="FFFFFF"/>
              </a:buClr>
              <a:buSzPts val="2100"/>
              <a:buFont typeface="Walter Turncoat"/>
              <a:buChar char="●"/>
            </a:pPr>
            <a:r>
              <a:rPr lang="en" sz="2100" u="sng">
                <a:solidFill>
                  <a:schemeClr val="hlink"/>
                </a:solidFill>
                <a:latin typeface="Walter Turncoat"/>
                <a:ea typeface="Walter Turncoat"/>
                <a:cs typeface="Walter Turncoat"/>
                <a:sym typeface="Walter Turncoat"/>
                <a:hlinkClick r:id="rId5"/>
              </a:rPr>
              <a:t>Club Descriptions HS Website</a:t>
            </a:r>
            <a:endParaRPr sz="2100">
              <a:solidFill>
                <a:srgbClr val="FFFFFF"/>
              </a:solidFill>
              <a:latin typeface="Walter Turncoat"/>
              <a:ea typeface="Walter Turncoat"/>
              <a:cs typeface="Walter Turncoat"/>
              <a:sym typeface="Walter Turncoat"/>
            </a:endParaRPr>
          </a:p>
          <a:p>
            <a:pPr marL="457200" lvl="0" indent="-361950" algn="l" rtl="0">
              <a:spcBef>
                <a:spcPts val="0"/>
              </a:spcBef>
              <a:spcAft>
                <a:spcPts val="0"/>
              </a:spcAft>
              <a:buClr>
                <a:srgbClr val="FFFFFF"/>
              </a:buClr>
              <a:buSzPts val="2100"/>
              <a:buFont typeface="Walter Turncoat"/>
              <a:buChar char="●"/>
            </a:pPr>
            <a:r>
              <a:rPr lang="en" sz="2100" u="sng">
                <a:solidFill>
                  <a:schemeClr val="hlink"/>
                </a:solidFill>
                <a:latin typeface="Walter Turncoat"/>
                <a:ea typeface="Walter Turncoat"/>
                <a:cs typeface="Walter Turncoat"/>
                <a:sym typeface="Walter Turncoat"/>
                <a:hlinkClick r:id="rId6"/>
              </a:rPr>
              <a:t>Google Sign Up Form</a:t>
            </a:r>
            <a:endParaRPr sz="2100">
              <a:solidFill>
                <a:srgbClr val="FFFFFF"/>
              </a:solidFill>
              <a:latin typeface="Walter Turncoat"/>
              <a:ea typeface="Walter Turncoat"/>
              <a:cs typeface="Walter Turncoat"/>
              <a:sym typeface="Walter Turnco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4"/>
          <p:cNvSpPr txBox="1">
            <a:spLocks noGrp="1"/>
          </p:cNvSpPr>
          <p:nvPr>
            <p:ph type="title"/>
          </p:nvPr>
        </p:nvSpPr>
        <p:spPr>
          <a:xfrm>
            <a:off x="3813975" y="229050"/>
            <a:ext cx="5336100" cy="857400"/>
          </a:xfrm>
          <a:prstGeom prst="rect">
            <a:avLst/>
          </a:prstGeom>
        </p:spPr>
        <p:txBody>
          <a:bodyPr spcFirstLastPara="1" wrap="square" lIns="91425" tIns="91425" rIns="91425" bIns="91425" anchor="t" anchorCtr="0">
            <a:noAutofit/>
          </a:bodyPr>
          <a:lstStyle/>
          <a:p>
            <a:pPr marL="0" lvl="0" indent="0" algn="r" rtl="0">
              <a:spcBef>
                <a:spcPts val="600"/>
              </a:spcBef>
              <a:spcAft>
                <a:spcPts val="0"/>
              </a:spcAft>
              <a:buClr>
                <a:schemeClr val="dk1"/>
              </a:buClr>
              <a:buSzPts val="1100"/>
              <a:buFont typeface="Arial"/>
              <a:buNone/>
            </a:pPr>
            <a:r>
              <a:rPr lang="en" sz="2500"/>
              <a:t>High School Credits in 8th</a:t>
            </a:r>
            <a:endParaRPr sz="2500"/>
          </a:p>
          <a:p>
            <a:pPr marL="0" lvl="0" indent="0" algn="ctr" rtl="0">
              <a:spcBef>
                <a:spcPts val="0"/>
              </a:spcBef>
              <a:spcAft>
                <a:spcPts val="0"/>
              </a:spcAft>
              <a:buNone/>
            </a:pPr>
            <a:endParaRPr/>
          </a:p>
        </p:txBody>
      </p:sp>
      <p:sp>
        <p:nvSpPr>
          <p:cNvPr id="180" name="Google Shape;180;p34"/>
          <p:cNvSpPr/>
          <p:nvPr/>
        </p:nvSpPr>
        <p:spPr>
          <a:xfrm>
            <a:off x="4141750" y="281249"/>
            <a:ext cx="788694" cy="805193"/>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4"/>
          <p:cNvSpPr/>
          <p:nvPr/>
        </p:nvSpPr>
        <p:spPr>
          <a:xfrm>
            <a:off x="4363252" y="476438"/>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4"/>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12</a:t>
            </a:fld>
            <a:endParaRPr/>
          </a:p>
        </p:txBody>
      </p:sp>
      <p:pic>
        <p:nvPicPr>
          <p:cNvPr id="183" name="Google Shape;183;p34" title="Carnegie Unit Presentation_May 2020 FINAL.mp4">
            <a:hlinkClick r:id="rId3"/>
          </p:cNvPr>
          <p:cNvPicPr preferRelativeResize="0"/>
          <p:nvPr/>
        </p:nvPicPr>
        <p:blipFill>
          <a:blip r:embed="rId4">
            <a:alphaModFix/>
          </a:blip>
          <a:stretch>
            <a:fillRect/>
          </a:stretch>
        </p:blipFill>
        <p:spPr>
          <a:xfrm>
            <a:off x="4485600" y="1462388"/>
            <a:ext cx="3992850" cy="2994638"/>
          </a:xfrm>
          <a:prstGeom prst="rect">
            <a:avLst/>
          </a:prstGeom>
          <a:noFill/>
          <a:ln>
            <a:noFill/>
          </a:ln>
        </p:spPr>
      </p:pic>
      <p:sp>
        <p:nvSpPr>
          <p:cNvPr id="184" name="Google Shape;184;p34"/>
          <p:cNvSpPr txBox="1"/>
          <p:nvPr/>
        </p:nvSpPr>
        <p:spPr>
          <a:xfrm>
            <a:off x="456600" y="1556313"/>
            <a:ext cx="3518400" cy="28068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457200" lvl="0" indent="-361950" algn="l" rtl="0">
              <a:spcBef>
                <a:spcPts val="0"/>
              </a:spcBef>
              <a:spcAft>
                <a:spcPts val="0"/>
              </a:spcAft>
              <a:buClr>
                <a:srgbClr val="FFFFFF"/>
              </a:buClr>
              <a:buSzPts val="2100"/>
              <a:buFont typeface="Walter Turncoat"/>
              <a:buChar char="●"/>
            </a:pPr>
            <a:r>
              <a:rPr lang="en" sz="2100">
                <a:solidFill>
                  <a:srgbClr val="FFFFFF"/>
                </a:solidFill>
                <a:latin typeface="Walter Turncoat"/>
                <a:ea typeface="Walter Turncoat"/>
                <a:cs typeface="Walter Turncoat"/>
                <a:sym typeface="Walter Turncoat"/>
              </a:rPr>
              <a:t>Letters &amp; Forms Mailed home to Parents/Guardians</a:t>
            </a:r>
            <a:endParaRPr sz="2100">
              <a:solidFill>
                <a:srgbClr val="FFFFFF"/>
              </a:solidFill>
              <a:latin typeface="Walter Turncoat"/>
              <a:ea typeface="Walter Turncoat"/>
              <a:cs typeface="Walter Turncoat"/>
              <a:sym typeface="Walter Turncoat"/>
            </a:endParaRPr>
          </a:p>
          <a:p>
            <a:pPr marL="457200" lvl="0" indent="-361950" algn="l" rtl="0">
              <a:spcBef>
                <a:spcPts val="0"/>
              </a:spcBef>
              <a:spcAft>
                <a:spcPts val="0"/>
              </a:spcAft>
              <a:buClr>
                <a:srgbClr val="FFFFFF"/>
              </a:buClr>
              <a:buSzPts val="2100"/>
              <a:buFont typeface="Walter Turncoat"/>
              <a:buChar char="●"/>
            </a:pPr>
            <a:r>
              <a:rPr lang="en" sz="2100">
                <a:solidFill>
                  <a:srgbClr val="FFFFFF"/>
                </a:solidFill>
                <a:latin typeface="Walter Turncoat"/>
                <a:ea typeface="Walter Turncoat"/>
                <a:cs typeface="Walter Turncoat"/>
                <a:sym typeface="Walter Turncoat"/>
              </a:rPr>
              <a:t>Posted info on social media and websites</a:t>
            </a:r>
            <a:endParaRPr sz="2100">
              <a:solidFill>
                <a:srgbClr val="FFFFFF"/>
              </a:solidFill>
              <a:latin typeface="Walter Turncoat"/>
              <a:ea typeface="Walter Turncoat"/>
              <a:cs typeface="Walter Turncoat"/>
              <a:sym typeface="Walter Turncoat"/>
            </a:endParaRPr>
          </a:p>
          <a:p>
            <a:pPr marL="457200" lvl="0" indent="-361950" algn="l" rtl="0">
              <a:spcBef>
                <a:spcPts val="0"/>
              </a:spcBef>
              <a:spcAft>
                <a:spcPts val="0"/>
              </a:spcAft>
              <a:buClr>
                <a:srgbClr val="FFFFFF"/>
              </a:buClr>
              <a:buSzPts val="2100"/>
              <a:buFont typeface="Walter Turncoat"/>
              <a:buChar char="●"/>
            </a:pPr>
            <a:r>
              <a:rPr lang="en" sz="2100">
                <a:solidFill>
                  <a:srgbClr val="FFFFFF"/>
                </a:solidFill>
                <a:latin typeface="Walter Turncoat"/>
                <a:ea typeface="Walter Turncoat"/>
                <a:cs typeface="Walter Turncoat"/>
                <a:sym typeface="Walter Turncoat"/>
              </a:rPr>
              <a:t>Screencast of Slideshow</a:t>
            </a:r>
            <a:endParaRPr sz="2100">
              <a:solidFill>
                <a:srgbClr val="FFFFFF"/>
              </a:solidFill>
              <a:latin typeface="Walter Turncoat"/>
              <a:ea typeface="Walter Turncoat"/>
              <a:cs typeface="Walter Turncoat"/>
              <a:sym typeface="Walter Turncoat"/>
            </a:endParaRPr>
          </a:p>
          <a:p>
            <a:pPr marL="457200" lvl="0" indent="-361950" algn="l" rtl="0">
              <a:spcBef>
                <a:spcPts val="0"/>
              </a:spcBef>
              <a:spcAft>
                <a:spcPts val="0"/>
              </a:spcAft>
              <a:buClr>
                <a:srgbClr val="FFFFFF"/>
              </a:buClr>
              <a:buSzPts val="2100"/>
              <a:buFont typeface="Walter Turncoat"/>
              <a:buChar char="●"/>
            </a:pPr>
            <a:r>
              <a:rPr lang="en" sz="2100">
                <a:solidFill>
                  <a:srgbClr val="FFFFFF"/>
                </a:solidFill>
                <a:latin typeface="Walter Turncoat"/>
                <a:ea typeface="Walter Turncoat"/>
                <a:cs typeface="Walter Turncoat"/>
                <a:sym typeface="Walter Turncoat"/>
              </a:rPr>
              <a:t>3 Options to Return</a:t>
            </a:r>
            <a:endParaRPr sz="2100">
              <a:solidFill>
                <a:srgbClr val="FFFFFF"/>
              </a:solidFill>
              <a:latin typeface="Walter Turncoat"/>
              <a:ea typeface="Walter Turncoat"/>
              <a:cs typeface="Walter Turncoat"/>
              <a:sym typeface="Walter Turnco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a:off x="-6025" y="967975"/>
            <a:ext cx="9156000" cy="11571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3000"/>
              <a:t> Information Share on Middle School &amp; High School Websites and Social Media</a:t>
            </a:r>
            <a:endParaRPr sz="3000"/>
          </a:p>
          <a:p>
            <a:pPr marL="0" lvl="0" indent="0" algn="ctr" rtl="0">
              <a:spcBef>
                <a:spcPts val="0"/>
              </a:spcBef>
              <a:spcAft>
                <a:spcPts val="0"/>
              </a:spcAft>
              <a:buNone/>
            </a:pPr>
            <a:endParaRPr/>
          </a:p>
        </p:txBody>
      </p:sp>
      <p:sp>
        <p:nvSpPr>
          <p:cNvPr id="190" name="Google Shape;190;p35"/>
          <p:cNvSpPr/>
          <p:nvPr/>
        </p:nvSpPr>
        <p:spPr>
          <a:xfrm>
            <a:off x="4141750" y="281249"/>
            <a:ext cx="788694" cy="805193"/>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5"/>
          <p:cNvSpPr/>
          <p:nvPr/>
        </p:nvSpPr>
        <p:spPr>
          <a:xfrm>
            <a:off x="4363252" y="476438"/>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5"/>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13</a:t>
            </a:fld>
            <a:endParaRPr/>
          </a:p>
        </p:txBody>
      </p:sp>
      <p:pic>
        <p:nvPicPr>
          <p:cNvPr id="193" name="Google Shape;193;p35">
            <a:hlinkClick r:id="rId3"/>
          </p:cNvPr>
          <p:cNvPicPr preferRelativeResize="0"/>
          <p:nvPr/>
        </p:nvPicPr>
        <p:blipFill>
          <a:blip r:embed="rId4">
            <a:alphaModFix/>
          </a:blip>
          <a:stretch>
            <a:fillRect/>
          </a:stretch>
        </p:blipFill>
        <p:spPr>
          <a:xfrm>
            <a:off x="152400" y="2446875"/>
            <a:ext cx="8839199" cy="165330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6"/>
          <p:cNvSpPr/>
          <p:nvPr/>
        </p:nvSpPr>
        <p:spPr>
          <a:xfrm>
            <a:off x="4141750" y="281249"/>
            <a:ext cx="788694" cy="805193"/>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6"/>
          <p:cNvSpPr/>
          <p:nvPr/>
        </p:nvSpPr>
        <p:spPr>
          <a:xfrm>
            <a:off x="4363252" y="476438"/>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6"/>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14</a:t>
            </a:fld>
            <a:endParaRPr/>
          </a:p>
        </p:txBody>
      </p:sp>
      <p:pic>
        <p:nvPicPr>
          <p:cNvPr id="201" name="Google Shape;201;p36">
            <a:hlinkClick r:id="rId3"/>
          </p:cNvPr>
          <p:cNvPicPr preferRelativeResize="0"/>
          <p:nvPr/>
        </p:nvPicPr>
        <p:blipFill>
          <a:blip r:embed="rId4">
            <a:alphaModFix/>
          </a:blip>
          <a:stretch>
            <a:fillRect/>
          </a:stretch>
        </p:blipFill>
        <p:spPr>
          <a:xfrm>
            <a:off x="923925" y="1205430"/>
            <a:ext cx="7296150" cy="1819275"/>
          </a:xfrm>
          <a:prstGeom prst="rect">
            <a:avLst/>
          </a:prstGeom>
          <a:noFill/>
          <a:ln>
            <a:noFill/>
          </a:ln>
        </p:spPr>
      </p:pic>
      <p:sp>
        <p:nvSpPr>
          <p:cNvPr id="202" name="Google Shape;202;p36"/>
          <p:cNvSpPr txBox="1"/>
          <p:nvPr/>
        </p:nvSpPr>
        <p:spPr>
          <a:xfrm>
            <a:off x="1000600" y="3258300"/>
            <a:ext cx="7296000" cy="107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u="sng">
                <a:solidFill>
                  <a:schemeClr val="hlink"/>
                </a:solidFill>
                <a:latin typeface="Sniglet"/>
                <a:ea typeface="Sniglet"/>
                <a:cs typeface="Sniglet"/>
                <a:sym typeface="Sniglet"/>
                <a:hlinkClick r:id="rId5"/>
              </a:rPr>
              <a:t>Ms. Ross 8th Grade Counseling Page</a:t>
            </a:r>
            <a:endParaRPr sz="2000">
              <a:latin typeface="Sniglet"/>
              <a:ea typeface="Sniglet"/>
              <a:cs typeface="Sniglet"/>
              <a:sym typeface="Sniglet"/>
            </a:endParaRPr>
          </a:p>
          <a:p>
            <a:pPr marL="0" lvl="0" indent="0" algn="ctr" rtl="0">
              <a:spcBef>
                <a:spcPts val="0"/>
              </a:spcBef>
              <a:spcAft>
                <a:spcPts val="0"/>
              </a:spcAft>
              <a:buNone/>
            </a:pPr>
            <a:r>
              <a:rPr lang="en" sz="2000">
                <a:solidFill>
                  <a:srgbClr val="FFFFFF"/>
                </a:solidFill>
                <a:latin typeface="Sniglet"/>
                <a:ea typeface="Sniglet"/>
                <a:cs typeface="Sniglet"/>
                <a:sym typeface="Sniglet"/>
              </a:rPr>
              <a:t>Google Sites</a:t>
            </a:r>
            <a:endParaRPr sz="2000">
              <a:solidFill>
                <a:srgbClr val="FFFFFF"/>
              </a:solidFill>
              <a:latin typeface="Sniglet"/>
              <a:ea typeface="Sniglet"/>
              <a:cs typeface="Sniglet"/>
              <a:sym typeface="Sniglet"/>
            </a:endParaRPr>
          </a:p>
          <a:p>
            <a:pPr marL="0" lvl="0" indent="0" algn="ctr" rtl="0">
              <a:spcBef>
                <a:spcPts val="0"/>
              </a:spcBef>
              <a:spcAft>
                <a:spcPts val="0"/>
              </a:spcAft>
              <a:buNone/>
            </a:pPr>
            <a:r>
              <a:rPr lang="en" sz="2000">
                <a:solidFill>
                  <a:srgbClr val="FFFFFF"/>
                </a:solidFill>
                <a:latin typeface="Sniglet"/>
                <a:ea typeface="Sniglet"/>
                <a:cs typeface="Sniglet"/>
                <a:sym typeface="Sniglet"/>
              </a:rPr>
              <a:t>Smore</a:t>
            </a:r>
            <a:endParaRPr sz="2000">
              <a:solidFill>
                <a:srgbClr val="FFFFFF"/>
              </a:solidFill>
              <a:latin typeface="Sniglet"/>
              <a:ea typeface="Sniglet"/>
              <a:cs typeface="Sniglet"/>
              <a:sym typeface="Sniglet"/>
            </a:endParaRPr>
          </a:p>
          <a:p>
            <a:pPr marL="0" lvl="0" indent="0" algn="ctr" rtl="0">
              <a:spcBef>
                <a:spcPts val="0"/>
              </a:spcBef>
              <a:spcAft>
                <a:spcPts val="0"/>
              </a:spcAft>
              <a:buNone/>
            </a:pPr>
            <a:r>
              <a:rPr lang="en" sz="2000">
                <a:solidFill>
                  <a:srgbClr val="FFFFFF"/>
                </a:solidFill>
                <a:latin typeface="Sniglet"/>
                <a:ea typeface="Sniglet"/>
                <a:cs typeface="Sniglet"/>
                <a:sym typeface="Sniglet"/>
              </a:rPr>
              <a:t>Bitmoji Scene</a:t>
            </a:r>
            <a:endParaRPr sz="2000">
              <a:solidFill>
                <a:srgbClr val="FFFFFF"/>
              </a:solidFill>
              <a:latin typeface="Sniglet"/>
              <a:ea typeface="Sniglet"/>
              <a:cs typeface="Sniglet"/>
              <a:sym typeface="Sniglet"/>
            </a:endParaRPr>
          </a:p>
          <a:p>
            <a:pPr marL="0" lvl="0" indent="0" algn="ctr" rtl="0">
              <a:spcBef>
                <a:spcPts val="0"/>
              </a:spcBef>
              <a:spcAft>
                <a:spcPts val="0"/>
              </a:spcAft>
              <a:buNone/>
            </a:pPr>
            <a:endParaRPr>
              <a:latin typeface="Sniglet"/>
              <a:ea typeface="Sniglet"/>
              <a:cs typeface="Sniglet"/>
              <a:sym typeface="Sniglet"/>
            </a:endParaRPr>
          </a:p>
        </p:txBody>
      </p:sp>
      <p:sp>
        <p:nvSpPr>
          <p:cNvPr id="203" name="Google Shape;203;p36"/>
          <p:cNvSpPr txBox="1"/>
          <p:nvPr/>
        </p:nvSpPr>
        <p:spPr>
          <a:xfrm>
            <a:off x="3757500" y="167350"/>
            <a:ext cx="5313000" cy="723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600">
                <a:solidFill>
                  <a:srgbClr val="FFFFFF"/>
                </a:solidFill>
                <a:latin typeface="Walter Turncoat"/>
                <a:ea typeface="Walter Turncoat"/>
                <a:cs typeface="Walter Turncoat"/>
                <a:sym typeface="Walter Turncoat"/>
              </a:rPr>
              <a:t>Share Info in One Place</a:t>
            </a:r>
            <a:endParaRPr sz="2600">
              <a:solidFill>
                <a:srgbClr val="FFFFFF"/>
              </a:solidFill>
              <a:latin typeface="Walter Turncoat"/>
              <a:ea typeface="Walter Turncoat"/>
              <a:cs typeface="Walter Turncoat"/>
              <a:sym typeface="Walter Turnco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7"/>
          <p:cNvPicPr preferRelativeResize="0"/>
          <p:nvPr/>
        </p:nvPicPr>
        <p:blipFill>
          <a:blip r:embed="rId3">
            <a:alphaModFix/>
          </a:blip>
          <a:stretch>
            <a:fillRect/>
          </a:stretch>
        </p:blipFill>
        <p:spPr>
          <a:xfrm>
            <a:off x="25" y="-53475"/>
            <a:ext cx="9144000" cy="5143500"/>
          </a:xfrm>
          <a:prstGeom prst="rect">
            <a:avLst/>
          </a:prstGeom>
          <a:noFill/>
          <a:ln>
            <a:noFill/>
          </a:ln>
        </p:spPr>
      </p:pic>
      <p:pic>
        <p:nvPicPr>
          <p:cNvPr id="209" name="Google Shape;209;p37"/>
          <p:cNvPicPr preferRelativeResize="0"/>
          <p:nvPr/>
        </p:nvPicPr>
        <p:blipFill rotWithShape="1">
          <a:blip r:embed="rId4">
            <a:alphaModFix/>
          </a:blip>
          <a:srcRect l="20396" t="35342" r="21260"/>
          <a:stretch/>
        </p:blipFill>
        <p:spPr>
          <a:xfrm>
            <a:off x="3269337" y="2336725"/>
            <a:ext cx="2605325" cy="2887350"/>
          </a:xfrm>
          <a:prstGeom prst="rect">
            <a:avLst/>
          </a:prstGeom>
          <a:noFill/>
          <a:ln>
            <a:noFill/>
          </a:ln>
        </p:spPr>
      </p:pic>
      <p:pic>
        <p:nvPicPr>
          <p:cNvPr id="210" name="Google Shape;210;p37"/>
          <p:cNvPicPr preferRelativeResize="0"/>
          <p:nvPr/>
        </p:nvPicPr>
        <p:blipFill rotWithShape="1">
          <a:blip r:embed="rId5">
            <a:alphaModFix/>
          </a:blip>
          <a:srcRect l="3806" t="3495" r="3583" b="6649"/>
          <a:stretch/>
        </p:blipFill>
        <p:spPr>
          <a:xfrm>
            <a:off x="650950" y="537175"/>
            <a:ext cx="1363500" cy="1718975"/>
          </a:xfrm>
          <a:prstGeom prst="rect">
            <a:avLst/>
          </a:prstGeom>
          <a:noFill/>
          <a:ln>
            <a:noFill/>
          </a:ln>
        </p:spPr>
      </p:pic>
      <p:pic>
        <p:nvPicPr>
          <p:cNvPr id="211" name="Google Shape;211;p37"/>
          <p:cNvPicPr preferRelativeResize="0"/>
          <p:nvPr/>
        </p:nvPicPr>
        <p:blipFill rotWithShape="1">
          <a:blip r:embed="rId5">
            <a:alphaModFix/>
          </a:blip>
          <a:srcRect l="3806" t="3495" r="3583" b="6649"/>
          <a:stretch/>
        </p:blipFill>
        <p:spPr>
          <a:xfrm>
            <a:off x="2629775" y="537175"/>
            <a:ext cx="1363500" cy="1718975"/>
          </a:xfrm>
          <a:prstGeom prst="rect">
            <a:avLst/>
          </a:prstGeom>
          <a:noFill/>
          <a:ln>
            <a:noFill/>
          </a:ln>
        </p:spPr>
      </p:pic>
      <p:pic>
        <p:nvPicPr>
          <p:cNvPr id="212" name="Google Shape;212;p37"/>
          <p:cNvPicPr preferRelativeResize="0"/>
          <p:nvPr/>
        </p:nvPicPr>
        <p:blipFill rotWithShape="1">
          <a:blip r:embed="rId5">
            <a:alphaModFix/>
          </a:blip>
          <a:srcRect l="3806" t="3495" r="3583" b="6649"/>
          <a:stretch/>
        </p:blipFill>
        <p:spPr>
          <a:xfrm>
            <a:off x="4756300" y="537175"/>
            <a:ext cx="1363500" cy="1718975"/>
          </a:xfrm>
          <a:prstGeom prst="rect">
            <a:avLst/>
          </a:prstGeom>
          <a:noFill/>
          <a:ln>
            <a:noFill/>
          </a:ln>
        </p:spPr>
      </p:pic>
      <p:pic>
        <p:nvPicPr>
          <p:cNvPr id="213" name="Google Shape;213;p37"/>
          <p:cNvPicPr preferRelativeResize="0"/>
          <p:nvPr/>
        </p:nvPicPr>
        <p:blipFill rotWithShape="1">
          <a:blip r:embed="rId5">
            <a:alphaModFix/>
          </a:blip>
          <a:srcRect l="3806" t="3495" r="3583" b="6649"/>
          <a:stretch/>
        </p:blipFill>
        <p:spPr>
          <a:xfrm>
            <a:off x="6963425" y="537175"/>
            <a:ext cx="1363500" cy="1718975"/>
          </a:xfrm>
          <a:prstGeom prst="rect">
            <a:avLst/>
          </a:prstGeom>
          <a:noFill/>
          <a:ln>
            <a:noFill/>
          </a:ln>
        </p:spPr>
      </p:pic>
      <p:pic>
        <p:nvPicPr>
          <p:cNvPr id="214" name="Google Shape;214;p37" title="Peer Leading 8th Advisement 2020 (1).mp4">
            <a:hlinkClick r:id="rId6"/>
          </p:cNvPr>
          <p:cNvPicPr preferRelativeResize="0"/>
          <p:nvPr/>
        </p:nvPicPr>
        <p:blipFill>
          <a:blip r:embed="rId7">
            <a:alphaModFix/>
          </a:blip>
          <a:stretch>
            <a:fillRect/>
          </a:stretch>
        </p:blipFill>
        <p:spPr>
          <a:xfrm>
            <a:off x="763225" y="604325"/>
            <a:ext cx="1138975" cy="1531775"/>
          </a:xfrm>
          <a:prstGeom prst="rect">
            <a:avLst/>
          </a:prstGeom>
          <a:noFill/>
          <a:ln>
            <a:noFill/>
          </a:ln>
        </p:spPr>
      </p:pic>
      <p:pic>
        <p:nvPicPr>
          <p:cNvPr id="215" name="Google Shape;215;p37" descr="Brookwood High School offers more than 70 clubs and activities, including 20 varsity sports teams." title="Brookwood Activities Open to Rising 9th Graders (May 2020)">
            <a:hlinkClick r:id="rId8"/>
          </p:cNvPr>
          <p:cNvPicPr preferRelativeResize="0"/>
          <p:nvPr/>
        </p:nvPicPr>
        <p:blipFill>
          <a:blip r:embed="rId9">
            <a:alphaModFix/>
          </a:blip>
          <a:stretch>
            <a:fillRect/>
          </a:stretch>
        </p:blipFill>
        <p:spPr>
          <a:xfrm>
            <a:off x="4908863" y="630775"/>
            <a:ext cx="1138975" cy="1531775"/>
          </a:xfrm>
          <a:prstGeom prst="rect">
            <a:avLst/>
          </a:prstGeom>
          <a:noFill/>
          <a:ln>
            <a:noFill/>
          </a:ln>
        </p:spPr>
      </p:pic>
      <p:pic>
        <p:nvPicPr>
          <p:cNvPr id="216" name="Google Shape;216;p37" title="2020 JAN - 8th Grader Parent Night.mp4">
            <a:hlinkClick r:id="rId10"/>
          </p:cNvPr>
          <p:cNvPicPr preferRelativeResize="0"/>
          <p:nvPr/>
        </p:nvPicPr>
        <p:blipFill>
          <a:blip r:embed="rId11">
            <a:alphaModFix/>
          </a:blip>
          <a:stretch>
            <a:fillRect/>
          </a:stretch>
        </p:blipFill>
        <p:spPr>
          <a:xfrm>
            <a:off x="2736650" y="630775"/>
            <a:ext cx="1138975" cy="1505326"/>
          </a:xfrm>
          <a:prstGeom prst="rect">
            <a:avLst/>
          </a:prstGeom>
          <a:noFill/>
          <a:ln>
            <a:noFill/>
          </a:ln>
        </p:spPr>
      </p:pic>
      <p:pic>
        <p:nvPicPr>
          <p:cNvPr id="217" name="Google Shape;217;p37" title="Carnegie Unit Presentation_May 2020 FINAL.mp4">
            <a:hlinkClick r:id="rId12"/>
          </p:cNvPr>
          <p:cNvPicPr preferRelativeResize="0"/>
          <p:nvPr/>
        </p:nvPicPr>
        <p:blipFill>
          <a:blip r:embed="rId13">
            <a:alphaModFix/>
          </a:blip>
          <a:stretch>
            <a:fillRect/>
          </a:stretch>
        </p:blipFill>
        <p:spPr>
          <a:xfrm>
            <a:off x="7081100" y="604325"/>
            <a:ext cx="1138975" cy="1531775"/>
          </a:xfrm>
          <a:prstGeom prst="rect">
            <a:avLst/>
          </a:prstGeom>
          <a:noFill/>
          <a:ln>
            <a:noFill/>
          </a:ln>
        </p:spPr>
      </p:pic>
      <p:pic>
        <p:nvPicPr>
          <p:cNvPr id="218" name="Google Shape;218;p37">
            <a:hlinkClick r:id="rId14"/>
          </p:cNvPr>
          <p:cNvPicPr preferRelativeResize="0"/>
          <p:nvPr/>
        </p:nvPicPr>
        <p:blipFill>
          <a:blip r:embed="rId15">
            <a:alphaModFix/>
          </a:blip>
          <a:stretch>
            <a:fillRect/>
          </a:stretch>
        </p:blipFill>
        <p:spPr>
          <a:xfrm>
            <a:off x="152776" y="2571750"/>
            <a:ext cx="1211500" cy="1324075"/>
          </a:xfrm>
          <a:prstGeom prst="rect">
            <a:avLst/>
          </a:prstGeom>
          <a:noFill/>
          <a:ln>
            <a:noFill/>
          </a:ln>
        </p:spPr>
      </p:pic>
      <p:pic>
        <p:nvPicPr>
          <p:cNvPr id="219" name="Google Shape;219;p37">
            <a:hlinkClick r:id="rId16"/>
          </p:cNvPr>
          <p:cNvPicPr preferRelativeResize="0"/>
          <p:nvPr/>
        </p:nvPicPr>
        <p:blipFill>
          <a:blip r:embed="rId17">
            <a:alphaModFix/>
          </a:blip>
          <a:stretch>
            <a:fillRect/>
          </a:stretch>
        </p:blipFill>
        <p:spPr>
          <a:xfrm>
            <a:off x="2014450" y="2571750"/>
            <a:ext cx="1211500" cy="1324075"/>
          </a:xfrm>
          <a:prstGeom prst="rect">
            <a:avLst/>
          </a:prstGeom>
          <a:noFill/>
          <a:ln>
            <a:noFill/>
          </a:ln>
        </p:spPr>
      </p:pic>
      <p:pic>
        <p:nvPicPr>
          <p:cNvPr id="220" name="Google Shape;220;p37">
            <a:hlinkClick r:id="rId18"/>
          </p:cNvPr>
          <p:cNvPicPr preferRelativeResize="0"/>
          <p:nvPr/>
        </p:nvPicPr>
        <p:blipFill>
          <a:blip r:embed="rId19">
            <a:alphaModFix/>
          </a:blip>
          <a:stretch>
            <a:fillRect/>
          </a:stretch>
        </p:blipFill>
        <p:spPr>
          <a:xfrm>
            <a:off x="5874650" y="2571750"/>
            <a:ext cx="1211500" cy="1324075"/>
          </a:xfrm>
          <a:prstGeom prst="rect">
            <a:avLst/>
          </a:prstGeom>
          <a:noFill/>
          <a:ln>
            <a:noFill/>
          </a:ln>
        </p:spPr>
      </p:pic>
      <p:pic>
        <p:nvPicPr>
          <p:cNvPr id="221" name="Google Shape;221;p37">
            <a:hlinkClick r:id="rId20"/>
          </p:cNvPr>
          <p:cNvPicPr preferRelativeResize="0"/>
          <p:nvPr/>
        </p:nvPicPr>
        <p:blipFill rotWithShape="1">
          <a:blip r:embed="rId21">
            <a:alphaModFix/>
          </a:blip>
          <a:srcRect r="43390"/>
          <a:stretch/>
        </p:blipFill>
        <p:spPr>
          <a:xfrm>
            <a:off x="7661000" y="2571750"/>
            <a:ext cx="1211500" cy="1324075"/>
          </a:xfrm>
          <a:prstGeom prst="rect">
            <a:avLst/>
          </a:prstGeom>
          <a:noFill/>
          <a:ln>
            <a:noFill/>
          </a:ln>
        </p:spPr>
      </p:pic>
      <p:sp>
        <p:nvSpPr>
          <p:cNvPr id="222" name="Google Shape;222;p37"/>
          <p:cNvSpPr txBox="1"/>
          <p:nvPr/>
        </p:nvSpPr>
        <p:spPr>
          <a:xfrm>
            <a:off x="-92375" y="4211425"/>
            <a:ext cx="3660000" cy="87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660000"/>
                </a:solidFill>
                <a:highlight>
                  <a:srgbClr val="FF9900"/>
                </a:highlight>
                <a:latin typeface="Sniglet"/>
                <a:ea typeface="Sniglet"/>
                <a:cs typeface="Sniglet"/>
                <a:sym typeface="Sniglet"/>
              </a:rPr>
              <a:t>Congratulations 8th Graders! You are now high schoolers! You will truly be missed at Five Forks! </a:t>
            </a:r>
            <a:endParaRPr>
              <a:solidFill>
                <a:srgbClr val="660000"/>
              </a:solidFill>
              <a:highlight>
                <a:srgbClr val="FF9900"/>
              </a:highlight>
              <a:latin typeface="Sniglet"/>
              <a:ea typeface="Sniglet"/>
              <a:cs typeface="Sniglet"/>
              <a:sym typeface="Sniglet"/>
            </a:endParaRPr>
          </a:p>
        </p:txBody>
      </p:sp>
      <p:sp>
        <p:nvSpPr>
          <p:cNvPr id="223" name="Google Shape;223;p37"/>
          <p:cNvSpPr txBox="1"/>
          <p:nvPr/>
        </p:nvSpPr>
        <p:spPr>
          <a:xfrm>
            <a:off x="5274100" y="4211425"/>
            <a:ext cx="3660000" cy="87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660000"/>
                </a:solidFill>
                <a:highlight>
                  <a:srgbClr val="FF9900"/>
                </a:highlight>
                <a:latin typeface="Sniglet"/>
                <a:ea typeface="Sniglet"/>
                <a:cs typeface="Sniglet"/>
                <a:sym typeface="Sniglet"/>
              </a:rPr>
              <a:t>Click on each picture or poster for information to help you be successful as a 9th grader! You’ve Got This, Class of 2024!</a:t>
            </a:r>
            <a:endParaRPr>
              <a:solidFill>
                <a:srgbClr val="660000"/>
              </a:solidFill>
              <a:highlight>
                <a:srgbClr val="FF9900"/>
              </a:highlight>
              <a:latin typeface="Sniglet"/>
              <a:ea typeface="Sniglet"/>
              <a:cs typeface="Sniglet"/>
              <a:sym typeface="Snigle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8"/>
          <p:cNvSpPr/>
          <p:nvPr/>
        </p:nvSpPr>
        <p:spPr>
          <a:xfrm>
            <a:off x="4141750" y="281249"/>
            <a:ext cx="788694" cy="805193"/>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8"/>
          <p:cNvSpPr/>
          <p:nvPr/>
        </p:nvSpPr>
        <p:spPr>
          <a:xfrm>
            <a:off x="4363252" y="476438"/>
            <a:ext cx="345681" cy="41483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8"/>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16</a:t>
            </a:fld>
            <a:endParaRPr/>
          </a:p>
        </p:txBody>
      </p:sp>
      <p:pic>
        <p:nvPicPr>
          <p:cNvPr id="231" name="Google Shape;231;p38"/>
          <p:cNvPicPr preferRelativeResize="0"/>
          <p:nvPr/>
        </p:nvPicPr>
        <p:blipFill>
          <a:blip r:embed="rId3">
            <a:alphaModFix/>
          </a:blip>
          <a:stretch>
            <a:fillRect/>
          </a:stretch>
        </p:blipFill>
        <p:spPr>
          <a:xfrm>
            <a:off x="986844" y="795950"/>
            <a:ext cx="2710820" cy="3389353"/>
          </a:xfrm>
          <a:prstGeom prst="rect">
            <a:avLst/>
          </a:prstGeom>
          <a:noFill/>
          <a:ln w="9525" cap="flat" cmpd="sng">
            <a:solidFill>
              <a:srgbClr val="FFFFFF"/>
            </a:solidFill>
            <a:prstDash val="solid"/>
            <a:round/>
            <a:headEnd type="none" w="sm" len="sm"/>
            <a:tailEnd type="none" w="sm" len="sm"/>
          </a:ln>
        </p:spPr>
      </p:pic>
      <p:sp>
        <p:nvSpPr>
          <p:cNvPr id="232" name="Google Shape;232;p38"/>
          <p:cNvSpPr txBox="1"/>
          <p:nvPr/>
        </p:nvSpPr>
        <p:spPr>
          <a:xfrm>
            <a:off x="4998750" y="146950"/>
            <a:ext cx="4069200" cy="537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000">
                <a:solidFill>
                  <a:srgbClr val="FFFFFF"/>
                </a:solidFill>
                <a:latin typeface="Walter Turncoat"/>
                <a:ea typeface="Walter Turncoat"/>
                <a:cs typeface="Walter Turncoat"/>
                <a:sym typeface="Walter Turncoat"/>
              </a:rPr>
              <a:t>Check In &amp; Chat w/ 8th and 9th Grade Counselors</a:t>
            </a:r>
            <a:endParaRPr sz="2000">
              <a:solidFill>
                <a:srgbClr val="FFFFFF"/>
              </a:solidFill>
              <a:latin typeface="Walter Turncoat"/>
              <a:ea typeface="Walter Turncoat"/>
              <a:cs typeface="Walter Turncoat"/>
              <a:sym typeface="Walter Turncoat"/>
            </a:endParaRPr>
          </a:p>
        </p:txBody>
      </p:sp>
      <p:pic>
        <p:nvPicPr>
          <p:cNvPr id="233" name="Google Shape;233;p38" title="Welcome Video.mp4">
            <a:hlinkClick r:id="rId4"/>
          </p:cNvPr>
          <p:cNvPicPr preferRelativeResize="0"/>
          <p:nvPr/>
        </p:nvPicPr>
        <p:blipFill>
          <a:blip r:embed="rId5">
            <a:alphaModFix/>
          </a:blip>
          <a:stretch>
            <a:fillRect/>
          </a:stretch>
        </p:blipFill>
        <p:spPr>
          <a:xfrm>
            <a:off x="4708925" y="1346163"/>
            <a:ext cx="3268200" cy="2451150"/>
          </a:xfrm>
          <a:prstGeom prst="rect">
            <a:avLst/>
          </a:prstGeom>
          <a:noFill/>
          <a:ln>
            <a:noFill/>
          </a:ln>
        </p:spPr>
      </p:pic>
      <p:sp>
        <p:nvSpPr>
          <p:cNvPr id="234" name="Google Shape;234;p38"/>
          <p:cNvSpPr txBox="1"/>
          <p:nvPr/>
        </p:nvSpPr>
        <p:spPr>
          <a:xfrm>
            <a:off x="4337725" y="4082575"/>
            <a:ext cx="4445100" cy="10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rgbClr val="FFFFFF"/>
                </a:solidFill>
                <a:latin typeface="Sniglet"/>
                <a:ea typeface="Sniglet"/>
                <a:cs typeface="Sniglet"/>
                <a:sym typeface="Sniglet"/>
              </a:rPr>
              <a:t>Zoom or Google Meets</a:t>
            </a:r>
            <a:endParaRPr sz="1700">
              <a:solidFill>
                <a:srgbClr val="FFFFFF"/>
              </a:solidFill>
              <a:latin typeface="Sniglet"/>
              <a:ea typeface="Sniglet"/>
              <a:cs typeface="Sniglet"/>
              <a:sym typeface="Sniglet"/>
            </a:endParaRPr>
          </a:p>
          <a:p>
            <a:pPr marL="0" lvl="0" indent="0" algn="ctr" rtl="0">
              <a:spcBef>
                <a:spcPts val="0"/>
              </a:spcBef>
              <a:spcAft>
                <a:spcPts val="0"/>
              </a:spcAft>
              <a:buNone/>
            </a:pPr>
            <a:r>
              <a:rPr lang="en" sz="1700">
                <a:solidFill>
                  <a:srgbClr val="FFFFFF"/>
                </a:solidFill>
                <a:latin typeface="Sniglet"/>
                <a:ea typeface="Sniglet"/>
                <a:cs typeface="Sniglet"/>
                <a:sym typeface="Sniglet"/>
              </a:rPr>
              <a:t>Flipgrid Advice from High School Students</a:t>
            </a:r>
            <a:endParaRPr sz="1700">
              <a:solidFill>
                <a:srgbClr val="FFFFFF"/>
              </a:solidFill>
              <a:latin typeface="Sniglet"/>
              <a:ea typeface="Sniglet"/>
              <a:cs typeface="Sniglet"/>
              <a:sym typeface="Sniglet"/>
            </a:endParaRPr>
          </a:p>
          <a:p>
            <a:pPr marL="0" lvl="0" indent="0" algn="ctr" rtl="0">
              <a:spcBef>
                <a:spcPts val="0"/>
              </a:spcBef>
              <a:spcAft>
                <a:spcPts val="0"/>
              </a:spcAft>
              <a:buNone/>
            </a:pPr>
            <a:r>
              <a:rPr lang="en" sz="1700">
                <a:solidFill>
                  <a:srgbClr val="FFFFFF"/>
                </a:solidFill>
                <a:latin typeface="Sniglet"/>
                <a:ea typeface="Sniglet"/>
                <a:cs typeface="Sniglet"/>
                <a:sym typeface="Sniglet"/>
              </a:rPr>
              <a:t>Padlet Questions</a:t>
            </a:r>
            <a:endParaRPr sz="1700">
              <a:solidFill>
                <a:srgbClr val="FFFFFF"/>
              </a:solidFill>
              <a:latin typeface="Sniglet"/>
              <a:ea typeface="Sniglet"/>
              <a:cs typeface="Sniglet"/>
              <a:sym typeface="Snigle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9"/>
          <p:cNvSpPr txBox="1">
            <a:spLocks noGrp="1"/>
          </p:cNvSpPr>
          <p:nvPr>
            <p:ph type="title"/>
          </p:nvPr>
        </p:nvSpPr>
        <p:spPr>
          <a:xfrm>
            <a:off x="-6000" y="2143050"/>
            <a:ext cx="9156000"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9400"/>
              <a:t>Questions?</a:t>
            </a:r>
            <a:endParaRPr sz="9400"/>
          </a:p>
        </p:txBody>
      </p:sp>
      <p:sp>
        <p:nvSpPr>
          <p:cNvPr id="240" name="Google Shape;240;p39"/>
          <p:cNvSpPr/>
          <p:nvPr/>
        </p:nvSpPr>
        <p:spPr>
          <a:xfrm>
            <a:off x="3460074" y="334976"/>
            <a:ext cx="2223867" cy="2015227"/>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9"/>
          <p:cNvSpPr/>
          <p:nvPr/>
        </p:nvSpPr>
        <p:spPr>
          <a:xfrm>
            <a:off x="3808604" y="685699"/>
            <a:ext cx="1526825" cy="1313776"/>
          </a:xfrm>
          <a:custGeom>
            <a:avLst/>
            <a:gdLst/>
            <a:ahLst/>
            <a:cxnLst/>
            <a:rect l="l" t="t" r="r" b="b"/>
            <a:pathLst>
              <a:path w="22532" h="18226" extrusionOk="0">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
        <p:nvSpPr>
          <p:cNvPr id="242" name="Google Shape;242;p39"/>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583516" y="1010803"/>
            <a:ext cx="8217584" cy="398722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685766" rtl="0" eaLnBrk="1" fontAlgn="auto" latinLnBrk="0" hangingPunct="1">
              <a:lnSpc>
                <a:spcPct val="90000"/>
              </a:lnSpc>
              <a:spcBef>
                <a:spcPts val="750"/>
              </a:spcBef>
              <a:spcAft>
                <a:spcPts val="0"/>
              </a:spcAft>
              <a:buClrTx/>
              <a:buSzTx/>
              <a:buFont typeface="Arial"/>
              <a:buNone/>
              <a:tabLst/>
              <a:defRPr/>
            </a:pP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685766" rtl="0" eaLnBrk="1" fontAlgn="auto" latinLnBrk="0" hangingPunct="1">
              <a:lnSpc>
                <a:spcPct val="90000"/>
              </a:lnSpc>
              <a:spcBef>
                <a:spcPts val="750"/>
              </a:spcBef>
              <a:spcAft>
                <a:spcPts val="0"/>
              </a:spcAft>
              <a:buClrTx/>
              <a:buSzTx/>
              <a:buFont typeface="Arial"/>
              <a:buNone/>
              <a:tabLst/>
              <a:defRPr/>
            </a:pPr>
            <a:r>
              <a:rPr kumimoji="0" lang="en-US" sz="4400" b="1" i="0" u="none" strike="noStrike" kern="1200" cap="none" spc="0" normalizeH="0" baseline="0" noProof="0" dirty="0" smtClean="0">
                <a:ln>
                  <a:noFill/>
                </a:ln>
                <a:solidFill>
                  <a:prstClr val="black"/>
                </a:solidFill>
                <a:effectLst/>
                <a:uLnTx/>
                <a:uFillTx/>
                <a:latin typeface="Montserrat Light"/>
                <a:ea typeface="Montserrat Light"/>
                <a:cs typeface="Montserrat Light"/>
                <a:sym typeface="Montserrat Light"/>
              </a:rPr>
              <a:t> </a:t>
            </a:r>
          </a:p>
          <a:p>
            <a:pPr marL="228588" marR="0" lvl="0" indent="-228588" algn="l" defTabSz="685766" rtl="0" eaLnBrk="1" fontAlgn="auto" latinLnBrk="0" hangingPunct="1">
              <a:lnSpc>
                <a:spcPct val="90000"/>
              </a:lnSpc>
              <a:spcBef>
                <a:spcPts val="750"/>
              </a:spcBef>
              <a:spcAft>
                <a:spcPts val="0"/>
              </a:spcAft>
              <a:buClrTx/>
              <a:buSzTx/>
              <a:buFont typeface="Arial"/>
              <a:buChar char="•"/>
              <a:tabLst/>
              <a:defRPr/>
            </a:pPr>
            <a:r>
              <a:rPr kumimoji="0" lang="en-US" sz="4400" b="1" i="0" u="none" strike="noStrike" kern="1200" cap="none" spc="0" normalizeH="0" baseline="0" noProof="0" dirty="0" smtClean="0">
                <a:ln>
                  <a:noFill/>
                </a:ln>
                <a:solidFill>
                  <a:prstClr val="black"/>
                </a:solidFill>
                <a:effectLst/>
                <a:uLnTx/>
                <a:uFillTx/>
                <a:latin typeface="Montserrat Light"/>
                <a:ea typeface="Montserrat Light"/>
                <a:cs typeface="Montserrat Light"/>
                <a:sym typeface="Montserrat Light"/>
              </a:rPr>
              <a:t> </a:t>
            </a:r>
            <a:r>
              <a:rPr kumimoji="0" lang="en-US" sz="4400" b="1" i="0" u="none" strike="noStrike" kern="1200" cap="none" spc="0" normalizeH="0" baseline="0" noProof="0" dirty="0">
                <a:ln>
                  <a:noFill/>
                </a:ln>
                <a:solidFill>
                  <a:prstClr val="black"/>
                </a:solidFill>
                <a:effectLst/>
                <a:uLnTx/>
                <a:uFillTx/>
                <a:latin typeface="Montserrat Light"/>
                <a:ea typeface="Montserrat Light"/>
                <a:cs typeface="Montserrat Light"/>
                <a:sym typeface="Montserrat Light"/>
              </a:rPr>
              <a:t>Laura Ross</a:t>
            </a:r>
          </a:p>
          <a:p>
            <a:pPr marL="228588" marR="0" lvl="0" indent="-228588" algn="l" defTabSz="685766" rtl="0" eaLnBrk="1" fontAlgn="auto" latinLnBrk="0" hangingPunct="1">
              <a:lnSpc>
                <a:spcPct val="90000"/>
              </a:lnSpc>
              <a:spcBef>
                <a:spcPts val="750"/>
              </a:spcBef>
              <a:spcAft>
                <a:spcPts val="0"/>
              </a:spcAft>
              <a:buClrTx/>
              <a:buSzTx/>
              <a:buFont typeface="Arial"/>
              <a:buChar char="•"/>
              <a:tabLst/>
              <a:defRPr/>
            </a:pPr>
            <a:endParaRPr kumimoji="0" lang="en-US" sz="2400" b="1" i="0" u="none" strike="noStrike" kern="1200" cap="none" spc="0" normalizeH="0" baseline="0" noProof="0" dirty="0">
              <a:ln>
                <a:noFill/>
              </a:ln>
              <a:solidFill>
                <a:prstClr val="black"/>
              </a:solidFill>
              <a:effectLst/>
              <a:uLnTx/>
              <a:uFillTx/>
              <a:latin typeface="Footlight MT Light" panose="0204060206030A020304" pitchFamily="18" charset="0"/>
              <a:ea typeface="+mn-ea"/>
              <a:cs typeface="Calibri"/>
              <a:sym typeface="Arial"/>
            </a:endParaRPr>
          </a:p>
          <a:p>
            <a:pPr marL="0" marR="0" lvl="0" indent="0" algn="l" defTabSz="685766" rtl="0" eaLnBrk="1" fontAlgn="auto" latinLnBrk="0" hangingPunct="1">
              <a:lnSpc>
                <a:spcPct val="90000"/>
              </a:lnSpc>
              <a:spcBef>
                <a:spcPts val="750"/>
              </a:spcBef>
              <a:spcAft>
                <a:spcPts val="0"/>
              </a:spcAft>
              <a:buClrTx/>
              <a:buSzTx/>
              <a:buFont typeface="Arial"/>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228588" marR="0" lvl="0" indent="-228588" algn="l" defTabSz="685766" rtl="0" eaLnBrk="1" fontAlgn="auto" latinLnBrk="0" hangingPunct="1">
              <a:lnSpc>
                <a:spcPct val="90000"/>
              </a:lnSpc>
              <a:spcBef>
                <a:spcPts val="750"/>
              </a:spcBef>
              <a:spcAft>
                <a:spcPts val="0"/>
              </a:spcAft>
              <a:buClrTx/>
              <a:buSzTx/>
              <a:buFont typeface="Arial"/>
              <a:buChar char="•"/>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685766" rtl="0" eaLnBrk="1" fontAlgn="auto" latinLnBrk="0" hangingPunct="1">
              <a:lnSpc>
                <a:spcPct val="90000"/>
              </a:lnSpc>
              <a:spcBef>
                <a:spcPts val="750"/>
              </a:spcBef>
              <a:spcAft>
                <a:spcPts val="0"/>
              </a:spcAft>
              <a:buClrTx/>
              <a:buSzTx/>
              <a:buFont typeface="Arial"/>
              <a:buNone/>
              <a:tabLst/>
              <a:defRPr/>
            </a:pPr>
            <a:endParaRPr kumimoji="0" lang="en-US" sz="2475"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342884" marR="0" lvl="0" indent="-342884" algn="l" defTabSz="685766" rtl="0" eaLnBrk="1" fontAlgn="auto" latinLnBrk="0" hangingPunct="1">
              <a:lnSpc>
                <a:spcPct val="90000"/>
              </a:lnSpc>
              <a:spcBef>
                <a:spcPts val="750"/>
              </a:spcBef>
              <a:spcAft>
                <a:spcPts val="0"/>
              </a:spcAft>
              <a:buClrTx/>
              <a:buSzTx/>
              <a:buFont typeface="Arial"/>
              <a:buChar char="•"/>
              <a:tabLst/>
              <a:defRPr/>
            </a:pPr>
            <a:endPar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685766" rtl="0" eaLnBrk="1" fontAlgn="auto" latinLnBrk="0" hangingPunct="1">
              <a:lnSpc>
                <a:spcPct val="90000"/>
              </a:lnSpc>
              <a:spcBef>
                <a:spcPts val="75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685766" rtl="0" eaLnBrk="1" fontAlgn="auto" latinLnBrk="0" hangingPunct="1">
              <a:lnSpc>
                <a:spcPct val="90000"/>
              </a:lnSpc>
              <a:spcBef>
                <a:spcPts val="75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061205" y="728530"/>
            <a:ext cx="6931324"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Calibri" panose="020F0502020204030204"/>
                <a:ea typeface="+mn-ea"/>
                <a:cs typeface="Calibri"/>
                <a:sym typeface="Arial"/>
              </a:rPr>
              <a:t>Round of Applause for our </a:t>
            </a:r>
            <a:r>
              <a:rPr kumimoji="0" lang="en-US" sz="3000" b="0" i="0" u="sng" strike="noStrike" kern="1200" cap="none" spc="0" normalizeH="0" baseline="0" noProof="0" dirty="0" smtClean="0">
                <a:ln>
                  <a:noFill/>
                </a:ln>
                <a:solidFill>
                  <a:prstClr val="black"/>
                </a:solidFill>
                <a:effectLst/>
                <a:uLnTx/>
                <a:uFillTx/>
                <a:latin typeface="Calibri" panose="020F0502020204030204"/>
                <a:ea typeface="+mn-ea"/>
                <a:cs typeface="Calibri"/>
                <a:sym typeface="Arial"/>
              </a:rPr>
              <a:t>Presenter!!</a:t>
            </a:r>
            <a:endParaRPr kumimoji="0" lang="en-US" sz="3000" b="0" i="0" u="sng"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pic>
        <p:nvPicPr>
          <p:cNvPr id="4" name="Picture 3" descr="Applause (Counter-Strike 1.6 &gt; Sprays &gt; Funny) - GAMEBANAN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934" y="2130136"/>
            <a:ext cx="3013364" cy="3013364"/>
          </a:xfrm>
          <a:prstGeom prst="rect">
            <a:avLst/>
          </a:prstGeom>
        </p:spPr>
      </p:pic>
    </p:spTree>
    <p:extLst>
      <p:ext uri="{BB962C8B-B14F-4D97-AF65-F5344CB8AC3E}">
        <p14:creationId xmlns:p14="http://schemas.microsoft.com/office/powerpoint/2010/main" val="1773484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930575" y="1487834"/>
            <a:ext cx="7886700" cy="3479163"/>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750"/>
              </a:spcBef>
              <a:spcAft>
                <a:spcPts val="0"/>
              </a:spcAft>
              <a:buClrTx/>
              <a:buSzTx/>
              <a:buFont typeface="Arial"/>
              <a:buNone/>
              <a:tabLst/>
              <a:defRPr/>
            </a:pPr>
            <a:r>
              <a:rPr kumimoji="0" lang="en-US" sz="2475" b="1"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Please reach out to College and Career Readiness with any needs at your school site, professional development topics, or general questions at:</a:t>
            </a:r>
          </a:p>
          <a:p>
            <a:pPr marL="0" marR="0" lvl="0" indent="0" algn="l" defTabSz="685766" rtl="0" eaLnBrk="1" fontAlgn="auto" latinLnBrk="0" hangingPunct="1">
              <a:lnSpc>
                <a:spcPct val="90000"/>
              </a:lnSpc>
              <a:spcBef>
                <a:spcPts val="750"/>
              </a:spcBef>
              <a:spcAft>
                <a:spcPts val="0"/>
              </a:spcAft>
              <a:buClrTx/>
              <a:buSzTx/>
              <a:buFont typeface="Arial"/>
              <a:buNone/>
              <a:tabLst/>
              <a:defRPr/>
            </a:pPr>
            <a:endParaRPr kumimoji="0" lang="en-US" sz="2475" b="1"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ctr" defTabSz="685766" rtl="0" eaLnBrk="1" fontAlgn="auto" latinLnBrk="0" hangingPunct="1">
              <a:lnSpc>
                <a:spcPct val="90000"/>
              </a:lnSpc>
              <a:spcBef>
                <a:spcPts val="750"/>
              </a:spcBef>
              <a:spcAft>
                <a:spcPts val="0"/>
              </a:spcAft>
              <a:buClrTx/>
              <a:buSzTx/>
              <a:buFont typeface="Arial"/>
              <a:buNone/>
              <a:tabLst/>
              <a:defRPr/>
            </a:pP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Catalina </a:t>
            </a:r>
            <a:r>
              <a:rPr kumimoji="0" lang="en-US" sz="2250" b="0" i="0" u="none" strike="noStrike" kern="1200" cap="none" spc="0" normalizeH="0" baseline="0" noProof="0" dirty="0" err="1">
                <a:ln>
                  <a:noFill/>
                </a:ln>
                <a:solidFill>
                  <a:prstClr val="black"/>
                </a:solidFill>
                <a:effectLst/>
                <a:uLnTx/>
                <a:uFillTx/>
                <a:latin typeface="Calibri" panose="020F0502020204030204"/>
                <a:ea typeface="+mn-ea"/>
                <a:cs typeface="Calibri"/>
                <a:sym typeface="Arial"/>
              </a:rPr>
              <a:t>Cifuentes</a:t>
            </a: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hlinkClick r:id="rId4"/>
              </a:rPr>
              <a:t>ccifuentes@rcoe.us</a:t>
            </a: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p>
          <a:p>
            <a:pPr marL="0" marR="0" lvl="0" indent="0" algn="ctr" defTabSz="685766" rtl="0" eaLnBrk="1" fontAlgn="auto" latinLnBrk="0" hangingPunct="1">
              <a:lnSpc>
                <a:spcPct val="90000"/>
              </a:lnSpc>
              <a:spcBef>
                <a:spcPts val="750"/>
              </a:spcBef>
              <a:spcAft>
                <a:spcPts val="0"/>
              </a:spcAft>
              <a:buClrTx/>
              <a:buSzTx/>
              <a:buFont typeface="Arial"/>
              <a:buNone/>
              <a:tabLst/>
              <a:defRPr/>
            </a:pP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Dr. Pedro Caro                 </a:t>
            </a: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hlinkClick r:id="rId5"/>
              </a:rPr>
              <a:t>pcaro@rcoe.us</a:t>
            </a:r>
            <a:r>
              <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sym typeface="Arial"/>
              </a:rPr>
              <a:t> </a:t>
            </a:r>
          </a:p>
          <a:p>
            <a:pPr marL="0" marR="0" lvl="0" indent="0" algn="l" defTabSz="685766" rtl="0" eaLnBrk="1" fontAlgn="auto" latinLnBrk="0" hangingPunct="1">
              <a:lnSpc>
                <a:spcPct val="90000"/>
              </a:lnSpc>
              <a:spcBef>
                <a:spcPts val="75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l" defTabSz="685766" rtl="0" eaLnBrk="1" fontAlgn="auto" latinLnBrk="0" hangingPunct="1">
              <a:lnSpc>
                <a:spcPct val="90000"/>
              </a:lnSpc>
              <a:spcBef>
                <a:spcPts val="75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117122" y="761281"/>
            <a:ext cx="6931324"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Calibri" panose="020F0502020204030204"/>
                <a:ea typeface="+mn-ea"/>
                <a:cs typeface="Calibri"/>
                <a:sym typeface="Arial"/>
              </a:rPr>
              <a:t>We are here to support you!</a:t>
            </a:r>
          </a:p>
        </p:txBody>
      </p:sp>
    </p:spTree>
    <p:extLst>
      <p:ext uri="{BB962C8B-B14F-4D97-AF65-F5344CB8AC3E}">
        <p14:creationId xmlns:p14="http://schemas.microsoft.com/office/powerpoint/2010/main" val="1403923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545692" y="1369392"/>
            <a:ext cx="5066071" cy="37279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475"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Catalina Cifuentes</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Executive Director,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College and Career Readiness</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rPr>
              <a:t>ccifuentes@rcoe.us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790" y="184357"/>
            <a:ext cx="2698955" cy="3266768"/>
          </a:xfrm>
          <a:prstGeom prst="rect">
            <a:avLst/>
          </a:prstGeom>
        </p:spPr>
      </p:pic>
      <p:pic>
        <p:nvPicPr>
          <p:cNvPr id="3" name="Picture 2"/>
          <p:cNvPicPr>
            <a:picLocks noChangeAspect="1"/>
          </p:cNvPicPr>
          <p:nvPr/>
        </p:nvPicPr>
        <p:blipFill>
          <a:blip r:embed="rId4"/>
          <a:stretch>
            <a:fillRect/>
          </a:stretch>
        </p:blipFill>
        <p:spPr>
          <a:xfrm>
            <a:off x="5707626" y="184356"/>
            <a:ext cx="2986548" cy="3318388"/>
          </a:xfrm>
          <a:prstGeom prst="rect">
            <a:avLst/>
          </a:prstGeom>
        </p:spPr>
      </p:pic>
      <p:sp>
        <p:nvSpPr>
          <p:cNvPr id="6" name="Rectangle 5"/>
          <p:cNvSpPr/>
          <p:nvPr/>
        </p:nvSpPr>
        <p:spPr>
          <a:xfrm rot="10800000" flipV="1">
            <a:off x="5243052" y="3054658"/>
            <a:ext cx="3546989" cy="2031325"/>
          </a:xfrm>
          <a:prstGeom prst="rect">
            <a:avLst/>
          </a:prstGeom>
        </p:spPr>
        <p:txBody>
          <a:bodyPr wrap="square">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Dr. Pedro Caro</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Coordinator,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College and Career Readiness</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Light" panose="020F0302020204030204"/>
                <a:ea typeface="+mn-ea"/>
                <a:cs typeface="Arial"/>
                <a:sym typeface="Arial"/>
              </a:rPr>
              <a:t>pcaro@rcoe.us</a:t>
            </a:r>
          </a:p>
        </p:txBody>
      </p:sp>
    </p:spTree>
    <p:extLst>
      <p:ext uri="{BB962C8B-B14F-4D97-AF65-F5344CB8AC3E}">
        <p14:creationId xmlns:p14="http://schemas.microsoft.com/office/powerpoint/2010/main" val="42461201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0659" y="1875780"/>
            <a:ext cx="3954170" cy="3139678"/>
          </a:xfrm>
          <a:prstGeom prst="rect">
            <a:avLst/>
          </a:prstGeom>
        </p:spPr>
      </p:pic>
      <p:sp>
        <p:nvSpPr>
          <p:cNvPr id="2" name="Title 1"/>
          <p:cNvSpPr>
            <a:spLocks noGrp="1"/>
          </p:cNvSpPr>
          <p:nvPr>
            <p:ph type="title"/>
          </p:nvPr>
        </p:nvSpPr>
        <p:spPr>
          <a:xfrm>
            <a:off x="628650" y="574426"/>
            <a:ext cx="7886700" cy="994172"/>
          </a:xfrm>
        </p:spPr>
        <p:txBody>
          <a:bodyPr>
            <a:normAutofit fontScale="90000"/>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628650" y="1454947"/>
            <a:ext cx="7886700" cy="3263504"/>
          </a:xfrm>
        </p:spPr>
        <p:txBody>
          <a:bodyPr>
            <a:normAutofit/>
          </a:bodyPr>
          <a:lstStyle/>
          <a:p>
            <a:pPr marL="0" indent="0" algn="ctr">
              <a:buNone/>
            </a:pPr>
            <a:r>
              <a:rPr lang="en-US" sz="3300" b="1" dirty="0">
                <a:hlinkClick r:id="rId3"/>
              </a:rPr>
              <a:t>www.rcec.us</a:t>
            </a:r>
            <a:endParaRPr lang="en-US" sz="3300" b="1" dirty="0"/>
          </a:p>
          <a:p>
            <a:pPr marL="0" indent="0" algn="ctr">
              <a:buNone/>
            </a:pPr>
            <a:endParaRPr lang="en-US" sz="3300" dirty="0"/>
          </a:p>
        </p:txBody>
      </p:sp>
      <p:pic>
        <p:nvPicPr>
          <p:cNvPr id="5" name="Picture 4"/>
          <p:cNvPicPr>
            <a:picLocks noChangeAspect="1"/>
          </p:cNvPicPr>
          <p:nvPr/>
        </p:nvPicPr>
        <p:blipFill>
          <a:blip r:embed="rId4"/>
          <a:stretch>
            <a:fillRect/>
          </a:stretch>
        </p:blipFill>
        <p:spPr>
          <a:xfrm>
            <a:off x="4645807" y="3033122"/>
            <a:ext cx="1042056" cy="1833563"/>
          </a:xfrm>
          <a:prstGeom prst="rect">
            <a:avLst/>
          </a:prstGeom>
        </p:spPr>
      </p:pic>
      <p:pic>
        <p:nvPicPr>
          <p:cNvPr id="6" name="Picture 5"/>
          <p:cNvPicPr>
            <a:picLocks noChangeAspect="1"/>
          </p:cNvPicPr>
          <p:nvPr/>
        </p:nvPicPr>
        <p:blipFill>
          <a:blip r:embed="rId5"/>
          <a:stretch>
            <a:fillRect/>
          </a:stretch>
        </p:blipFill>
        <p:spPr>
          <a:xfrm>
            <a:off x="5913985" y="2669331"/>
            <a:ext cx="1562208" cy="2197894"/>
          </a:xfrm>
          <a:prstGeom prst="rect">
            <a:avLst/>
          </a:prstGeom>
        </p:spPr>
      </p:pic>
      <p:pic>
        <p:nvPicPr>
          <p:cNvPr id="8" name="Picture 7"/>
          <p:cNvPicPr>
            <a:picLocks noChangeAspect="1"/>
          </p:cNvPicPr>
          <p:nvPr/>
        </p:nvPicPr>
        <p:blipFill>
          <a:blip r:embed="rId6"/>
          <a:stretch>
            <a:fillRect/>
          </a:stretch>
        </p:blipFill>
        <p:spPr>
          <a:xfrm>
            <a:off x="4626287" y="2999155"/>
            <a:ext cx="1081279" cy="1902578"/>
          </a:xfrm>
          <a:prstGeom prst="rect">
            <a:avLst/>
          </a:prstGeom>
        </p:spPr>
      </p:pic>
      <p:sp>
        <p:nvSpPr>
          <p:cNvPr id="9" name="Freeform 71"/>
          <p:cNvSpPr>
            <a:spLocks noChangeArrowheads="1"/>
          </p:cNvSpPr>
          <p:nvPr/>
        </p:nvSpPr>
        <p:spPr bwMode="auto">
          <a:xfrm>
            <a:off x="7658184" y="2805997"/>
            <a:ext cx="423539" cy="415790"/>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25718" tIns="12859" rIns="25718" bIns="12859" anchor="ctr"/>
          <a:lstStyle/>
          <a:p>
            <a:pPr marL="0" marR="0" lvl="0" indent="0" algn="l" defTabSz="685681"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Freeform 79"/>
          <p:cNvSpPr>
            <a:spLocks noChangeArrowheads="1"/>
          </p:cNvSpPr>
          <p:nvPr/>
        </p:nvSpPr>
        <p:spPr bwMode="auto">
          <a:xfrm>
            <a:off x="7668554" y="3309415"/>
            <a:ext cx="402066" cy="397163"/>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25718" tIns="12859" rIns="25718" bIns="12859" anchor="ctr"/>
          <a:lstStyle/>
          <a:p>
            <a:pPr marL="0" marR="0" lvl="0" indent="0" algn="l" defTabSz="685681"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1" name="Freeform 87"/>
          <p:cNvSpPr>
            <a:spLocks noChangeArrowheads="1"/>
          </p:cNvSpPr>
          <p:nvPr/>
        </p:nvSpPr>
        <p:spPr bwMode="auto">
          <a:xfrm>
            <a:off x="7728504" y="3794198"/>
            <a:ext cx="336707" cy="343626"/>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25718" tIns="12859" rIns="25718" bIns="12859" anchor="ctr"/>
          <a:lstStyle/>
          <a:p>
            <a:pPr marL="0" marR="0" lvl="0" indent="0" algn="l" defTabSz="685681"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3069" y="4225453"/>
            <a:ext cx="427577" cy="427577"/>
          </a:xfrm>
          <a:prstGeom prst="rect">
            <a:avLst/>
          </a:prstGeom>
        </p:spPr>
      </p:pic>
    </p:spTree>
    <p:extLst>
      <p:ext uri="{BB962C8B-B14F-4D97-AF65-F5344CB8AC3E}">
        <p14:creationId xmlns:p14="http://schemas.microsoft.com/office/powerpoint/2010/main" val="19916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90EB45-EEE9-4563-8179-65EF62AE09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 name="Picture 2" descr="A picture containing drawing&#10;&#10;Description automatically generated">
            <a:extLst>
              <a:ext uri="{FF2B5EF4-FFF2-40B4-BE49-F238E27FC236}">
                <a16:creationId xmlns:a16="http://schemas.microsoft.com/office/drawing/2014/main" id="{2ECB4498-DE0A-4EA5-BDEA-0DBD818873CA}"/>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4657430" y="456486"/>
            <a:ext cx="4029075" cy="2115264"/>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descr="A graffiti covered wall&#10;&#10;Description automatically generated">
            <a:extLst>
              <a:ext uri="{FF2B5EF4-FFF2-40B4-BE49-F238E27FC236}">
                <a16:creationId xmlns:a16="http://schemas.microsoft.com/office/drawing/2014/main" id="{74F4F082-79BF-410E-AA35-E6F0259A543F}"/>
              </a:ext>
            </a:extLst>
          </p:cNvPr>
          <p:cNvPicPr>
            <a:picLocks noChangeAspect="1"/>
          </p:cNvPicPr>
          <p:nvPr/>
        </p:nvPicPr>
        <p:blipFill>
          <a:blip r:embed="rId4"/>
          <a:stretch>
            <a:fillRect/>
          </a:stretch>
        </p:blipFill>
        <p:spPr>
          <a:xfrm>
            <a:off x="377054" y="1863970"/>
            <a:ext cx="4579587" cy="2919487"/>
          </a:xfrm>
          <a:prstGeom prst="rect">
            <a:avLst/>
          </a:prstGeom>
        </p:spPr>
      </p:pic>
    </p:spTree>
    <p:extLst>
      <p:ext uri="{BB962C8B-B14F-4D97-AF65-F5344CB8AC3E}">
        <p14:creationId xmlns:p14="http://schemas.microsoft.com/office/powerpoint/2010/main" val="17572044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4374573" y="896366"/>
            <a:ext cx="4538382" cy="128112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475" b="0" i="0" u="none" strike="noStrike" kern="1200" cap="none" spc="0" normalizeH="0" baseline="0" noProof="0" dirty="0">
              <a:ln>
                <a:noFill/>
              </a:ln>
              <a:solidFill>
                <a:prstClr val="black"/>
              </a:solidFill>
              <a:effectLst/>
              <a:uLnTx/>
              <a:uFillTx/>
              <a:latin typeface="Calibri" panose="020F05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Calibri"/>
              <a:sym typeface="Arial"/>
            </a:endParaRPr>
          </a:p>
        </p:txBody>
      </p:sp>
      <p:sp>
        <p:nvSpPr>
          <p:cNvPr id="3" name="Rectangle 2"/>
          <p:cNvSpPr/>
          <p:nvPr/>
        </p:nvSpPr>
        <p:spPr>
          <a:xfrm>
            <a:off x="3457064" y="147304"/>
            <a:ext cx="2894895" cy="692497"/>
          </a:xfrm>
          <a:prstGeom prst="rect">
            <a:avLst/>
          </a:prstGeom>
          <a:noFill/>
        </p:spPr>
        <p:txBody>
          <a:bodyPr wrap="none" lIns="68580" tIns="34290" rIns="68580" bIns="34290">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Arial"/>
                <a:sym typeface="Arial"/>
              </a:rPr>
              <a:t>Webinar Tips</a:t>
            </a:r>
          </a:p>
        </p:txBody>
      </p:sp>
      <p:sp>
        <p:nvSpPr>
          <p:cNvPr id="4" name="TextBox 3"/>
          <p:cNvSpPr txBox="1"/>
          <p:nvPr/>
        </p:nvSpPr>
        <p:spPr>
          <a:xfrm>
            <a:off x="1797627" y="1101437"/>
            <a:ext cx="7034646" cy="4039567"/>
          </a:xfrm>
          <a:prstGeom prst="rect">
            <a:avLst/>
          </a:prstGeom>
          <a:noFill/>
        </p:spPr>
        <p:txBody>
          <a:bodyPr wrap="square" rtlCol="0">
            <a:spAutoFit/>
          </a:bodyPr>
          <a:lstStyle/>
          <a:p>
            <a:pPr marL="214303" marR="0" lvl="0"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This webinar is being recorded so that others may listen to it at a later time for reference and will be uploaded to the RCEC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Youtube</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page as well as </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www.rcec.us</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once you log in to access the content of the webinar series</a:t>
            </a:r>
          </a:p>
          <a:p>
            <a:pPr marL="214303" marR="0" lvl="0"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All connections to this live Webinar feature have been accounted for so please do not forward the Zoom link or invite anyone to join because you are taking someone else’s spot and Zoom will automatically start kicking off connections randomly</a:t>
            </a:r>
          </a:p>
          <a:p>
            <a:pPr marL="214303" marR="0" lvl="0"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All participant mics have been muted and only panelists and facilitators have the ability to unmute anyone </a:t>
            </a:r>
          </a:p>
          <a:p>
            <a:pPr marL="214303" marR="0" lvl="0"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Since all participants have been muted, please use the Q&amp;A and chat screens to enter your questions</a:t>
            </a:r>
          </a:p>
          <a:p>
            <a:pPr marL="214303" marR="0" lvl="0"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Participants can submit a question in the Q&amp;A box at the bottom of the screen for the panelists</a:t>
            </a:r>
          </a:p>
          <a:p>
            <a:pPr marL="557185" marR="0" lvl="1"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Only panelists and facilitators will be able to respond back to those questions and can do so publicly or privately to the individual</a:t>
            </a:r>
          </a:p>
          <a:p>
            <a:pPr marL="557185" marR="0" lvl="1"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Participants can submit comments or questions in the chat box if they would like to engage with each other</a:t>
            </a:r>
          </a:p>
          <a:p>
            <a:pPr marL="557185" marR="0" lvl="1" indent="-214303"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342884" marR="0" lvl="1" indent="0" algn="l" defTabSz="685766"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**Every effort has been made to ensure the security of this webinar from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zoombombers</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but in the event that we experience that, please stay calm and we will resume as soon as the technical difficulties have been resolved.**</a:t>
            </a:r>
          </a:p>
        </p:txBody>
      </p:sp>
    </p:spTree>
    <p:extLst>
      <p:ext uri="{BB962C8B-B14F-4D97-AF65-F5344CB8AC3E}">
        <p14:creationId xmlns:p14="http://schemas.microsoft.com/office/powerpoint/2010/main" val="4290996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0659" y="1875780"/>
            <a:ext cx="3954170" cy="3139678"/>
          </a:xfrm>
          <a:prstGeom prst="rect">
            <a:avLst/>
          </a:prstGeom>
        </p:spPr>
      </p:pic>
      <p:sp>
        <p:nvSpPr>
          <p:cNvPr id="2" name="Title 1"/>
          <p:cNvSpPr>
            <a:spLocks noGrp="1"/>
          </p:cNvSpPr>
          <p:nvPr>
            <p:ph type="title"/>
          </p:nvPr>
        </p:nvSpPr>
        <p:spPr>
          <a:xfrm>
            <a:off x="628650" y="574426"/>
            <a:ext cx="7886700" cy="994172"/>
          </a:xfrm>
        </p:spPr>
        <p:txBody>
          <a:bodyPr>
            <a:normAutofit fontScale="90000"/>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628650" y="1454947"/>
            <a:ext cx="7886700" cy="3263504"/>
          </a:xfrm>
        </p:spPr>
        <p:txBody>
          <a:bodyPr>
            <a:normAutofit/>
          </a:bodyPr>
          <a:lstStyle/>
          <a:p>
            <a:pPr marL="0" indent="0" algn="ctr">
              <a:buNone/>
            </a:pPr>
            <a:r>
              <a:rPr lang="en-US" sz="3300" b="1" dirty="0">
                <a:hlinkClick r:id="rId3"/>
              </a:rPr>
              <a:t>www.rcec.us</a:t>
            </a:r>
            <a:endParaRPr lang="en-US" sz="3300" b="1" dirty="0"/>
          </a:p>
          <a:p>
            <a:pPr marL="0" indent="0" algn="ctr">
              <a:buNone/>
            </a:pPr>
            <a:endParaRPr lang="en-US" sz="3300" dirty="0"/>
          </a:p>
        </p:txBody>
      </p:sp>
      <p:pic>
        <p:nvPicPr>
          <p:cNvPr id="5" name="Picture 4"/>
          <p:cNvPicPr>
            <a:picLocks noChangeAspect="1"/>
          </p:cNvPicPr>
          <p:nvPr/>
        </p:nvPicPr>
        <p:blipFill>
          <a:blip r:embed="rId4"/>
          <a:stretch>
            <a:fillRect/>
          </a:stretch>
        </p:blipFill>
        <p:spPr>
          <a:xfrm>
            <a:off x="4645807" y="3033122"/>
            <a:ext cx="1042056" cy="1833563"/>
          </a:xfrm>
          <a:prstGeom prst="rect">
            <a:avLst/>
          </a:prstGeom>
        </p:spPr>
      </p:pic>
      <p:pic>
        <p:nvPicPr>
          <p:cNvPr id="6" name="Picture 5"/>
          <p:cNvPicPr>
            <a:picLocks noChangeAspect="1"/>
          </p:cNvPicPr>
          <p:nvPr/>
        </p:nvPicPr>
        <p:blipFill>
          <a:blip r:embed="rId5"/>
          <a:stretch>
            <a:fillRect/>
          </a:stretch>
        </p:blipFill>
        <p:spPr>
          <a:xfrm>
            <a:off x="5913985" y="2669331"/>
            <a:ext cx="1562208" cy="2197894"/>
          </a:xfrm>
          <a:prstGeom prst="rect">
            <a:avLst/>
          </a:prstGeom>
        </p:spPr>
      </p:pic>
      <p:pic>
        <p:nvPicPr>
          <p:cNvPr id="8" name="Picture 7"/>
          <p:cNvPicPr>
            <a:picLocks noChangeAspect="1"/>
          </p:cNvPicPr>
          <p:nvPr/>
        </p:nvPicPr>
        <p:blipFill>
          <a:blip r:embed="rId6"/>
          <a:stretch>
            <a:fillRect/>
          </a:stretch>
        </p:blipFill>
        <p:spPr>
          <a:xfrm>
            <a:off x="4626287" y="2999155"/>
            <a:ext cx="1081279" cy="1902578"/>
          </a:xfrm>
          <a:prstGeom prst="rect">
            <a:avLst/>
          </a:prstGeom>
        </p:spPr>
      </p:pic>
      <p:sp>
        <p:nvSpPr>
          <p:cNvPr id="9" name="Freeform 71"/>
          <p:cNvSpPr>
            <a:spLocks noChangeArrowheads="1"/>
          </p:cNvSpPr>
          <p:nvPr/>
        </p:nvSpPr>
        <p:spPr bwMode="auto">
          <a:xfrm>
            <a:off x="7658184" y="2805997"/>
            <a:ext cx="423539" cy="415790"/>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25718" tIns="12859" rIns="25718" bIns="12859" anchor="ctr"/>
          <a:lstStyle/>
          <a:p>
            <a:pPr marL="0" marR="0" lvl="0" indent="0" algn="l" defTabSz="685681"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Freeform 79"/>
          <p:cNvSpPr>
            <a:spLocks noChangeArrowheads="1"/>
          </p:cNvSpPr>
          <p:nvPr/>
        </p:nvSpPr>
        <p:spPr bwMode="auto">
          <a:xfrm>
            <a:off x="7668554" y="3309415"/>
            <a:ext cx="402066" cy="397163"/>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25718" tIns="12859" rIns="25718" bIns="12859" anchor="ctr"/>
          <a:lstStyle/>
          <a:p>
            <a:pPr marL="0" marR="0" lvl="0" indent="0" algn="l" defTabSz="685681"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1" name="Freeform 87"/>
          <p:cNvSpPr>
            <a:spLocks noChangeArrowheads="1"/>
          </p:cNvSpPr>
          <p:nvPr/>
        </p:nvSpPr>
        <p:spPr bwMode="auto">
          <a:xfrm>
            <a:off x="7728504" y="3794198"/>
            <a:ext cx="336707" cy="343626"/>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25718" tIns="12859" rIns="25718" bIns="12859" anchor="ctr"/>
          <a:lstStyle/>
          <a:p>
            <a:pPr marL="0" marR="0" lvl="0" indent="0" algn="l" defTabSz="685681"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3069" y="4225453"/>
            <a:ext cx="427577" cy="427577"/>
          </a:xfrm>
          <a:prstGeom prst="rect">
            <a:avLst/>
          </a:prstGeom>
        </p:spPr>
      </p:pic>
    </p:spTree>
    <p:extLst>
      <p:ext uri="{BB962C8B-B14F-4D97-AF65-F5344CB8AC3E}">
        <p14:creationId xmlns:p14="http://schemas.microsoft.com/office/powerpoint/2010/main" val="389008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7"/>
          <p:cNvSpPr txBox="1">
            <a:spLocks noGrp="1"/>
          </p:cNvSpPr>
          <p:nvPr>
            <p:ph type="ctrTitle"/>
          </p:nvPr>
        </p:nvSpPr>
        <p:spPr>
          <a:xfrm>
            <a:off x="685800" y="980347"/>
            <a:ext cx="8030100" cy="28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a:t>From Middle-to-High School: Resources for a Successful Transition in a Virtual Environment</a:t>
            </a:r>
            <a:endParaRPr sz="4200"/>
          </a:p>
        </p:txBody>
      </p:sp>
      <p:grpSp>
        <p:nvGrpSpPr>
          <p:cNvPr id="110" name="Google Shape;110;p27"/>
          <p:cNvGrpSpPr/>
          <p:nvPr/>
        </p:nvGrpSpPr>
        <p:grpSpPr>
          <a:xfrm rot="2198427">
            <a:off x="481343" y="2590923"/>
            <a:ext cx="1716877" cy="886378"/>
            <a:chOff x="245085" y="1951850"/>
            <a:chExt cx="1035490" cy="792276"/>
          </a:xfrm>
        </p:grpSpPr>
        <p:sp>
          <p:nvSpPr>
            <p:cNvPr id="111" name="Google Shape;111;p27"/>
            <p:cNvSpPr/>
            <p:nvPr/>
          </p:nvSpPr>
          <p:spPr>
            <a:xfrm>
              <a:off x="245085" y="1998402"/>
              <a:ext cx="966975" cy="745724"/>
            </a:xfrm>
            <a:custGeom>
              <a:avLst/>
              <a:gdLst/>
              <a:ahLst/>
              <a:cxnLst/>
              <a:rect l="l" t="t" r="r" b="b"/>
              <a:pathLst>
                <a:path w="38679" h="26416" extrusionOk="0">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7"/>
            <p:cNvSpPr/>
            <p:nvPr/>
          </p:nvSpPr>
          <p:spPr>
            <a:xfrm>
              <a:off x="1091875" y="1951850"/>
              <a:ext cx="188700" cy="136800"/>
            </a:xfrm>
            <a:custGeom>
              <a:avLst/>
              <a:gdLst/>
              <a:ahLst/>
              <a:cxnLst/>
              <a:rect l="l" t="t" r="r" b="b"/>
              <a:pathLst>
                <a:path w="7548" h="5472" extrusionOk="0">
                  <a:moveTo>
                    <a:pt x="5000" y="0"/>
                  </a:moveTo>
                  <a:lnTo>
                    <a:pt x="4812" y="95"/>
                  </a:lnTo>
                  <a:lnTo>
                    <a:pt x="4717" y="95"/>
                  </a:lnTo>
                  <a:lnTo>
                    <a:pt x="4340" y="472"/>
                  </a:lnTo>
                  <a:lnTo>
                    <a:pt x="4057" y="566"/>
                  </a:lnTo>
                  <a:lnTo>
                    <a:pt x="3774" y="566"/>
                  </a:lnTo>
                  <a:lnTo>
                    <a:pt x="3397" y="378"/>
                  </a:lnTo>
                  <a:lnTo>
                    <a:pt x="3208" y="944"/>
                  </a:lnTo>
                  <a:lnTo>
                    <a:pt x="2548" y="1887"/>
                  </a:lnTo>
                  <a:lnTo>
                    <a:pt x="2170" y="2359"/>
                  </a:lnTo>
                  <a:lnTo>
                    <a:pt x="1793" y="2736"/>
                  </a:lnTo>
                  <a:lnTo>
                    <a:pt x="1415" y="2925"/>
                  </a:lnTo>
                  <a:lnTo>
                    <a:pt x="1321" y="2925"/>
                  </a:lnTo>
                  <a:lnTo>
                    <a:pt x="1227" y="2831"/>
                  </a:lnTo>
                  <a:lnTo>
                    <a:pt x="1321" y="3114"/>
                  </a:lnTo>
                  <a:lnTo>
                    <a:pt x="1132" y="3114"/>
                  </a:lnTo>
                  <a:lnTo>
                    <a:pt x="1227" y="3302"/>
                  </a:lnTo>
                  <a:lnTo>
                    <a:pt x="1227" y="3208"/>
                  </a:lnTo>
                  <a:lnTo>
                    <a:pt x="1321" y="3302"/>
                  </a:lnTo>
                  <a:lnTo>
                    <a:pt x="1510" y="3491"/>
                  </a:lnTo>
                  <a:lnTo>
                    <a:pt x="1321" y="3397"/>
                  </a:lnTo>
                  <a:lnTo>
                    <a:pt x="1132" y="3491"/>
                  </a:lnTo>
                  <a:lnTo>
                    <a:pt x="755" y="3963"/>
                  </a:lnTo>
                  <a:lnTo>
                    <a:pt x="472" y="4529"/>
                  </a:lnTo>
                  <a:lnTo>
                    <a:pt x="283" y="4623"/>
                  </a:lnTo>
                  <a:lnTo>
                    <a:pt x="0" y="4623"/>
                  </a:lnTo>
                  <a:lnTo>
                    <a:pt x="378" y="5095"/>
                  </a:lnTo>
                  <a:lnTo>
                    <a:pt x="944" y="5472"/>
                  </a:lnTo>
                  <a:lnTo>
                    <a:pt x="849" y="5378"/>
                  </a:lnTo>
                  <a:lnTo>
                    <a:pt x="944" y="5283"/>
                  </a:lnTo>
                  <a:lnTo>
                    <a:pt x="1132" y="5189"/>
                  </a:lnTo>
                  <a:lnTo>
                    <a:pt x="1321" y="5000"/>
                  </a:lnTo>
                  <a:lnTo>
                    <a:pt x="1321" y="4812"/>
                  </a:lnTo>
                  <a:lnTo>
                    <a:pt x="1227" y="4623"/>
                  </a:lnTo>
                  <a:lnTo>
                    <a:pt x="1227" y="4623"/>
                  </a:lnTo>
                  <a:lnTo>
                    <a:pt x="1510" y="4812"/>
                  </a:lnTo>
                  <a:lnTo>
                    <a:pt x="1415" y="4717"/>
                  </a:lnTo>
                  <a:lnTo>
                    <a:pt x="1415" y="4717"/>
                  </a:lnTo>
                  <a:lnTo>
                    <a:pt x="1604" y="4812"/>
                  </a:lnTo>
                  <a:lnTo>
                    <a:pt x="1698" y="4906"/>
                  </a:lnTo>
                  <a:lnTo>
                    <a:pt x="1604" y="4717"/>
                  </a:lnTo>
                  <a:lnTo>
                    <a:pt x="1415" y="4151"/>
                  </a:lnTo>
                  <a:lnTo>
                    <a:pt x="1510" y="4340"/>
                  </a:lnTo>
                  <a:lnTo>
                    <a:pt x="1887" y="4529"/>
                  </a:lnTo>
                  <a:lnTo>
                    <a:pt x="4812" y="1321"/>
                  </a:lnTo>
                  <a:lnTo>
                    <a:pt x="4812" y="1415"/>
                  </a:lnTo>
                  <a:lnTo>
                    <a:pt x="4812" y="1510"/>
                  </a:lnTo>
                  <a:lnTo>
                    <a:pt x="5095" y="1510"/>
                  </a:lnTo>
                  <a:lnTo>
                    <a:pt x="5000" y="1604"/>
                  </a:lnTo>
                  <a:lnTo>
                    <a:pt x="5000" y="1698"/>
                  </a:lnTo>
                  <a:lnTo>
                    <a:pt x="5189" y="1981"/>
                  </a:lnTo>
                  <a:lnTo>
                    <a:pt x="5472" y="2264"/>
                  </a:lnTo>
                  <a:lnTo>
                    <a:pt x="5661" y="2264"/>
                  </a:lnTo>
                  <a:lnTo>
                    <a:pt x="5944" y="2170"/>
                  </a:lnTo>
                  <a:lnTo>
                    <a:pt x="5661" y="2359"/>
                  </a:lnTo>
                  <a:lnTo>
                    <a:pt x="5566" y="2453"/>
                  </a:lnTo>
                  <a:lnTo>
                    <a:pt x="5566" y="2642"/>
                  </a:lnTo>
                  <a:lnTo>
                    <a:pt x="5661" y="2736"/>
                  </a:lnTo>
                  <a:lnTo>
                    <a:pt x="5944" y="2831"/>
                  </a:lnTo>
                  <a:lnTo>
                    <a:pt x="6132" y="2831"/>
                  </a:lnTo>
                  <a:lnTo>
                    <a:pt x="6227" y="3114"/>
                  </a:lnTo>
                  <a:lnTo>
                    <a:pt x="6415" y="3585"/>
                  </a:lnTo>
                  <a:lnTo>
                    <a:pt x="6698" y="4057"/>
                  </a:lnTo>
                  <a:lnTo>
                    <a:pt x="6887" y="4151"/>
                  </a:lnTo>
                  <a:lnTo>
                    <a:pt x="7076" y="4151"/>
                  </a:lnTo>
                  <a:lnTo>
                    <a:pt x="6887" y="4340"/>
                  </a:lnTo>
                  <a:lnTo>
                    <a:pt x="6793" y="4434"/>
                  </a:lnTo>
                  <a:lnTo>
                    <a:pt x="6887" y="4529"/>
                  </a:lnTo>
                  <a:lnTo>
                    <a:pt x="7076" y="4717"/>
                  </a:lnTo>
                  <a:lnTo>
                    <a:pt x="7453" y="4812"/>
                  </a:lnTo>
                  <a:lnTo>
                    <a:pt x="7264" y="5000"/>
                  </a:lnTo>
                  <a:lnTo>
                    <a:pt x="7076" y="5095"/>
                  </a:lnTo>
                  <a:lnTo>
                    <a:pt x="7359" y="5095"/>
                  </a:lnTo>
                  <a:lnTo>
                    <a:pt x="7547" y="4717"/>
                  </a:lnTo>
                  <a:lnTo>
                    <a:pt x="7453" y="4623"/>
                  </a:lnTo>
                  <a:lnTo>
                    <a:pt x="7264" y="4717"/>
                  </a:lnTo>
                  <a:lnTo>
                    <a:pt x="7453" y="4434"/>
                  </a:lnTo>
                  <a:lnTo>
                    <a:pt x="7453" y="4340"/>
                  </a:lnTo>
                  <a:lnTo>
                    <a:pt x="7453" y="4151"/>
                  </a:lnTo>
                  <a:lnTo>
                    <a:pt x="7170" y="3963"/>
                  </a:lnTo>
                  <a:lnTo>
                    <a:pt x="6793" y="3868"/>
                  </a:lnTo>
                  <a:lnTo>
                    <a:pt x="6981" y="3774"/>
                  </a:lnTo>
                  <a:lnTo>
                    <a:pt x="7264" y="3585"/>
                  </a:lnTo>
                  <a:lnTo>
                    <a:pt x="6981" y="3114"/>
                  </a:lnTo>
                  <a:lnTo>
                    <a:pt x="6698" y="2831"/>
                  </a:lnTo>
                  <a:lnTo>
                    <a:pt x="6415" y="2642"/>
                  </a:lnTo>
                  <a:lnTo>
                    <a:pt x="6604" y="2264"/>
                  </a:lnTo>
                  <a:lnTo>
                    <a:pt x="6887" y="1981"/>
                  </a:lnTo>
                  <a:lnTo>
                    <a:pt x="6415" y="2076"/>
                  </a:lnTo>
                  <a:lnTo>
                    <a:pt x="6604" y="1887"/>
                  </a:lnTo>
                  <a:lnTo>
                    <a:pt x="6227" y="1887"/>
                  </a:lnTo>
                  <a:lnTo>
                    <a:pt x="6415" y="1698"/>
                  </a:lnTo>
                  <a:lnTo>
                    <a:pt x="6510" y="1604"/>
                  </a:lnTo>
                  <a:lnTo>
                    <a:pt x="6510" y="1510"/>
                  </a:lnTo>
                  <a:lnTo>
                    <a:pt x="6227" y="1604"/>
                  </a:lnTo>
                  <a:lnTo>
                    <a:pt x="6132" y="1793"/>
                  </a:lnTo>
                  <a:lnTo>
                    <a:pt x="6132" y="1510"/>
                  </a:lnTo>
                  <a:lnTo>
                    <a:pt x="6038" y="1321"/>
                  </a:lnTo>
                  <a:lnTo>
                    <a:pt x="5755" y="944"/>
                  </a:lnTo>
                  <a:lnTo>
                    <a:pt x="5283" y="566"/>
                  </a:lnTo>
                  <a:lnTo>
                    <a:pt x="5095" y="283"/>
                  </a:lnTo>
                  <a:lnTo>
                    <a:pt x="50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27"/>
          <p:cNvGrpSpPr/>
          <p:nvPr/>
        </p:nvGrpSpPr>
        <p:grpSpPr>
          <a:xfrm rot="8563907" flipH="1">
            <a:off x="5080585" y="594464"/>
            <a:ext cx="1441851" cy="959540"/>
            <a:chOff x="1113100" y="2199475"/>
            <a:chExt cx="801900" cy="709925"/>
          </a:xfrm>
        </p:grpSpPr>
        <p:sp>
          <p:nvSpPr>
            <p:cNvPr id="114" name="Google Shape;114;p27"/>
            <p:cNvSpPr/>
            <p:nvPr/>
          </p:nvSpPr>
          <p:spPr>
            <a:xfrm>
              <a:off x="1113100" y="2291450"/>
              <a:ext cx="735850" cy="61795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7"/>
            <p:cNvSpPr/>
            <p:nvPr/>
          </p:nvSpPr>
          <p:spPr>
            <a:xfrm>
              <a:off x="1745175" y="2199475"/>
              <a:ext cx="169825" cy="16277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27"/>
          <p:cNvSpPr/>
          <p:nvPr/>
        </p:nvSpPr>
        <p:spPr>
          <a:xfrm>
            <a:off x="2417027" y="3024450"/>
            <a:ext cx="1442481" cy="102978"/>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7"/>
          <p:cNvSpPr/>
          <p:nvPr/>
        </p:nvSpPr>
        <p:spPr>
          <a:xfrm>
            <a:off x="5546375" y="2348575"/>
            <a:ext cx="2444099" cy="778851"/>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FFFF"/>
              </a:solidFill>
            </a:endParaRPr>
          </a:p>
        </p:txBody>
      </p:sp>
      <p:sp>
        <p:nvSpPr>
          <p:cNvPr id="118" name="Google Shape;118;p27"/>
          <p:cNvSpPr txBox="1"/>
          <p:nvPr/>
        </p:nvSpPr>
        <p:spPr>
          <a:xfrm>
            <a:off x="5909000" y="4190000"/>
            <a:ext cx="2806800" cy="7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3600">
                <a:solidFill>
                  <a:srgbClr val="FFFFFF"/>
                </a:solidFill>
                <a:latin typeface="Sniglet"/>
                <a:ea typeface="Sniglet"/>
                <a:cs typeface="Sniglet"/>
                <a:sym typeface="Sniglet"/>
              </a:rPr>
              <a:t>Laura Ross</a:t>
            </a:r>
            <a:endParaRPr sz="3600">
              <a:solidFill>
                <a:srgbClr val="FFFFFF"/>
              </a:solidFill>
              <a:latin typeface="Sniglet"/>
              <a:ea typeface="Sniglet"/>
              <a:cs typeface="Sniglet"/>
              <a:sym typeface="Snigle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8"/>
          <p:cNvSpPr txBox="1"/>
          <p:nvPr/>
        </p:nvSpPr>
        <p:spPr>
          <a:xfrm>
            <a:off x="576825" y="3961975"/>
            <a:ext cx="2230200" cy="1020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niglet"/>
              <a:ea typeface="Sniglet"/>
              <a:cs typeface="Sniglet"/>
              <a:sym typeface="Sniglet"/>
            </a:endParaRPr>
          </a:p>
        </p:txBody>
      </p:sp>
      <p:sp>
        <p:nvSpPr>
          <p:cNvPr id="124" name="Google Shape;124;p28"/>
          <p:cNvSpPr txBox="1">
            <a:spLocks noGrp="1"/>
          </p:cNvSpPr>
          <p:nvPr>
            <p:ph type="subTitle" idx="4294967295"/>
          </p:nvPr>
        </p:nvSpPr>
        <p:spPr>
          <a:xfrm>
            <a:off x="3384225" y="117900"/>
            <a:ext cx="5703600" cy="30111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3600">
                <a:latin typeface="Walter Turncoat"/>
                <a:ea typeface="Walter Turncoat"/>
                <a:cs typeface="Walter Turncoat"/>
                <a:sym typeface="Walter Turncoat"/>
              </a:rPr>
              <a:t> </a:t>
            </a:r>
            <a:r>
              <a:rPr lang="en" sz="1800"/>
              <a:t>ASCA 2020 School Counselor of the Year</a:t>
            </a:r>
            <a:endParaRPr sz="1800"/>
          </a:p>
          <a:p>
            <a:pPr marL="457200" lvl="0" indent="-342900" algn="ctr" rtl="0">
              <a:spcBef>
                <a:spcPts val="600"/>
              </a:spcBef>
              <a:spcAft>
                <a:spcPts val="0"/>
              </a:spcAft>
              <a:buClr>
                <a:srgbClr val="FFFF00"/>
              </a:buClr>
              <a:buSzPts val="1800"/>
              <a:buChar char="✘"/>
            </a:pPr>
            <a:r>
              <a:rPr lang="en" sz="1800"/>
              <a:t>14 years (8 ES, 6 MS)</a:t>
            </a:r>
            <a:endParaRPr sz="1800"/>
          </a:p>
          <a:p>
            <a:pPr marL="457200" lvl="0" indent="-342900" algn="ctr" rtl="0">
              <a:spcBef>
                <a:spcPts val="0"/>
              </a:spcBef>
              <a:spcAft>
                <a:spcPts val="0"/>
              </a:spcAft>
              <a:buClr>
                <a:srgbClr val="FFFF00"/>
              </a:buClr>
              <a:buSzPts val="1800"/>
              <a:buChar char="✘"/>
            </a:pPr>
            <a:r>
              <a:rPr lang="en" sz="1800"/>
              <a:t>FFMS Lead School Counselor</a:t>
            </a:r>
            <a:endParaRPr sz="1800"/>
          </a:p>
          <a:p>
            <a:pPr marL="457200" lvl="0" indent="-342900" algn="ctr" rtl="0">
              <a:spcBef>
                <a:spcPts val="0"/>
              </a:spcBef>
              <a:spcAft>
                <a:spcPts val="0"/>
              </a:spcAft>
              <a:buClr>
                <a:srgbClr val="FFFF00"/>
              </a:buClr>
              <a:buSzPts val="1800"/>
              <a:buChar char="✘"/>
            </a:pPr>
            <a:r>
              <a:rPr lang="en" sz="1800"/>
              <a:t>GSCA Executive Board - Metro Director</a:t>
            </a:r>
            <a:endParaRPr sz="1800"/>
          </a:p>
          <a:p>
            <a:pPr marL="457200" lvl="0" indent="-342900" algn="ctr" rtl="0">
              <a:spcBef>
                <a:spcPts val="0"/>
              </a:spcBef>
              <a:spcAft>
                <a:spcPts val="0"/>
              </a:spcAft>
              <a:buClr>
                <a:srgbClr val="FFFF00"/>
              </a:buClr>
              <a:buSzPts val="1800"/>
              <a:buChar char="✘"/>
            </a:pPr>
            <a:r>
              <a:rPr lang="en" sz="1800"/>
              <a:t>GCPS Middle School Counselor Steering Committee</a:t>
            </a:r>
            <a:endParaRPr sz="1800"/>
          </a:p>
          <a:p>
            <a:pPr marL="457200" lvl="0" indent="-342900" algn="ctr" rtl="0">
              <a:spcBef>
                <a:spcPts val="0"/>
              </a:spcBef>
              <a:spcAft>
                <a:spcPts val="0"/>
              </a:spcAft>
              <a:buClr>
                <a:srgbClr val="FFFF00"/>
              </a:buClr>
              <a:buSzPts val="1800"/>
              <a:buChar char="✘"/>
            </a:pPr>
            <a:r>
              <a:rPr lang="en" sz="1800"/>
              <a:t>Counselors for Computing Consultant</a:t>
            </a:r>
            <a:endParaRPr sz="1800"/>
          </a:p>
          <a:p>
            <a:pPr marL="0" lvl="0" indent="0" algn="ctr" rtl="0">
              <a:spcBef>
                <a:spcPts val="600"/>
              </a:spcBef>
              <a:spcAft>
                <a:spcPts val="0"/>
              </a:spcAft>
              <a:buClr>
                <a:schemeClr val="dk1"/>
              </a:buClr>
              <a:buSzPts val="1100"/>
              <a:buFont typeface="Arial"/>
              <a:buNone/>
            </a:pPr>
            <a:endParaRPr/>
          </a:p>
        </p:txBody>
      </p:sp>
      <p:sp>
        <p:nvSpPr>
          <p:cNvPr id="125" name="Google Shape;125;p28"/>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a:t>
            </a:fld>
            <a:endParaRPr/>
          </a:p>
        </p:txBody>
      </p:sp>
      <p:pic>
        <p:nvPicPr>
          <p:cNvPr id="126" name="Google Shape;126;p28"/>
          <p:cNvPicPr preferRelativeResize="0"/>
          <p:nvPr/>
        </p:nvPicPr>
        <p:blipFill>
          <a:blip r:embed="rId3">
            <a:alphaModFix/>
          </a:blip>
          <a:stretch>
            <a:fillRect/>
          </a:stretch>
        </p:blipFill>
        <p:spPr>
          <a:xfrm>
            <a:off x="804837" y="117901"/>
            <a:ext cx="1774175" cy="2296025"/>
          </a:xfrm>
          <a:prstGeom prst="rect">
            <a:avLst/>
          </a:prstGeom>
          <a:noFill/>
          <a:ln w="28575" cap="flat" cmpd="sng">
            <a:solidFill>
              <a:srgbClr val="FFFF00"/>
            </a:solidFill>
            <a:prstDash val="solid"/>
            <a:round/>
            <a:headEnd type="none" w="sm" len="sm"/>
            <a:tailEnd type="none" w="sm" len="sm"/>
          </a:ln>
        </p:spPr>
      </p:pic>
      <p:sp>
        <p:nvSpPr>
          <p:cNvPr id="127" name="Google Shape;127;p28"/>
          <p:cNvSpPr txBox="1"/>
          <p:nvPr/>
        </p:nvSpPr>
        <p:spPr>
          <a:xfrm>
            <a:off x="3711225" y="3425213"/>
            <a:ext cx="5049600" cy="950400"/>
          </a:xfrm>
          <a:prstGeom prst="rect">
            <a:avLst/>
          </a:prstGeom>
          <a:solidFill>
            <a:srgbClr val="FFFFFF"/>
          </a:solid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700">
                <a:latin typeface="Sniglet"/>
                <a:ea typeface="Sniglet"/>
                <a:cs typeface="Sniglet"/>
                <a:sym typeface="Sniglet"/>
              </a:rPr>
              <a:t>lauraruthross@gmail.com</a:t>
            </a:r>
            <a:endParaRPr sz="1700">
              <a:latin typeface="Sniglet"/>
              <a:ea typeface="Sniglet"/>
              <a:cs typeface="Sniglet"/>
              <a:sym typeface="Sniglet"/>
            </a:endParaRPr>
          </a:p>
          <a:p>
            <a:pPr marL="0" lvl="0" indent="0" algn="ctr" rtl="0">
              <a:spcBef>
                <a:spcPts val="0"/>
              </a:spcBef>
              <a:spcAft>
                <a:spcPts val="0"/>
              </a:spcAft>
              <a:buNone/>
            </a:pPr>
            <a:r>
              <a:rPr lang="en" sz="1700">
                <a:latin typeface="Sniglet"/>
                <a:ea typeface="Sniglet"/>
                <a:cs typeface="Sniglet"/>
                <a:sym typeface="Sniglet"/>
              </a:rPr>
              <a:t>www.theconnectingcounselor.com</a:t>
            </a:r>
            <a:endParaRPr sz="1700">
              <a:latin typeface="Sniglet"/>
              <a:ea typeface="Sniglet"/>
              <a:cs typeface="Sniglet"/>
              <a:sym typeface="Sniglet"/>
            </a:endParaRPr>
          </a:p>
          <a:p>
            <a:pPr marL="0" lvl="0" indent="0" algn="ctr" rtl="0">
              <a:spcBef>
                <a:spcPts val="0"/>
              </a:spcBef>
              <a:spcAft>
                <a:spcPts val="0"/>
              </a:spcAft>
              <a:buNone/>
            </a:pPr>
            <a:r>
              <a:rPr lang="en" sz="1700">
                <a:latin typeface="Sniglet"/>
                <a:ea typeface="Sniglet"/>
                <a:cs typeface="Sniglet"/>
                <a:sym typeface="Sniglet"/>
              </a:rPr>
              <a:t>Twitter &amp; Instagram: @LRossSchCnslr</a:t>
            </a:r>
            <a:endParaRPr sz="1700">
              <a:latin typeface="Sniglet"/>
              <a:ea typeface="Sniglet"/>
              <a:cs typeface="Sniglet"/>
              <a:sym typeface="Sniglet"/>
            </a:endParaRPr>
          </a:p>
          <a:p>
            <a:pPr marL="0" lvl="0" indent="0" algn="l" rtl="0">
              <a:spcBef>
                <a:spcPts val="0"/>
              </a:spcBef>
              <a:spcAft>
                <a:spcPts val="0"/>
              </a:spcAft>
              <a:buNone/>
            </a:pPr>
            <a:endParaRPr sz="1700">
              <a:solidFill>
                <a:srgbClr val="1F497D"/>
              </a:solidFill>
              <a:latin typeface="Calibri"/>
              <a:ea typeface="Calibri"/>
              <a:cs typeface="Calibri"/>
              <a:sym typeface="Calibri"/>
            </a:endParaRPr>
          </a:p>
        </p:txBody>
      </p:sp>
      <p:pic>
        <p:nvPicPr>
          <p:cNvPr id="128" name="Google Shape;128;p28"/>
          <p:cNvPicPr preferRelativeResize="0"/>
          <p:nvPr/>
        </p:nvPicPr>
        <p:blipFill>
          <a:blip r:embed="rId4">
            <a:alphaModFix/>
          </a:blip>
          <a:stretch>
            <a:fillRect/>
          </a:stretch>
        </p:blipFill>
        <p:spPr>
          <a:xfrm>
            <a:off x="576830" y="3961975"/>
            <a:ext cx="1115046" cy="1020600"/>
          </a:xfrm>
          <a:prstGeom prst="rect">
            <a:avLst/>
          </a:prstGeom>
          <a:noFill/>
          <a:ln w="28575" cap="flat" cmpd="sng">
            <a:solidFill>
              <a:srgbClr val="000000"/>
            </a:solidFill>
            <a:prstDash val="solid"/>
            <a:round/>
            <a:headEnd type="none" w="sm" len="sm"/>
            <a:tailEnd type="none" w="sm" len="sm"/>
          </a:ln>
        </p:spPr>
      </p:pic>
      <p:pic>
        <p:nvPicPr>
          <p:cNvPr id="129" name="Google Shape;129;p28"/>
          <p:cNvPicPr preferRelativeResize="0"/>
          <p:nvPr/>
        </p:nvPicPr>
        <p:blipFill>
          <a:blip r:embed="rId5">
            <a:alphaModFix/>
          </a:blip>
          <a:stretch>
            <a:fillRect/>
          </a:stretch>
        </p:blipFill>
        <p:spPr>
          <a:xfrm>
            <a:off x="1691875" y="3961975"/>
            <a:ext cx="1115050" cy="1020553"/>
          </a:xfrm>
          <a:prstGeom prst="rect">
            <a:avLst/>
          </a:prstGeom>
          <a:noFill/>
          <a:ln w="28575" cap="flat" cmpd="sng">
            <a:solidFill>
              <a:srgbClr val="000000"/>
            </a:solidFill>
            <a:prstDash val="solid"/>
            <a:round/>
            <a:headEnd type="none" w="sm" len="sm"/>
            <a:tailEnd type="none" w="sm" len="sm"/>
          </a:ln>
        </p:spPr>
      </p:pic>
      <p:sp>
        <p:nvSpPr>
          <p:cNvPr id="130" name="Google Shape;130;p28"/>
          <p:cNvSpPr txBox="1"/>
          <p:nvPr/>
        </p:nvSpPr>
        <p:spPr>
          <a:xfrm>
            <a:off x="214725" y="2712750"/>
            <a:ext cx="2954400" cy="9504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3600">
                <a:solidFill>
                  <a:schemeClr val="lt1"/>
                </a:solidFill>
                <a:latin typeface="Walter Turncoat"/>
                <a:ea typeface="Walter Turncoat"/>
                <a:cs typeface="Walter Turncoat"/>
                <a:sym typeface="Walter Turncoat"/>
              </a:rPr>
              <a:t>Laura Ross</a:t>
            </a:r>
            <a:endParaRPr sz="3600">
              <a:solidFill>
                <a:schemeClr val="lt1"/>
              </a:solidFill>
              <a:latin typeface="Walter Turncoat"/>
              <a:ea typeface="Walter Turncoat"/>
              <a:cs typeface="Walter Turncoat"/>
              <a:sym typeface="Walter Turncoat"/>
            </a:endParaRPr>
          </a:p>
          <a:p>
            <a:pPr marL="0" lvl="0" indent="0" algn="l" rtl="0">
              <a:spcBef>
                <a:spcPts val="0"/>
              </a:spcBef>
              <a:spcAft>
                <a:spcPts val="0"/>
              </a:spcAft>
              <a:buNone/>
            </a:pPr>
            <a:endParaRPr>
              <a:latin typeface="Sniglet"/>
              <a:ea typeface="Sniglet"/>
              <a:cs typeface="Sniglet"/>
              <a:sym typeface="Snigle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9"/>
          <p:cNvSpPr txBox="1"/>
          <p:nvPr/>
        </p:nvSpPr>
        <p:spPr>
          <a:xfrm>
            <a:off x="4834600" y="153125"/>
            <a:ext cx="4134900" cy="34863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300" u="sng">
                <a:solidFill>
                  <a:srgbClr val="FFFFFF"/>
                </a:solidFill>
                <a:latin typeface="Walter Turncoat"/>
                <a:ea typeface="Walter Turncoat"/>
                <a:cs typeface="Walter Turncoat"/>
                <a:sym typeface="Walter Turncoat"/>
              </a:rPr>
              <a:t>Brookwood High School</a:t>
            </a:r>
            <a:endParaRPr sz="2300" u="sng">
              <a:solidFill>
                <a:srgbClr val="FFFFFF"/>
              </a:solidFill>
              <a:latin typeface="Walter Turncoat"/>
              <a:ea typeface="Walter Turncoat"/>
              <a:cs typeface="Walter Turncoat"/>
              <a:sym typeface="Walter Turncoat"/>
            </a:endParaRPr>
          </a:p>
          <a:p>
            <a:pPr marL="0" lvl="0" indent="0" algn="ctr" rtl="0">
              <a:spcBef>
                <a:spcPts val="0"/>
              </a:spcBef>
              <a:spcAft>
                <a:spcPts val="0"/>
              </a:spcAft>
              <a:buNone/>
            </a:pPr>
            <a:endParaRPr sz="1700">
              <a:solidFill>
                <a:srgbClr val="FFFFFF"/>
              </a:solidFill>
              <a:latin typeface="Sniglet"/>
              <a:ea typeface="Sniglet"/>
              <a:cs typeface="Sniglet"/>
              <a:sym typeface="Sniglet"/>
            </a:endParaRPr>
          </a:p>
          <a:p>
            <a:pPr marL="0" lvl="0" indent="0" algn="ctr" rtl="0">
              <a:spcBef>
                <a:spcPts val="0"/>
              </a:spcBef>
              <a:spcAft>
                <a:spcPts val="0"/>
              </a:spcAft>
              <a:buNone/>
            </a:pPr>
            <a:r>
              <a:rPr lang="en" sz="1700">
                <a:solidFill>
                  <a:srgbClr val="FFFFFF"/>
                </a:solidFill>
                <a:latin typeface="Sniglet"/>
                <a:ea typeface="Sniglet"/>
                <a:cs typeface="Sniglet"/>
                <a:sym typeface="Sniglet"/>
              </a:rPr>
              <a:t>Snellville, Georgia</a:t>
            </a:r>
            <a:endParaRPr sz="1700">
              <a:solidFill>
                <a:srgbClr val="FFFFFF"/>
              </a:solidFill>
              <a:latin typeface="Sniglet"/>
              <a:ea typeface="Sniglet"/>
              <a:cs typeface="Sniglet"/>
              <a:sym typeface="Sniglet"/>
            </a:endParaRPr>
          </a:p>
          <a:p>
            <a:pPr marL="0" lvl="0" indent="0" algn="ctr" rtl="0">
              <a:spcBef>
                <a:spcPts val="0"/>
              </a:spcBef>
              <a:spcAft>
                <a:spcPts val="0"/>
              </a:spcAft>
              <a:buNone/>
            </a:pPr>
            <a:r>
              <a:rPr lang="en" sz="1700">
                <a:solidFill>
                  <a:srgbClr val="FFFFFF"/>
                </a:solidFill>
                <a:latin typeface="Sniglet"/>
                <a:ea typeface="Sniglet"/>
                <a:cs typeface="Sniglet"/>
                <a:sym typeface="Sniglet"/>
              </a:rPr>
              <a:t>9th, 10th, 11th, 12th </a:t>
            </a:r>
            <a:endParaRPr sz="1700">
              <a:solidFill>
                <a:srgbClr val="FFFFFF"/>
              </a:solidFill>
              <a:latin typeface="Sniglet"/>
              <a:ea typeface="Sniglet"/>
              <a:cs typeface="Sniglet"/>
              <a:sym typeface="Sniglet"/>
            </a:endParaRPr>
          </a:p>
          <a:p>
            <a:pPr marL="0" lvl="0" indent="0" algn="ctr" rtl="0">
              <a:spcBef>
                <a:spcPts val="0"/>
              </a:spcBef>
              <a:spcAft>
                <a:spcPts val="0"/>
              </a:spcAft>
              <a:buNone/>
            </a:pPr>
            <a:r>
              <a:rPr lang="en" sz="1700">
                <a:solidFill>
                  <a:srgbClr val="FFFFFF"/>
                </a:solidFill>
                <a:latin typeface="Sniglet"/>
                <a:ea typeface="Sniglet"/>
                <a:cs typeface="Sniglet"/>
                <a:sym typeface="Sniglet"/>
              </a:rPr>
              <a:t>3,560 Students</a:t>
            </a:r>
            <a:endParaRPr sz="1700">
              <a:solidFill>
                <a:srgbClr val="FFFFFF"/>
              </a:solidFill>
              <a:latin typeface="Sniglet"/>
              <a:ea typeface="Sniglet"/>
              <a:cs typeface="Sniglet"/>
              <a:sym typeface="Sniglet"/>
            </a:endParaRPr>
          </a:p>
          <a:p>
            <a:pPr marL="0" lvl="0" indent="0" algn="ctr" rtl="0">
              <a:spcBef>
                <a:spcPts val="0"/>
              </a:spcBef>
              <a:spcAft>
                <a:spcPts val="0"/>
              </a:spcAft>
              <a:buNone/>
            </a:pPr>
            <a:r>
              <a:rPr lang="en" sz="1700">
                <a:solidFill>
                  <a:srgbClr val="FFFFFF"/>
                </a:solidFill>
                <a:latin typeface="Sniglet"/>
                <a:ea typeface="Sniglet"/>
                <a:cs typeface="Sniglet"/>
                <a:sym typeface="Sniglet"/>
              </a:rPr>
              <a:t>~ 29% Free/Reduced Lunch</a:t>
            </a:r>
            <a:endParaRPr sz="1700">
              <a:solidFill>
                <a:srgbClr val="FFFFFF"/>
              </a:solidFill>
              <a:latin typeface="Sniglet"/>
              <a:ea typeface="Sniglet"/>
              <a:cs typeface="Sniglet"/>
              <a:sym typeface="Sniglet"/>
            </a:endParaRPr>
          </a:p>
          <a:p>
            <a:pPr marL="0" lvl="0" indent="0" algn="ctr" rtl="0">
              <a:spcBef>
                <a:spcPts val="0"/>
              </a:spcBef>
              <a:spcAft>
                <a:spcPts val="0"/>
              </a:spcAft>
              <a:buNone/>
            </a:pPr>
            <a:r>
              <a:rPr lang="en" sz="1700">
                <a:solidFill>
                  <a:srgbClr val="FFFFFF"/>
                </a:solidFill>
                <a:latin typeface="Sniglet"/>
                <a:ea typeface="Sniglet"/>
                <a:cs typeface="Sniglet"/>
                <a:sym typeface="Sniglet"/>
              </a:rPr>
              <a:t>~ 34 % White</a:t>
            </a:r>
            <a:endParaRPr sz="1700">
              <a:solidFill>
                <a:srgbClr val="FFFFFF"/>
              </a:solidFill>
              <a:latin typeface="Sniglet"/>
              <a:ea typeface="Sniglet"/>
              <a:cs typeface="Sniglet"/>
              <a:sym typeface="Sniglet"/>
            </a:endParaRPr>
          </a:p>
          <a:p>
            <a:pPr marL="0" lvl="0" indent="0" algn="ctr" rtl="0">
              <a:spcBef>
                <a:spcPts val="0"/>
              </a:spcBef>
              <a:spcAft>
                <a:spcPts val="0"/>
              </a:spcAft>
              <a:buNone/>
            </a:pPr>
            <a:r>
              <a:rPr lang="en" sz="1700">
                <a:solidFill>
                  <a:srgbClr val="FFFFFF"/>
                </a:solidFill>
                <a:latin typeface="Sniglet"/>
                <a:ea typeface="Sniglet"/>
                <a:cs typeface="Sniglet"/>
                <a:sym typeface="Sniglet"/>
              </a:rPr>
              <a:t>~ 29% Black</a:t>
            </a:r>
            <a:endParaRPr sz="1700">
              <a:solidFill>
                <a:srgbClr val="FFFFFF"/>
              </a:solidFill>
              <a:latin typeface="Sniglet"/>
              <a:ea typeface="Sniglet"/>
              <a:cs typeface="Sniglet"/>
              <a:sym typeface="Sniglet"/>
            </a:endParaRPr>
          </a:p>
          <a:p>
            <a:pPr marL="0" lvl="0" indent="0" algn="ctr" rtl="0">
              <a:spcBef>
                <a:spcPts val="0"/>
              </a:spcBef>
              <a:spcAft>
                <a:spcPts val="0"/>
              </a:spcAft>
              <a:buNone/>
            </a:pPr>
            <a:r>
              <a:rPr lang="en" sz="1700">
                <a:solidFill>
                  <a:srgbClr val="FFFFFF"/>
                </a:solidFill>
                <a:latin typeface="Sniglet"/>
                <a:ea typeface="Sniglet"/>
                <a:cs typeface="Sniglet"/>
                <a:sym typeface="Sniglet"/>
              </a:rPr>
              <a:t>~ 17% Asian</a:t>
            </a:r>
            <a:endParaRPr sz="1700">
              <a:solidFill>
                <a:srgbClr val="FFFFFF"/>
              </a:solidFill>
              <a:latin typeface="Sniglet"/>
              <a:ea typeface="Sniglet"/>
              <a:cs typeface="Sniglet"/>
              <a:sym typeface="Sniglet"/>
            </a:endParaRPr>
          </a:p>
          <a:p>
            <a:pPr marL="0" lvl="0" indent="0" algn="ctr" rtl="0">
              <a:spcBef>
                <a:spcPts val="0"/>
              </a:spcBef>
              <a:spcAft>
                <a:spcPts val="0"/>
              </a:spcAft>
              <a:buNone/>
            </a:pPr>
            <a:r>
              <a:rPr lang="en" sz="1700">
                <a:solidFill>
                  <a:srgbClr val="FFFFFF"/>
                </a:solidFill>
                <a:latin typeface="Sniglet"/>
                <a:ea typeface="Sniglet"/>
                <a:cs typeface="Sniglet"/>
                <a:sym typeface="Sniglet"/>
              </a:rPr>
              <a:t>~ 16% Latinx</a:t>
            </a:r>
            <a:endParaRPr sz="1700">
              <a:solidFill>
                <a:srgbClr val="FFFFFF"/>
              </a:solidFill>
              <a:latin typeface="Sniglet"/>
              <a:ea typeface="Sniglet"/>
              <a:cs typeface="Sniglet"/>
              <a:sym typeface="Sniglet"/>
            </a:endParaRPr>
          </a:p>
          <a:p>
            <a:pPr marL="0" lvl="0" indent="0" algn="ctr" rtl="0">
              <a:spcBef>
                <a:spcPts val="0"/>
              </a:spcBef>
              <a:spcAft>
                <a:spcPts val="0"/>
              </a:spcAft>
              <a:buNone/>
            </a:pPr>
            <a:r>
              <a:rPr lang="en" sz="1700">
                <a:solidFill>
                  <a:srgbClr val="FFFFFF"/>
                </a:solidFill>
                <a:latin typeface="Sniglet"/>
                <a:ea typeface="Sniglet"/>
                <a:cs typeface="Sniglet"/>
                <a:sym typeface="Sniglet"/>
              </a:rPr>
              <a:t>~ 4% Multiracial</a:t>
            </a:r>
            <a:endParaRPr sz="1700">
              <a:solidFill>
                <a:srgbClr val="FFFFFF"/>
              </a:solidFill>
              <a:latin typeface="Sniglet"/>
              <a:ea typeface="Sniglet"/>
              <a:cs typeface="Sniglet"/>
              <a:sym typeface="Sniglet"/>
            </a:endParaRPr>
          </a:p>
        </p:txBody>
      </p:sp>
      <p:sp>
        <p:nvSpPr>
          <p:cNvPr id="136" name="Google Shape;136;p29"/>
          <p:cNvSpPr txBox="1"/>
          <p:nvPr/>
        </p:nvSpPr>
        <p:spPr>
          <a:xfrm>
            <a:off x="173100" y="153125"/>
            <a:ext cx="3990000" cy="34863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2400" u="sng">
                <a:solidFill>
                  <a:srgbClr val="FFFFFF"/>
                </a:solidFill>
                <a:latin typeface="Walter Turncoat"/>
                <a:ea typeface="Walter Turncoat"/>
                <a:cs typeface="Walter Turncoat"/>
                <a:sym typeface="Walter Turncoat"/>
              </a:rPr>
              <a:t>Five Forks Middle School</a:t>
            </a:r>
            <a:endParaRPr sz="2400" u="sng">
              <a:solidFill>
                <a:srgbClr val="FFFFFF"/>
              </a:solidFill>
              <a:latin typeface="Walter Turncoat"/>
              <a:ea typeface="Walter Turncoat"/>
              <a:cs typeface="Walter Turncoat"/>
              <a:sym typeface="Walter Turncoat"/>
            </a:endParaRPr>
          </a:p>
          <a:p>
            <a:pPr marL="0" lvl="0" indent="0" algn="ctr" rtl="0">
              <a:lnSpc>
                <a:spcPct val="100000"/>
              </a:lnSpc>
              <a:spcBef>
                <a:spcPts val="0"/>
              </a:spcBef>
              <a:spcAft>
                <a:spcPts val="0"/>
              </a:spcAft>
              <a:buClr>
                <a:srgbClr val="000000"/>
              </a:buClr>
              <a:buSzPts val="1100"/>
              <a:buFont typeface="Arial"/>
              <a:buNone/>
            </a:pPr>
            <a:endParaRPr sz="1700">
              <a:solidFill>
                <a:srgbClr val="FFFFFF"/>
              </a:solidFill>
              <a:latin typeface="Sniglet"/>
              <a:ea typeface="Sniglet"/>
              <a:cs typeface="Sniglet"/>
              <a:sym typeface="Sniglet"/>
            </a:endParaRPr>
          </a:p>
          <a:p>
            <a:pPr marL="0" lvl="0" indent="0" algn="ctr" rtl="0">
              <a:lnSpc>
                <a:spcPct val="115000"/>
              </a:lnSpc>
              <a:spcBef>
                <a:spcPts val="0"/>
              </a:spcBef>
              <a:spcAft>
                <a:spcPts val="0"/>
              </a:spcAft>
              <a:buClr>
                <a:srgbClr val="000000"/>
              </a:buClr>
              <a:buSzPts val="1100"/>
              <a:buFont typeface="Arial"/>
              <a:buNone/>
            </a:pPr>
            <a:r>
              <a:rPr lang="en" sz="1700">
                <a:solidFill>
                  <a:srgbClr val="FFFFFF"/>
                </a:solidFill>
                <a:latin typeface="Sniglet"/>
                <a:ea typeface="Sniglet"/>
                <a:cs typeface="Sniglet"/>
                <a:sym typeface="Sniglet"/>
              </a:rPr>
              <a:t>Lawrenceville, Georgia</a:t>
            </a:r>
            <a:endParaRPr sz="1700">
              <a:solidFill>
                <a:srgbClr val="FFFFFF"/>
              </a:solidFill>
              <a:latin typeface="Sniglet"/>
              <a:ea typeface="Sniglet"/>
              <a:cs typeface="Sniglet"/>
              <a:sym typeface="Sniglet"/>
            </a:endParaRPr>
          </a:p>
          <a:p>
            <a:pPr marL="0" lvl="0" indent="0" algn="ctr" rtl="0">
              <a:lnSpc>
                <a:spcPct val="115000"/>
              </a:lnSpc>
              <a:spcBef>
                <a:spcPts val="0"/>
              </a:spcBef>
              <a:spcAft>
                <a:spcPts val="0"/>
              </a:spcAft>
              <a:buClr>
                <a:srgbClr val="000000"/>
              </a:buClr>
              <a:buSzPts val="1100"/>
              <a:buFont typeface="Arial"/>
              <a:buNone/>
            </a:pPr>
            <a:r>
              <a:rPr lang="en" sz="1700">
                <a:solidFill>
                  <a:srgbClr val="FFFFFF"/>
                </a:solidFill>
                <a:latin typeface="Sniglet"/>
                <a:ea typeface="Sniglet"/>
                <a:cs typeface="Sniglet"/>
                <a:sym typeface="Sniglet"/>
              </a:rPr>
              <a:t>Recognized ASCA Model Program</a:t>
            </a:r>
            <a:endParaRPr sz="1700">
              <a:solidFill>
                <a:srgbClr val="FFFFFF"/>
              </a:solidFill>
              <a:latin typeface="Sniglet"/>
              <a:ea typeface="Sniglet"/>
              <a:cs typeface="Sniglet"/>
              <a:sym typeface="Sniglet"/>
            </a:endParaRPr>
          </a:p>
          <a:p>
            <a:pPr marL="0" lvl="0" indent="0" algn="ctr" rtl="0">
              <a:lnSpc>
                <a:spcPct val="115000"/>
              </a:lnSpc>
              <a:spcBef>
                <a:spcPts val="0"/>
              </a:spcBef>
              <a:spcAft>
                <a:spcPts val="0"/>
              </a:spcAft>
              <a:buClr>
                <a:srgbClr val="000000"/>
              </a:buClr>
              <a:buSzPts val="1100"/>
              <a:buFont typeface="Arial"/>
              <a:buNone/>
            </a:pPr>
            <a:r>
              <a:rPr lang="en" sz="1700">
                <a:solidFill>
                  <a:srgbClr val="FFFFFF"/>
                </a:solidFill>
                <a:latin typeface="Sniglet"/>
                <a:ea typeface="Sniglet"/>
                <a:cs typeface="Sniglet"/>
                <a:sym typeface="Sniglet"/>
              </a:rPr>
              <a:t>6th, 7th, 8th</a:t>
            </a:r>
            <a:endParaRPr sz="1700">
              <a:solidFill>
                <a:srgbClr val="FFFFFF"/>
              </a:solidFill>
              <a:latin typeface="Sniglet"/>
              <a:ea typeface="Sniglet"/>
              <a:cs typeface="Sniglet"/>
              <a:sym typeface="Sniglet"/>
            </a:endParaRPr>
          </a:p>
          <a:p>
            <a:pPr marL="0" lvl="0" indent="0" algn="ctr" rtl="0">
              <a:lnSpc>
                <a:spcPct val="115000"/>
              </a:lnSpc>
              <a:spcBef>
                <a:spcPts val="0"/>
              </a:spcBef>
              <a:spcAft>
                <a:spcPts val="0"/>
              </a:spcAft>
              <a:buClr>
                <a:srgbClr val="000000"/>
              </a:buClr>
              <a:buSzPts val="1100"/>
              <a:buFont typeface="Arial"/>
              <a:buNone/>
            </a:pPr>
            <a:r>
              <a:rPr lang="en" sz="1700">
                <a:solidFill>
                  <a:srgbClr val="FFFFFF"/>
                </a:solidFill>
                <a:latin typeface="Sniglet"/>
                <a:ea typeface="Sniglet"/>
                <a:cs typeface="Sniglet"/>
                <a:sym typeface="Sniglet"/>
              </a:rPr>
              <a:t>1275 Students</a:t>
            </a:r>
            <a:endParaRPr sz="1700">
              <a:solidFill>
                <a:srgbClr val="FFFFFF"/>
              </a:solidFill>
              <a:latin typeface="Sniglet"/>
              <a:ea typeface="Sniglet"/>
              <a:cs typeface="Sniglet"/>
              <a:sym typeface="Sniglet"/>
            </a:endParaRPr>
          </a:p>
          <a:p>
            <a:pPr marL="0" lvl="0" indent="0" algn="ctr" rtl="0">
              <a:lnSpc>
                <a:spcPct val="115000"/>
              </a:lnSpc>
              <a:spcBef>
                <a:spcPts val="0"/>
              </a:spcBef>
              <a:spcAft>
                <a:spcPts val="0"/>
              </a:spcAft>
              <a:buClr>
                <a:srgbClr val="000000"/>
              </a:buClr>
              <a:buSzPts val="1100"/>
              <a:buFont typeface="Arial"/>
              <a:buNone/>
            </a:pPr>
            <a:r>
              <a:rPr lang="en" sz="1700">
                <a:solidFill>
                  <a:srgbClr val="FFFFFF"/>
                </a:solidFill>
                <a:latin typeface="Sniglet"/>
                <a:ea typeface="Sniglet"/>
                <a:cs typeface="Sniglet"/>
                <a:sym typeface="Sniglet"/>
              </a:rPr>
              <a:t> ~ 40% Free/Reduced Lunch</a:t>
            </a:r>
            <a:endParaRPr sz="1700">
              <a:solidFill>
                <a:srgbClr val="FFFFFF"/>
              </a:solidFill>
              <a:latin typeface="Sniglet"/>
              <a:ea typeface="Sniglet"/>
              <a:cs typeface="Sniglet"/>
              <a:sym typeface="Sniglet"/>
            </a:endParaRPr>
          </a:p>
          <a:p>
            <a:pPr marL="0" lvl="0" indent="0" algn="ctr" rtl="0">
              <a:lnSpc>
                <a:spcPct val="115000"/>
              </a:lnSpc>
              <a:spcBef>
                <a:spcPts val="0"/>
              </a:spcBef>
              <a:spcAft>
                <a:spcPts val="0"/>
              </a:spcAft>
              <a:buClr>
                <a:srgbClr val="000000"/>
              </a:buClr>
              <a:buSzPts val="1100"/>
              <a:buFont typeface="Arial"/>
              <a:buNone/>
            </a:pPr>
            <a:r>
              <a:rPr lang="en" sz="1700">
                <a:solidFill>
                  <a:srgbClr val="FFFFFF"/>
                </a:solidFill>
                <a:latin typeface="Sniglet"/>
                <a:ea typeface="Sniglet"/>
                <a:cs typeface="Sniglet"/>
                <a:sym typeface="Sniglet"/>
              </a:rPr>
              <a:t> ~ 32% White    </a:t>
            </a:r>
            <a:endParaRPr sz="1700">
              <a:solidFill>
                <a:srgbClr val="FFFFFF"/>
              </a:solidFill>
              <a:latin typeface="Sniglet"/>
              <a:ea typeface="Sniglet"/>
              <a:cs typeface="Sniglet"/>
              <a:sym typeface="Sniglet"/>
            </a:endParaRPr>
          </a:p>
          <a:p>
            <a:pPr marL="0" lvl="0" indent="0" algn="ctr" rtl="0">
              <a:lnSpc>
                <a:spcPct val="115000"/>
              </a:lnSpc>
              <a:spcBef>
                <a:spcPts val="0"/>
              </a:spcBef>
              <a:spcAft>
                <a:spcPts val="0"/>
              </a:spcAft>
              <a:buClr>
                <a:srgbClr val="000000"/>
              </a:buClr>
              <a:buSzPts val="1100"/>
              <a:buFont typeface="Arial"/>
              <a:buNone/>
            </a:pPr>
            <a:r>
              <a:rPr lang="en" sz="1700">
                <a:solidFill>
                  <a:srgbClr val="FFFFFF"/>
                </a:solidFill>
                <a:latin typeface="Sniglet"/>
                <a:ea typeface="Sniglet"/>
                <a:cs typeface="Sniglet"/>
                <a:sym typeface="Sniglet"/>
              </a:rPr>
              <a:t> ~ 28% Black</a:t>
            </a:r>
            <a:endParaRPr sz="1700">
              <a:solidFill>
                <a:srgbClr val="FFFFFF"/>
              </a:solidFill>
              <a:latin typeface="Sniglet"/>
              <a:ea typeface="Sniglet"/>
              <a:cs typeface="Sniglet"/>
              <a:sym typeface="Sniglet"/>
            </a:endParaRPr>
          </a:p>
          <a:p>
            <a:pPr marL="0" lvl="0" indent="0" algn="ctr" rtl="0">
              <a:lnSpc>
                <a:spcPct val="115000"/>
              </a:lnSpc>
              <a:spcBef>
                <a:spcPts val="0"/>
              </a:spcBef>
              <a:spcAft>
                <a:spcPts val="0"/>
              </a:spcAft>
              <a:buClr>
                <a:srgbClr val="000000"/>
              </a:buClr>
              <a:buSzPts val="1100"/>
              <a:buFont typeface="Arial"/>
              <a:buNone/>
            </a:pPr>
            <a:r>
              <a:rPr lang="en" sz="1700">
                <a:solidFill>
                  <a:srgbClr val="FFFFFF"/>
                </a:solidFill>
                <a:latin typeface="Sniglet"/>
                <a:ea typeface="Sniglet"/>
                <a:cs typeface="Sniglet"/>
                <a:sym typeface="Sniglet"/>
              </a:rPr>
              <a:t> ~ 19% Asian   </a:t>
            </a:r>
            <a:endParaRPr sz="1700">
              <a:solidFill>
                <a:srgbClr val="FFFFFF"/>
              </a:solidFill>
              <a:latin typeface="Sniglet"/>
              <a:ea typeface="Sniglet"/>
              <a:cs typeface="Sniglet"/>
              <a:sym typeface="Sniglet"/>
            </a:endParaRPr>
          </a:p>
          <a:p>
            <a:pPr marL="0" lvl="0" indent="0" algn="ctr" rtl="0">
              <a:lnSpc>
                <a:spcPct val="115000"/>
              </a:lnSpc>
              <a:spcBef>
                <a:spcPts val="0"/>
              </a:spcBef>
              <a:spcAft>
                <a:spcPts val="0"/>
              </a:spcAft>
              <a:buClr>
                <a:srgbClr val="000000"/>
              </a:buClr>
              <a:buSzPts val="1100"/>
              <a:buFont typeface="Arial"/>
              <a:buNone/>
            </a:pPr>
            <a:r>
              <a:rPr lang="en" sz="1700">
                <a:solidFill>
                  <a:srgbClr val="FFFFFF"/>
                </a:solidFill>
                <a:latin typeface="Sniglet"/>
                <a:ea typeface="Sniglet"/>
                <a:cs typeface="Sniglet"/>
                <a:sym typeface="Sniglet"/>
              </a:rPr>
              <a:t>   ~ 18% Latinx</a:t>
            </a:r>
            <a:endParaRPr sz="1700">
              <a:solidFill>
                <a:srgbClr val="FFFFFF"/>
              </a:solidFill>
              <a:latin typeface="Sniglet"/>
              <a:ea typeface="Sniglet"/>
              <a:cs typeface="Sniglet"/>
              <a:sym typeface="Sniglet"/>
            </a:endParaRPr>
          </a:p>
          <a:p>
            <a:pPr marL="457200" lvl="0" indent="0" algn="ctr" rtl="0">
              <a:lnSpc>
                <a:spcPct val="115000"/>
              </a:lnSpc>
              <a:spcBef>
                <a:spcPts val="0"/>
              </a:spcBef>
              <a:spcAft>
                <a:spcPts val="0"/>
              </a:spcAft>
              <a:buClr>
                <a:srgbClr val="000000"/>
              </a:buClr>
              <a:buSzPts val="1100"/>
              <a:buFont typeface="Arial"/>
              <a:buNone/>
            </a:pPr>
            <a:endParaRPr sz="1700">
              <a:solidFill>
                <a:srgbClr val="FFFFFF"/>
              </a:solidFill>
              <a:latin typeface="Sniglet"/>
              <a:ea typeface="Sniglet"/>
              <a:cs typeface="Sniglet"/>
              <a:sym typeface="Sniglet"/>
            </a:endParaRPr>
          </a:p>
          <a:p>
            <a:pPr marL="0" lvl="0" indent="0" algn="l" rtl="0">
              <a:spcBef>
                <a:spcPts val="0"/>
              </a:spcBef>
              <a:spcAft>
                <a:spcPts val="0"/>
              </a:spcAft>
              <a:buNone/>
            </a:pPr>
            <a:endParaRPr sz="1100">
              <a:solidFill>
                <a:srgbClr val="FFFFFF"/>
              </a:solidFill>
              <a:latin typeface="Calibri"/>
              <a:ea typeface="Calibri"/>
              <a:cs typeface="Calibri"/>
              <a:sym typeface="Calibri"/>
            </a:endParaRPr>
          </a:p>
          <a:p>
            <a:pPr marL="0" lvl="0" indent="0" algn="l" rtl="0">
              <a:spcBef>
                <a:spcPts val="0"/>
              </a:spcBef>
              <a:spcAft>
                <a:spcPts val="0"/>
              </a:spcAft>
              <a:buNone/>
            </a:pPr>
            <a:endParaRPr sz="1100">
              <a:solidFill>
                <a:srgbClr val="FFFFFF"/>
              </a:solidFill>
              <a:latin typeface="Calibri"/>
              <a:ea typeface="Calibri"/>
              <a:cs typeface="Calibri"/>
              <a:sym typeface="Calibri"/>
            </a:endParaRPr>
          </a:p>
          <a:p>
            <a:pPr marL="0" lvl="0" indent="0" algn="l" rtl="0">
              <a:spcBef>
                <a:spcPts val="0"/>
              </a:spcBef>
              <a:spcAft>
                <a:spcPts val="0"/>
              </a:spcAft>
              <a:buNone/>
            </a:pPr>
            <a:endParaRPr sz="1100">
              <a:solidFill>
                <a:srgbClr val="FFFFFF"/>
              </a:solidFill>
              <a:latin typeface="Calibri"/>
              <a:ea typeface="Calibri"/>
              <a:cs typeface="Calibri"/>
              <a:sym typeface="Calibri"/>
            </a:endParaRPr>
          </a:p>
        </p:txBody>
      </p:sp>
      <p:pic>
        <p:nvPicPr>
          <p:cNvPr id="137" name="Google Shape;137;p29"/>
          <p:cNvPicPr preferRelativeResize="0"/>
          <p:nvPr/>
        </p:nvPicPr>
        <p:blipFill rotWithShape="1">
          <a:blip r:embed="rId3">
            <a:alphaModFix/>
          </a:blip>
          <a:srcRect l="29139" r="26201"/>
          <a:stretch/>
        </p:blipFill>
        <p:spPr>
          <a:xfrm>
            <a:off x="1028875" y="3716200"/>
            <a:ext cx="2278449" cy="1346725"/>
          </a:xfrm>
          <a:prstGeom prst="rect">
            <a:avLst/>
          </a:prstGeom>
          <a:noFill/>
          <a:ln>
            <a:noFill/>
          </a:ln>
        </p:spPr>
      </p:pic>
      <p:pic>
        <p:nvPicPr>
          <p:cNvPr id="138" name="Google Shape;138;p29"/>
          <p:cNvPicPr preferRelativeResize="0"/>
          <p:nvPr/>
        </p:nvPicPr>
        <p:blipFill rotWithShape="1">
          <a:blip r:embed="rId4">
            <a:alphaModFix/>
          </a:blip>
          <a:srcRect b="6296"/>
          <a:stretch/>
        </p:blipFill>
        <p:spPr>
          <a:xfrm>
            <a:off x="5693850" y="3716200"/>
            <a:ext cx="2416399" cy="1346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0"/>
          <p:cNvSpPr txBox="1">
            <a:spLocks noGrp="1"/>
          </p:cNvSpPr>
          <p:nvPr>
            <p:ph type="title"/>
          </p:nvPr>
        </p:nvSpPr>
        <p:spPr>
          <a:xfrm>
            <a:off x="15000" y="1974075"/>
            <a:ext cx="9114000" cy="160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800"/>
              <a:t>Why is it important to implement transition activities virtually?</a:t>
            </a:r>
            <a:endParaRPr/>
          </a:p>
          <a:p>
            <a:pPr marL="0" lvl="0" indent="0" algn="ctr" rtl="0">
              <a:spcBef>
                <a:spcPts val="0"/>
              </a:spcBef>
              <a:spcAft>
                <a:spcPts val="0"/>
              </a:spcAft>
              <a:buNone/>
            </a:pPr>
            <a:endParaRPr/>
          </a:p>
        </p:txBody>
      </p:sp>
      <p:sp>
        <p:nvSpPr>
          <p:cNvPr id="144" name="Google Shape;144;p30"/>
          <p:cNvSpPr/>
          <p:nvPr/>
        </p:nvSpPr>
        <p:spPr>
          <a:xfrm>
            <a:off x="3793200" y="281251"/>
            <a:ext cx="1557603" cy="1545128"/>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0"/>
          <p:cNvSpPr/>
          <p:nvPr/>
        </p:nvSpPr>
        <p:spPr>
          <a:xfrm>
            <a:off x="4153100" y="689507"/>
            <a:ext cx="837801" cy="728608"/>
          </a:xfrm>
          <a:custGeom>
            <a:avLst/>
            <a:gdLst/>
            <a:ahLst/>
            <a:cxnLst/>
            <a:rect l="l" t="t" r="r" b="b"/>
            <a:pathLst>
              <a:path w="17398" h="14965" extrusionOk="0">
                <a:moveTo>
                  <a:pt x="4258" y="12069"/>
                </a:moveTo>
                <a:lnTo>
                  <a:pt x="4599" y="12093"/>
                </a:lnTo>
                <a:lnTo>
                  <a:pt x="4769" y="12093"/>
                </a:lnTo>
                <a:lnTo>
                  <a:pt x="4721" y="12264"/>
                </a:lnTo>
                <a:lnTo>
                  <a:pt x="4672" y="12458"/>
                </a:lnTo>
                <a:lnTo>
                  <a:pt x="4672" y="12580"/>
                </a:lnTo>
                <a:lnTo>
                  <a:pt x="4477" y="12580"/>
                </a:lnTo>
                <a:lnTo>
                  <a:pt x="4307" y="12215"/>
                </a:lnTo>
                <a:lnTo>
                  <a:pt x="4258" y="12069"/>
                </a:lnTo>
                <a:close/>
                <a:moveTo>
                  <a:pt x="3991" y="12069"/>
                </a:moveTo>
                <a:lnTo>
                  <a:pt x="3991" y="12166"/>
                </a:lnTo>
                <a:lnTo>
                  <a:pt x="3991" y="12239"/>
                </a:lnTo>
                <a:lnTo>
                  <a:pt x="4015" y="12434"/>
                </a:lnTo>
                <a:lnTo>
                  <a:pt x="4064" y="12580"/>
                </a:lnTo>
                <a:lnTo>
                  <a:pt x="3553" y="12629"/>
                </a:lnTo>
                <a:lnTo>
                  <a:pt x="3529" y="12531"/>
                </a:lnTo>
                <a:lnTo>
                  <a:pt x="3504" y="12434"/>
                </a:lnTo>
                <a:lnTo>
                  <a:pt x="3480" y="12361"/>
                </a:lnTo>
                <a:lnTo>
                  <a:pt x="3456" y="12118"/>
                </a:lnTo>
                <a:lnTo>
                  <a:pt x="3456" y="12093"/>
                </a:lnTo>
                <a:lnTo>
                  <a:pt x="3991" y="12069"/>
                </a:lnTo>
                <a:close/>
                <a:moveTo>
                  <a:pt x="4940" y="12093"/>
                </a:moveTo>
                <a:lnTo>
                  <a:pt x="5499" y="12166"/>
                </a:lnTo>
                <a:lnTo>
                  <a:pt x="5475" y="12264"/>
                </a:lnTo>
                <a:lnTo>
                  <a:pt x="5451" y="12361"/>
                </a:lnTo>
                <a:lnTo>
                  <a:pt x="5451" y="12483"/>
                </a:lnTo>
                <a:lnTo>
                  <a:pt x="5475" y="12629"/>
                </a:lnTo>
                <a:lnTo>
                  <a:pt x="5378" y="12604"/>
                </a:lnTo>
                <a:lnTo>
                  <a:pt x="5061" y="12604"/>
                </a:lnTo>
                <a:lnTo>
                  <a:pt x="5061" y="12531"/>
                </a:lnTo>
                <a:lnTo>
                  <a:pt x="4988" y="12312"/>
                </a:lnTo>
                <a:lnTo>
                  <a:pt x="4940" y="12093"/>
                </a:lnTo>
                <a:close/>
                <a:moveTo>
                  <a:pt x="13699" y="12069"/>
                </a:moveTo>
                <a:lnTo>
                  <a:pt x="13651" y="12215"/>
                </a:lnTo>
                <a:lnTo>
                  <a:pt x="13602" y="12361"/>
                </a:lnTo>
                <a:lnTo>
                  <a:pt x="13602" y="12653"/>
                </a:lnTo>
                <a:lnTo>
                  <a:pt x="13188" y="12653"/>
                </a:lnTo>
                <a:lnTo>
                  <a:pt x="13115" y="12385"/>
                </a:lnTo>
                <a:lnTo>
                  <a:pt x="13091" y="12093"/>
                </a:lnTo>
                <a:lnTo>
                  <a:pt x="13699" y="12069"/>
                </a:lnTo>
                <a:close/>
                <a:moveTo>
                  <a:pt x="13845" y="12069"/>
                </a:moveTo>
                <a:lnTo>
                  <a:pt x="14381" y="12093"/>
                </a:lnTo>
                <a:lnTo>
                  <a:pt x="14332" y="12215"/>
                </a:lnTo>
                <a:lnTo>
                  <a:pt x="14283" y="12361"/>
                </a:lnTo>
                <a:lnTo>
                  <a:pt x="14283" y="12507"/>
                </a:lnTo>
                <a:lnTo>
                  <a:pt x="14283" y="12677"/>
                </a:lnTo>
                <a:lnTo>
                  <a:pt x="13943" y="12653"/>
                </a:lnTo>
                <a:lnTo>
                  <a:pt x="13943" y="12361"/>
                </a:lnTo>
                <a:lnTo>
                  <a:pt x="13894" y="12215"/>
                </a:lnTo>
                <a:lnTo>
                  <a:pt x="13845" y="12069"/>
                </a:lnTo>
                <a:close/>
                <a:moveTo>
                  <a:pt x="3188" y="12093"/>
                </a:moveTo>
                <a:lnTo>
                  <a:pt x="3139" y="12215"/>
                </a:lnTo>
                <a:lnTo>
                  <a:pt x="3139" y="12434"/>
                </a:lnTo>
                <a:lnTo>
                  <a:pt x="3139" y="12556"/>
                </a:lnTo>
                <a:lnTo>
                  <a:pt x="3164" y="12653"/>
                </a:lnTo>
                <a:lnTo>
                  <a:pt x="2750" y="12726"/>
                </a:lnTo>
                <a:lnTo>
                  <a:pt x="2677" y="12726"/>
                </a:lnTo>
                <a:lnTo>
                  <a:pt x="2701" y="12677"/>
                </a:lnTo>
                <a:lnTo>
                  <a:pt x="2701" y="12629"/>
                </a:lnTo>
                <a:lnTo>
                  <a:pt x="2701" y="12580"/>
                </a:lnTo>
                <a:lnTo>
                  <a:pt x="2653" y="12531"/>
                </a:lnTo>
                <a:lnTo>
                  <a:pt x="2628" y="12458"/>
                </a:lnTo>
                <a:lnTo>
                  <a:pt x="2604" y="12361"/>
                </a:lnTo>
                <a:lnTo>
                  <a:pt x="2580" y="12166"/>
                </a:lnTo>
                <a:lnTo>
                  <a:pt x="3188" y="12093"/>
                </a:lnTo>
                <a:close/>
                <a:moveTo>
                  <a:pt x="5694" y="12215"/>
                </a:moveTo>
                <a:lnTo>
                  <a:pt x="5986" y="12288"/>
                </a:lnTo>
                <a:lnTo>
                  <a:pt x="6278" y="12361"/>
                </a:lnTo>
                <a:lnTo>
                  <a:pt x="6229" y="12507"/>
                </a:lnTo>
                <a:lnTo>
                  <a:pt x="6229" y="12677"/>
                </a:lnTo>
                <a:lnTo>
                  <a:pt x="6229" y="12726"/>
                </a:lnTo>
                <a:lnTo>
                  <a:pt x="5791" y="12653"/>
                </a:lnTo>
                <a:lnTo>
                  <a:pt x="5767" y="12531"/>
                </a:lnTo>
                <a:lnTo>
                  <a:pt x="5743" y="12410"/>
                </a:lnTo>
                <a:lnTo>
                  <a:pt x="5694" y="12215"/>
                </a:lnTo>
                <a:close/>
                <a:moveTo>
                  <a:pt x="13383" y="487"/>
                </a:moveTo>
                <a:lnTo>
                  <a:pt x="13699" y="511"/>
                </a:lnTo>
                <a:lnTo>
                  <a:pt x="14308" y="584"/>
                </a:lnTo>
                <a:lnTo>
                  <a:pt x="14648" y="657"/>
                </a:lnTo>
                <a:lnTo>
                  <a:pt x="14989" y="730"/>
                </a:lnTo>
                <a:lnTo>
                  <a:pt x="15305" y="827"/>
                </a:lnTo>
                <a:lnTo>
                  <a:pt x="15646" y="949"/>
                </a:lnTo>
                <a:lnTo>
                  <a:pt x="15938" y="1095"/>
                </a:lnTo>
                <a:lnTo>
                  <a:pt x="16230" y="1265"/>
                </a:lnTo>
                <a:lnTo>
                  <a:pt x="16498" y="1484"/>
                </a:lnTo>
                <a:lnTo>
                  <a:pt x="16741" y="1728"/>
                </a:lnTo>
                <a:lnTo>
                  <a:pt x="16741" y="1801"/>
                </a:lnTo>
                <a:lnTo>
                  <a:pt x="16790" y="2020"/>
                </a:lnTo>
                <a:lnTo>
                  <a:pt x="16838" y="2214"/>
                </a:lnTo>
                <a:lnTo>
                  <a:pt x="16887" y="2652"/>
                </a:lnTo>
                <a:lnTo>
                  <a:pt x="16887" y="3066"/>
                </a:lnTo>
                <a:lnTo>
                  <a:pt x="16911" y="3504"/>
                </a:lnTo>
                <a:lnTo>
                  <a:pt x="16887" y="4477"/>
                </a:lnTo>
                <a:lnTo>
                  <a:pt x="16863" y="5475"/>
                </a:lnTo>
                <a:lnTo>
                  <a:pt x="16814" y="6983"/>
                </a:lnTo>
                <a:lnTo>
                  <a:pt x="16790" y="8492"/>
                </a:lnTo>
                <a:lnTo>
                  <a:pt x="16838" y="10244"/>
                </a:lnTo>
                <a:lnTo>
                  <a:pt x="16838" y="11120"/>
                </a:lnTo>
                <a:lnTo>
                  <a:pt x="16790" y="11996"/>
                </a:lnTo>
                <a:lnTo>
                  <a:pt x="16473" y="11947"/>
                </a:lnTo>
                <a:lnTo>
                  <a:pt x="16181" y="11874"/>
                </a:lnTo>
                <a:lnTo>
                  <a:pt x="15622" y="11753"/>
                </a:lnTo>
                <a:lnTo>
                  <a:pt x="15354" y="11680"/>
                </a:lnTo>
                <a:lnTo>
                  <a:pt x="15062" y="11655"/>
                </a:lnTo>
                <a:lnTo>
                  <a:pt x="14405" y="11607"/>
                </a:lnTo>
                <a:lnTo>
                  <a:pt x="13724" y="11582"/>
                </a:lnTo>
                <a:lnTo>
                  <a:pt x="13067" y="11607"/>
                </a:lnTo>
                <a:lnTo>
                  <a:pt x="12385" y="11655"/>
                </a:lnTo>
                <a:lnTo>
                  <a:pt x="11850" y="11704"/>
                </a:lnTo>
                <a:lnTo>
                  <a:pt x="11315" y="11801"/>
                </a:lnTo>
                <a:lnTo>
                  <a:pt x="10780" y="11923"/>
                </a:lnTo>
                <a:lnTo>
                  <a:pt x="10269" y="12118"/>
                </a:lnTo>
                <a:lnTo>
                  <a:pt x="10025" y="12215"/>
                </a:lnTo>
                <a:lnTo>
                  <a:pt x="9733" y="12361"/>
                </a:lnTo>
                <a:lnTo>
                  <a:pt x="9417" y="12531"/>
                </a:lnTo>
                <a:lnTo>
                  <a:pt x="9149" y="12726"/>
                </a:lnTo>
                <a:lnTo>
                  <a:pt x="9101" y="11363"/>
                </a:lnTo>
                <a:lnTo>
                  <a:pt x="9052" y="10001"/>
                </a:lnTo>
                <a:lnTo>
                  <a:pt x="8979" y="8662"/>
                </a:lnTo>
                <a:lnTo>
                  <a:pt x="8955" y="7300"/>
                </a:lnTo>
                <a:lnTo>
                  <a:pt x="8955" y="5913"/>
                </a:lnTo>
                <a:lnTo>
                  <a:pt x="8930" y="4526"/>
                </a:lnTo>
                <a:lnTo>
                  <a:pt x="8930" y="3942"/>
                </a:lnTo>
                <a:lnTo>
                  <a:pt x="8930" y="3358"/>
                </a:lnTo>
                <a:lnTo>
                  <a:pt x="8930" y="2774"/>
                </a:lnTo>
                <a:lnTo>
                  <a:pt x="8930" y="2214"/>
                </a:lnTo>
                <a:lnTo>
                  <a:pt x="8930" y="2166"/>
                </a:lnTo>
                <a:lnTo>
                  <a:pt x="9222" y="2020"/>
                </a:lnTo>
                <a:lnTo>
                  <a:pt x="9490" y="1849"/>
                </a:lnTo>
                <a:lnTo>
                  <a:pt x="9758" y="1679"/>
                </a:lnTo>
                <a:lnTo>
                  <a:pt x="10001" y="1533"/>
                </a:lnTo>
                <a:lnTo>
                  <a:pt x="10877" y="1046"/>
                </a:lnTo>
                <a:lnTo>
                  <a:pt x="11339" y="827"/>
                </a:lnTo>
                <a:lnTo>
                  <a:pt x="11777" y="657"/>
                </a:lnTo>
                <a:lnTo>
                  <a:pt x="12069" y="560"/>
                </a:lnTo>
                <a:lnTo>
                  <a:pt x="12385" y="511"/>
                </a:lnTo>
                <a:lnTo>
                  <a:pt x="12702" y="487"/>
                </a:lnTo>
                <a:close/>
                <a:moveTo>
                  <a:pt x="12872" y="12093"/>
                </a:moveTo>
                <a:lnTo>
                  <a:pt x="12823" y="12166"/>
                </a:lnTo>
                <a:lnTo>
                  <a:pt x="12775" y="12264"/>
                </a:lnTo>
                <a:lnTo>
                  <a:pt x="12750" y="12361"/>
                </a:lnTo>
                <a:lnTo>
                  <a:pt x="12750" y="12458"/>
                </a:lnTo>
                <a:lnTo>
                  <a:pt x="12775" y="12677"/>
                </a:lnTo>
                <a:lnTo>
                  <a:pt x="12215" y="12726"/>
                </a:lnTo>
                <a:lnTo>
                  <a:pt x="12215" y="12702"/>
                </a:lnTo>
                <a:lnTo>
                  <a:pt x="12191" y="12629"/>
                </a:lnTo>
                <a:lnTo>
                  <a:pt x="12166" y="12580"/>
                </a:lnTo>
                <a:lnTo>
                  <a:pt x="12166" y="12434"/>
                </a:lnTo>
                <a:lnTo>
                  <a:pt x="12166" y="12191"/>
                </a:lnTo>
                <a:lnTo>
                  <a:pt x="12166" y="12166"/>
                </a:lnTo>
                <a:lnTo>
                  <a:pt x="12677" y="12118"/>
                </a:lnTo>
                <a:lnTo>
                  <a:pt x="12872" y="12093"/>
                </a:lnTo>
                <a:close/>
                <a:moveTo>
                  <a:pt x="14673" y="12093"/>
                </a:moveTo>
                <a:lnTo>
                  <a:pt x="15232" y="12166"/>
                </a:lnTo>
                <a:lnTo>
                  <a:pt x="15184" y="12239"/>
                </a:lnTo>
                <a:lnTo>
                  <a:pt x="15135" y="12312"/>
                </a:lnTo>
                <a:lnTo>
                  <a:pt x="15111" y="12410"/>
                </a:lnTo>
                <a:lnTo>
                  <a:pt x="15111" y="12483"/>
                </a:lnTo>
                <a:lnTo>
                  <a:pt x="15135" y="12629"/>
                </a:lnTo>
                <a:lnTo>
                  <a:pt x="15159" y="12775"/>
                </a:lnTo>
                <a:lnTo>
                  <a:pt x="15159" y="12775"/>
                </a:lnTo>
                <a:lnTo>
                  <a:pt x="14648" y="12702"/>
                </a:lnTo>
                <a:lnTo>
                  <a:pt x="14673" y="12410"/>
                </a:lnTo>
                <a:lnTo>
                  <a:pt x="14673" y="12239"/>
                </a:lnTo>
                <a:lnTo>
                  <a:pt x="14673" y="12093"/>
                </a:lnTo>
                <a:close/>
                <a:moveTo>
                  <a:pt x="6521" y="12458"/>
                </a:moveTo>
                <a:lnTo>
                  <a:pt x="6838" y="12580"/>
                </a:lnTo>
                <a:lnTo>
                  <a:pt x="6789" y="12702"/>
                </a:lnTo>
                <a:lnTo>
                  <a:pt x="6765" y="12848"/>
                </a:lnTo>
                <a:lnTo>
                  <a:pt x="6667" y="12799"/>
                </a:lnTo>
                <a:lnTo>
                  <a:pt x="6570" y="12629"/>
                </a:lnTo>
                <a:lnTo>
                  <a:pt x="6521" y="12458"/>
                </a:lnTo>
                <a:close/>
                <a:moveTo>
                  <a:pt x="2215" y="12239"/>
                </a:moveTo>
                <a:lnTo>
                  <a:pt x="2190" y="12361"/>
                </a:lnTo>
                <a:lnTo>
                  <a:pt x="2215" y="12507"/>
                </a:lnTo>
                <a:lnTo>
                  <a:pt x="2239" y="12629"/>
                </a:lnTo>
                <a:lnTo>
                  <a:pt x="2312" y="12750"/>
                </a:lnTo>
                <a:lnTo>
                  <a:pt x="2336" y="12775"/>
                </a:lnTo>
                <a:lnTo>
                  <a:pt x="1850" y="12872"/>
                </a:lnTo>
                <a:lnTo>
                  <a:pt x="1850" y="12604"/>
                </a:lnTo>
                <a:lnTo>
                  <a:pt x="1850" y="12312"/>
                </a:lnTo>
                <a:lnTo>
                  <a:pt x="2215" y="12239"/>
                </a:lnTo>
                <a:close/>
                <a:moveTo>
                  <a:pt x="11850" y="12191"/>
                </a:moveTo>
                <a:lnTo>
                  <a:pt x="11826" y="12385"/>
                </a:lnTo>
                <a:lnTo>
                  <a:pt x="11826" y="12580"/>
                </a:lnTo>
                <a:lnTo>
                  <a:pt x="11850" y="12775"/>
                </a:lnTo>
                <a:lnTo>
                  <a:pt x="11315" y="12848"/>
                </a:lnTo>
                <a:lnTo>
                  <a:pt x="11242" y="12872"/>
                </a:lnTo>
                <a:lnTo>
                  <a:pt x="11193" y="12823"/>
                </a:lnTo>
                <a:lnTo>
                  <a:pt x="11193" y="12775"/>
                </a:lnTo>
                <a:lnTo>
                  <a:pt x="11193" y="12580"/>
                </a:lnTo>
                <a:lnTo>
                  <a:pt x="11193" y="12410"/>
                </a:lnTo>
                <a:lnTo>
                  <a:pt x="11169" y="12337"/>
                </a:lnTo>
                <a:lnTo>
                  <a:pt x="11510" y="12239"/>
                </a:lnTo>
                <a:lnTo>
                  <a:pt x="11850" y="12191"/>
                </a:lnTo>
                <a:close/>
                <a:moveTo>
                  <a:pt x="4842" y="511"/>
                </a:moveTo>
                <a:lnTo>
                  <a:pt x="5183" y="535"/>
                </a:lnTo>
                <a:lnTo>
                  <a:pt x="5548" y="584"/>
                </a:lnTo>
                <a:lnTo>
                  <a:pt x="5889" y="657"/>
                </a:lnTo>
                <a:lnTo>
                  <a:pt x="6229" y="754"/>
                </a:lnTo>
                <a:lnTo>
                  <a:pt x="6546" y="876"/>
                </a:lnTo>
                <a:lnTo>
                  <a:pt x="6862" y="1022"/>
                </a:lnTo>
                <a:lnTo>
                  <a:pt x="7178" y="1168"/>
                </a:lnTo>
                <a:lnTo>
                  <a:pt x="7470" y="1363"/>
                </a:lnTo>
                <a:lnTo>
                  <a:pt x="7738" y="1557"/>
                </a:lnTo>
                <a:lnTo>
                  <a:pt x="8006" y="1801"/>
                </a:lnTo>
                <a:lnTo>
                  <a:pt x="8225" y="2044"/>
                </a:lnTo>
                <a:lnTo>
                  <a:pt x="8444" y="2287"/>
                </a:lnTo>
                <a:lnTo>
                  <a:pt x="8492" y="2360"/>
                </a:lnTo>
                <a:lnTo>
                  <a:pt x="8444" y="2847"/>
                </a:lnTo>
                <a:lnTo>
                  <a:pt x="8419" y="3358"/>
                </a:lnTo>
                <a:lnTo>
                  <a:pt x="8444" y="4331"/>
                </a:lnTo>
                <a:lnTo>
                  <a:pt x="8468" y="5718"/>
                </a:lnTo>
                <a:lnTo>
                  <a:pt x="8468" y="7105"/>
                </a:lnTo>
                <a:lnTo>
                  <a:pt x="8468" y="7835"/>
                </a:lnTo>
                <a:lnTo>
                  <a:pt x="8492" y="8565"/>
                </a:lnTo>
                <a:lnTo>
                  <a:pt x="8541" y="10049"/>
                </a:lnTo>
                <a:lnTo>
                  <a:pt x="8614" y="11509"/>
                </a:lnTo>
                <a:lnTo>
                  <a:pt x="8663" y="12969"/>
                </a:lnTo>
                <a:lnTo>
                  <a:pt x="8663" y="12969"/>
                </a:lnTo>
                <a:lnTo>
                  <a:pt x="7860" y="12507"/>
                </a:lnTo>
                <a:lnTo>
                  <a:pt x="7446" y="12288"/>
                </a:lnTo>
                <a:lnTo>
                  <a:pt x="7032" y="12069"/>
                </a:lnTo>
                <a:lnTo>
                  <a:pt x="6765" y="11947"/>
                </a:lnTo>
                <a:lnTo>
                  <a:pt x="6497" y="11850"/>
                </a:lnTo>
                <a:lnTo>
                  <a:pt x="6205" y="11777"/>
                </a:lnTo>
                <a:lnTo>
                  <a:pt x="5937" y="11704"/>
                </a:lnTo>
                <a:lnTo>
                  <a:pt x="5353" y="11607"/>
                </a:lnTo>
                <a:lnTo>
                  <a:pt x="4769" y="11534"/>
                </a:lnTo>
                <a:lnTo>
                  <a:pt x="3650" y="11534"/>
                </a:lnTo>
                <a:lnTo>
                  <a:pt x="3066" y="11558"/>
                </a:lnTo>
                <a:lnTo>
                  <a:pt x="2507" y="11631"/>
                </a:lnTo>
                <a:lnTo>
                  <a:pt x="2044" y="11704"/>
                </a:lnTo>
                <a:lnTo>
                  <a:pt x="1533" y="11801"/>
                </a:lnTo>
                <a:lnTo>
                  <a:pt x="1290" y="11874"/>
                </a:lnTo>
                <a:lnTo>
                  <a:pt x="1047" y="11947"/>
                </a:lnTo>
                <a:lnTo>
                  <a:pt x="828" y="12045"/>
                </a:lnTo>
                <a:lnTo>
                  <a:pt x="609" y="12166"/>
                </a:lnTo>
                <a:lnTo>
                  <a:pt x="609" y="12166"/>
                </a:lnTo>
                <a:lnTo>
                  <a:pt x="633" y="11972"/>
                </a:lnTo>
                <a:lnTo>
                  <a:pt x="657" y="11777"/>
                </a:lnTo>
                <a:lnTo>
                  <a:pt x="657" y="11485"/>
                </a:lnTo>
                <a:lnTo>
                  <a:pt x="584" y="10147"/>
                </a:lnTo>
                <a:lnTo>
                  <a:pt x="536" y="9490"/>
                </a:lnTo>
                <a:lnTo>
                  <a:pt x="536" y="8833"/>
                </a:lnTo>
                <a:lnTo>
                  <a:pt x="560" y="7908"/>
                </a:lnTo>
                <a:lnTo>
                  <a:pt x="609" y="7008"/>
                </a:lnTo>
                <a:lnTo>
                  <a:pt x="657" y="6083"/>
                </a:lnTo>
                <a:lnTo>
                  <a:pt x="657" y="5645"/>
                </a:lnTo>
                <a:lnTo>
                  <a:pt x="657" y="5183"/>
                </a:lnTo>
                <a:lnTo>
                  <a:pt x="609" y="4234"/>
                </a:lnTo>
                <a:lnTo>
                  <a:pt x="584" y="3309"/>
                </a:lnTo>
                <a:lnTo>
                  <a:pt x="584" y="2896"/>
                </a:lnTo>
                <a:lnTo>
                  <a:pt x="609" y="2506"/>
                </a:lnTo>
                <a:lnTo>
                  <a:pt x="657" y="1728"/>
                </a:lnTo>
                <a:lnTo>
                  <a:pt x="949" y="1582"/>
                </a:lnTo>
                <a:lnTo>
                  <a:pt x="1241" y="1460"/>
                </a:lnTo>
                <a:lnTo>
                  <a:pt x="1801" y="1241"/>
                </a:lnTo>
                <a:lnTo>
                  <a:pt x="2653" y="949"/>
                </a:lnTo>
                <a:lnTo>
                  <a:pt x="3504" y="681"/>
                </a:lnTo>
                <a:lnTo>
                  <a:pt x="3821" y="608"/>
                </a:lnTo>
                <a:lnTo>
                  <a:pt x="4161" y="535"/>
                </a:lnTo>
                <a:lnTo>
                  <a:pt x="4502" y="511"/>
                </a:lnTo>
                <a:close/>
                <a:moveTo>
                  <a:pt x="15354" y="12191"/>
                </a:moveTo>
                <a:lnTo>
                  <a:pt x="15646" y="12239"/>
                </a:lnTo>
                <a:lnTo>
                  <a:pt x="15938" y="12337"/>
                </a:lnTo>
                <a:lnTo>
                  <a:pt x="15889" y="12507"/>
                </a:lnTo>
                <a:lnTo>
                  <a:pt x="15889" y="12653"/>
                </a:lnTo>
                <a:lnTo>
                  <a:pt x="15889" y="12994"/>
                </a:lnTo>
                <a:lnTo>
                  <a:pt x="15524" y="12872"/>
                </a:lnTo>
                <a:lnTo>
                  <a:pt x="15500" y="12702"/>
                </a:lnTo>
                <a:lnTo>
                  <a:pt x="15427" y="12507"/>
                </a:lnTo>
                <a:lnTo>
                  <a:pt x="15378" y="12337"/>
                </a:lnTo>
                <a:lnTo>
                  <a:pt x="15330" y="12191"/>
                </a:lnTo>
                <a:close/>
                <a:moveTo>
                  <a:pt x="1509" y="12385"/>
                </a:moveTo>
                <a:lnTo>
                  <a:pt x="1460" y="12677"/>
                </a:lnTo>
                <a:lnTo>
                  <a:pt x="1436" y="12848"/>
                </a:lnTo>
                <a:lnTo>
                  <a:pt x="1460" y="13018"/>
                </a:lnTo>
                <a:lnTo>
                  <a:pt x="1290" y="13091"/>
                </a:lnTo>
                <a:lnTo>
                  <a:pt x="1290" y="12969"/>
                </a:lnTo>
                <a:lnTo>
                  <a:pt x="1290" y="12726"/>
                </a:lnTo>
                <a:lnTo>
                  <a:pt x="1266" y="12580"/>
                </a:lnTo>
                <a:lnTo>
                  <a:pt x="1241" y="12458"/>
                </a:lnTo>
                <a:lnTo>
                  <a:pt x="1509" y="12385"/>
                </a:lnTo>
                <a:close/>
                <a:moveTo>
                  <a:pt x="10926" y="12385"/>
                </a:moveTo>
                <a:lnTo>
                  <a:pt x="10877" y="12531"/>
                </a:lnTo>
                <a:lnTo>
                  <a:pt x="10828" y="12750"/>
                </a:lnTo>
                <a:lnTo>
                  <a:pt x="10804" y="12969"/>
                </a:lnTo>
                <a:lnTo>
                  <a:pt x="10366" y="13091"/>
                </a:lnTo>
                <a:lnTo>
                  <a:pt x="10366" y="12921"/>
                </a:lnTo>
                <a:lnTo>
                  <a:pt x="10366" y="12750"/>
                </a:lnTo>
                <a:lnTo>
                  <a:pt x="10366" y="12677"/>
                </a:lnTo>
                <a:lnTo>
                  <a:pt x="10342" y="12604"/>
                </a:lnTo>
                <a:lnTo>
                  <a:pt x="10536" y="12531"/>
                </a:lnTo>
                <a:lnTo>
                  <a:pt x="10926" y="12385"/>
                </a:lnTo>
                <a:close/>
                <a:moveTo>
                  <a:pt x="7105" y="12726"/>
                </a:moveTo>
                <a:lnTo>
                  <a:pt x="7641" y="13018"/>
                </a:lnTo>
                <a:lnTo>
                  <a:pt x="7616" y="13115"/>
                </a:lnTo>
                <a:lnTo>
                  <a:pt x="7616" y="13140"/>
                </a:lnTo>
                <a:lnTo>
                  <a:pt x="7397" y="13042"/>
                </a:lnTo>
                <a:lnTo>
                  <a:pt x="7178" y="12969"/>
                </a:lnTo>
                <a:lnTo>
                  <a:pt x="7130" y="12823"/>
                </a:lnTo>
                <a:lnTo>
                  <a:pt x="7105" y="12726"/>
                </a:lnTo>
                <a:close/>
                <a:moveTo>
                  <a:pt x="16181" y="12410"/>
                </a:moveTo>
                <a:lnTo>
                  <a:pt x="16303" y="12458"/>
                </a:lnTo>
                <a:lnTo>
                  <a:pt x="16254" y="12604"/>
                </a:lnTo>
                <a:lnTo>
                  <a:pt x="16230" y="12775"/>
                </a:lnTo>
                <a:lnTo>
                  <a:pt x="16206" y="13140"/>
                </a:lnTo>
                <a:lnTo>
                  <a:pt x="16157" y="13115"/>
                </a:lnTo>
                <a:lnTo>
                  <a:pt x="16206" y="13067"/>
                </a:lnTo>
                <a:lnTo>
                  <a:pt x="16206" y="12994"/>
                </a:lnTo>
                <a:lnTo>
                  <a:pt x="16181" y="12702"/>
                </a:lnTo>
                <a:lnTo>
                  <a:pt x="16181" y="12410"/>
                </a:lnTo>
                <a:close/>
                <a:moveTo>
                  <a:pt x="10025" y="12750"/>
                </a:moveTo>
                <a:lnTo>
                  <a:pt x="9977" y="12994"/>
                </a:lnTo>
                <a:lnTo>
                  <a:pt x="9928" y="13213"/>
                </a:lnTo>
                <a:lnTo>
                  <a:pt x="9928" y="13261"/>
                </a:lnTo>
                <a:lnTo>
                  <a:pt x="9563" y="13432"/>
                </a:lnTo>
                <a:lnTo>
                  <a:pt x="9563" y="13286"/>
                </a:lnTo>
                <a:lnTo>
                  <a:pt x="9563" y="13164"/>
                </a:lnTo>
                <a:lnTo>
                  <a:pt x="9539" y="13067"/>
                </a:lnTo>
                <a:lnTo>
                  <a:pt x="9539" y="13042"/>
                </a:lnTo>
                <a:lnTo>
                  <a:pt x="9563" y="13018"/>
                </a:lnTo>
                <a:lnTo>
                  <a:pt x="9782" y="12896"/>
                </a:lnTo>
                <a:lnTo>
                  <a:pt x="10025" y="12750"/>
                </a:lnTo>
                <a:close/>
                <a:moveTo>
                  <a:pt x="8030" y="13261"/>
                </a:moveTo>
                <a:lnTo>
                  <a:pt x="8322" y="13432"/>
                </a:lnTo>
                <a:lnTo>
                  <a:pt x="8614" y="13553"/>
                </a:lnTo>
                <a:lnTo>
                  <a:pt x="8565" y="13675"/>
                </a:lnTo>
                <a:lnTo>
                  <a:pt x="8541" y="13870"/>
                </a:lnTo>
                <a:lnTo>
                  <a:pt x="8419" y="13724"/>
                </a:lnTo>
                <a:lnTo>
                  <a:pt x="8298" y="13602"/>
                </a:lnTo>
                <a:lnTo>
                  <a:pt x="8030" y="13383"/>
                </a:lnTo>
                <a:lnTo>
                  <a:pt x="8030" y="13261"/>
                </a:lnTo>
                <a:close/>
                <a:moveTo>
                  <a:pt x="9247" y="13261"/>
                </a:moveTo>
                <a:lnTo>
                  <a:pt x="9247" y="13383"/>
                </a:lnTo>
                <a:lnTo>
                  <a:pt x="9271" y="13578"/>
                </a:lnTo>
                <a:lnTo>
                  <a:pt x="9052" y="13724"/>
                </a:lnTo>
                <a:lnTo>
                  <a:pt x="8857" y="13894"/>
                </a:lnTo>
                <a:lnTo>
                  <a:pt x="8857" y="13699"/>
                </a:lnTo>
                <a:lnTo>
                  <a:pt x="8857" y="13626"/>
                </a:lnTo>
                <a:lnTo>
                  <a:pt x="8930" y="13602"/>
                </a:lnTo>
                <a:lnTo>
                  <a:pt x="8979" y="13553"/>
                </a:lnTo>
                <a:lnTo>
                  <a:pt x="9052" y="13456"/>
                </a:lnTo>
                <a:lnTo>
                  <a:pt x="9101" y="13407"/>
                </a:lnTo>
                <a:lnTo>
                  <a:pt x="9149" y="13334"/>
                </a:lnTo>
                <a:lnTo>
                  <a:pt x="9247" y="13261"/>
                </a:lnTo>
                <a:close/>
                <a:moveTo>
                  <a:pt x="4550" y="0"/>
                </a:moveTo>
                <a:lnTo>
                  <a:pt x="4185" y="24"/>
                </a:lnTo>
                <a:lnTo>
                  <a:pt x="3845" y="49"/>
                </a:lnTo>
                <a:lnTo>
                  <a:pt x="3504" y="122"/>
                </a:lnTo>
                <a:lnTo>
                  <a:pt x="3042" y="243"/>
                </a:lnTo>
                <a:lnTo>
                  <a:pt x="2580" y="414"/>
                </a:lnTo>
                <a:lnTo>
                  <a:pt x="1679" y="754"/>
                </a:lnTo>
                <a:lnTo>
                  <a:pt x="1290" y="876"/>
                </a:lnTo>
                <a:lnTo>
                  <a:pt x="852" y="1046"/>
                </a:lnTo>
                <a:lnTo>
                  <a:pt x="633" y="1168"/>
                </a:lnTo>
                <a:lnTo>
                  <a:pt x="438" y="1290"/>
                </a:lnTo>
                <a:lnTo>
                  <a:pt x="292" y="1436"/>
                </a:lnTo>
                <a:lnTo>
                  <a:pt x="195" y="1606"/>
                </a:lnTo>
                <a:lnTo>
                  <a:pt x="171" y="1703"/>
                </a:lnTo>
                <a:lnTo>
                  <a:pt x="195" y="1801"/>
                </a:lnTo>
                <a:lnTo>
                  <a:pt x="122" y="2093"/>
                </a:lnTo>
                <a:lnTo>
                  <a:pt x="73" y="2409"/>
                </a:lnTo>
                <a:lnTo>
                  <a:pt x="49" y="2725"/>
                </a:lnTo>
                <a:lnTo>
                  <a:pt x="49" y="3066"/>
                </a:lnTo>
                <a:lnTo>
                  <a:pt x="73" y="3699"/>
                </a:lnTo>
                <a:lnTo>
                  <a:pt x="98" y="4331"/>
                </a:lnTo>
                <a:lnTo>
                  <a:pt x="122" y="5183"/>
                </a:lnTo>
                <a:lnTo>
                  <a:pt x="122" y="6034"/>
                </a:lnTo>
                <a:lnTo>
                  <a:pt x="98" y="6886"/>
                </a:lnTo>
                <a:lnTo>
                  <a:pt x="25" y="7738"/>
                </a:lnTo>
                <a:lnTo>
                  <a:pt x="0" y="8468"/>
                </a:lnTo>
                <a:lnTo>
                  <a:pt x="0" y="9198"/>
                </a:lnTo>
                <a:lnTo>
                  <a:pt x="0" y="9928"/>
                </a:lnTo>
                <a:lnTo>
                  <a:pt x="49" y="10633"/>
                </a:lnTo>
                <a:lnTo>
                  <a:pt x="122" y="11680"/>
                </a:lnTo>
                <a:lnTo>
                  <a:pt x="122" y="12045"/>
                </a:lnTo>
                <a:lnTo>
                  <a:pt x="122" y="12166"/>
                </a:lnTo>
                <a:lnTo>
                  <a:pt x="171" y="12264"/>
                </a:lnTo>
                <a:lnTo>
                  <a:pt x="195" y="12337"/>
                </a:lnTo>
                <a:lnTo>
                  <a:pt x="292" y="12385"/>
                </a:lnTo>
                <a:lnTo>
                  <a:pt x="341" y="12410"/>
                </a:lnTo>
                <a:lnTo>
                  <a:pt x="365" y="12507"/>
                </a:lnTo>
                <a:lnTo>
                  <a:pt x="414" y="12580"/>
                </a:lnTo>
                <a:lnTo>
                  <a:pt x="487" y="12629"/>
                </a:lnTo>
                <a:lnTo>
                  <a:pt x="584" y="12629"/>
                </a:lnTo>
                <a:lnTo>
                  <a:pt x="803" y="12580"/>
                </a:lnTo>
                <a:lnTo>
                  <a:pt x="803" y="12896"/>
                </a:lnTo>
                <a:lnTo>
                  <a:pt x="803" y="13188"/>
                </a:lnTo>
                <a:lnTo>
                  <a:pt x="828" y="13334"/>
                </a:lnTo>
                <a:lnTo>
                  <a:pt x="876" y="13480"/>
                </a:lnTo>
                <a:lnTo>
                  <a:pt x="925" y="13529"/>
                </a:lnTo>
                <a:lnTo>
                  <a:pt x="998" y="13578"/>
                </a:lnTo>
                <a:lnTo>
                  <a:pt x="1144" y="13578"/>
                </a:lnTo>
                <a:lnTo>
                  <a:pt x="1217" y="13553"/>
                </a:lnTo>
                <a:lnTo>
                  <a:pt x="1241" y="13529"/>
                </a:lnTo>
                <a:lnTo>
                  <a:pt x="1363" y="13529"/>
                </a:lnTo>
                <a:lnTo>
                  <a:pt x="1485" y="13505"/>
                </a:lnTo>
                <a:lnTo>
                  <a:pt x="1704" y="13432"/>
                </a:lnTo>
                <a:lnTo>
                  <a:pt x="2142" y="13310"/>
                </a:lnTo>
                <a:lnTo>
                  <a:pt x="2604" y="13213"/>
                </a:lnTo>
                <a:lnTo>
                  <a:pt x="3188" y="13140"/>
                </a:lnTo>
                <a:lnTo>
                  <a:pt x="3772" y="13091"/>
                </a:lnTo>
                <a:lnTo>
                  <a:pt x="4356" y="13067"/>
                </a:lnTo>
                <a:lnTo>
                  <a:pt x="4940" y="13091"/>
                </a:lnTo>
                <a:lnTo>
                  <a:pt x="5402" y="13115"/>
                </a:lnTo>
                <a:lnTo>
                  <a:pt x="5937" y="13164"/>
                </a:lnTo>
                <a:lnTo>
                  <a:pt x="6473" y="13261"/>
                </a:lnTo>
                <a:lnTo>
                  <a:pt x="6740" y="13334"/>
                </a:lnTo>
                <a:lnTo>
                  <a:pt x="7008" y="13407"/>
                </a:lnTo>
                <a:lnTo>
                  <a:pt x="7251" y="13505"/>
                </a:lnTo>
                <a:lnTo>
                  <a:pt x="7495" y="13626"/>
                </a:lnTo>
                <a:lnTo>
                  <a:pt x="7714" y="13772"/>
                </a:lnTo>
                <a:lnTo>
                  <a:pt x="7908" y="13918"/>
                </a:lnTo>
                <a:lnTo>
                  <a:pt x="8079" y="14088"/>
                </a:lnTo>
                <a:lnTo>
                  <a:pt x="8225" y="14307"/>
                </a:lnTo>
                <a:lnTo>
                  <a:pt x="8322" y="14526"/>
                </a:lnTo>
                <a:lnTo>
                  <a:pt x="8371" y="14794"/>
                </a:lnTo>
                <a:lnTo>
                  <a:pt x="8419" y="14891"/>
                </a:lnTo>
                <a:lnTo>
                  <a:pt x="8468" y="14940"/>
                </a:lnTo>
                <a:lnTo>
                  <a:pt x="8565" y="14964"/>
                </a:lnTo>
                <a:lnTo>
                  <a:pt x="8638" y="14964"/>
                </a:lnTo>
                <a:lnTo>
                  <a:pt x="8736" y="14916"/>
                </a:lnTo>
                <a:lnTo>
                  <a:pt x="8809" y="14843"/>
                </a:lnTo>
                <a:lnTo>
                  <a:pt x="8857" y="14770"/>
                </a:lnTo>
                <a:lnTo>
                  <a:pt x="8857" y="14648"/>
                </a:lnTo>
                <a:lnTo>
                  <a:pt x="8833" y="14599"/>
                </a:lnTo>
                <a:lnTo>
                  <a:pt x="9052" y="14332"/>
                </a:lnTo>
                <a:lnTo>
                  <a:pt x="9247" y="14113"/>
                </a:lnTo>
                <a:lnTo>
                  <a:pt x="9514" y="13943"/>
                </a:lnTo>
                <a:lnTo>
                  <a:pt x="9806" y="13772"/>
                </a:lnTo>
                <a:lnTo>
                  <a:pt x="10220" y="13602"/>
                </a:lnTo>
                <a:lnTo>
                  <a:pt x="10658" y="13456"/>
                </a:lnTo>
                <a:lnTo>
                  <a:pt x="11096" y="13334"/>
                </a:lnTo>
                <a:lnTo>
                  <a:pt x="11534" y="13261"/>
                </a:lnTo>
                <a:lnTo>
                  <a:pt x="12045" y="13188"/>
                </a:lnTo>
                <a:lnTo>
                  <a:pt x="12580" y="13140"/>
                </a:lnTo>
                <a:lnTo>
                  <a:pt x="13626" y="13091"/>
                </a:lnTo>
                <a:lnTo>
                  <a:pt x="13967" y="13091"/>
                </a:lnTo>
                <a:lnTo>
                  <a:pt x="14308" y="13115"/>
                </a:lnTo>
                <a:lnTo>
                  <a:pt x="14648" y="13140"/>
                </a:lnTo>
                <a:lnTo>
                  <a:pt x="14965" y="13188"/>
                </a:lnTo>
                <a:lnTo>
                  <a:pt x="15305" y="13261"/>
                </a:lnTo>
                <a:lnTo>
                  <a:pt x="15622" y="13359"/>
                </a:lnTo>
                <a:lnTo>
                  <a:pt x="15938" y="13480"/>
                </a:lnTo>
                <a:lnTo>
                  <a:pt x="16254" y="13651"/>
                </a:lnTo>
                <a:lnTo>
                  <a:pt x="16303" y="13675"/>
                </a:lnTo>
                <a:lnTo>
                  <a:pt x="16376" y="13675"/>
                </a:lnTo>
                <a:lnTo>
                  <a:pt x="16425" y="13651"/>
                </a:lnTo>
                <a:lnTo>
                  <a:pt x="16473" y="13626"/>
                </a:lnTo>
                <a:lnTo>
                  <a:pt x="16522" y="13578"/>
                </a:lnTo>
                <a:lnTo>
                  <a:pt x="16546" y="13529"/>
                </a:lnTo>
                <a:lnTo>
                  <a:pt x="16571" y="13456"/>
                </a:lnTo>
                <a:lnTo>
                  <a:pt x="16571" y="13407"/>
                </a:lnTo>
                <a:lnTo>
                  <a:pt x="16595" y="13310"/>
                </a:lnTo>
                <a:lnTo>
                  <a:pt x="16595" y="12921"/>
                </a:lnTo>
                <a:lnTo>
                  <a:pt x="16571" y="12531"/>
                </a:lnTo>
                <a:lnTo>
                  <a:pt x="16765" y="12556"/>
                </a:lnTo>
                <a:lnTo>
                  <a:pt x="16911" y="12556"/>
                </a:lnTo>
                <a:lnTo>
                  <a:pt x="17082" y="12531"/>
                </a:lnTo>
                <a:lnTo>
                  <a:pt x="17228" y="12483"/>
                </a:lnTo>
                <a:lnTo>
                  <a:pt x="17301" y="12458"/>
                </a:lnTo>
                <a:lnTo>
                  <a:pt x="17325" y="12410"/>
                </a:lnTo>
                <a:lnTo>
                  <a:pt x="17374" y="12361"/>
                </a:lnTo>
                <a:lnTo>
                  <a:pt x="17374" y="12312"/>
                </a:lnTo>
                <a:lnTo>
                  <a:pt x="17398" y="12264"/>
                </a:lnTo>
                <a:lnTo>
                  <a:pt x="17374" y="12191"/>
                </a:lnTo>
                <a:lnTo>
                  <a:pt x="17349" y="12142"/>
                </a:lnTo>
                <a:lnTo>
                  <a:pt x="17301" y="12118"/>
                </a:lnTo>
                <a:lnTo>
                  <a:pt x="17325" y="11972"/>
                </a:lnTo>
                <a:lnTo>
                  <a:pt x="17349" y="11826"/>
                </a:lnTo>
                <a:lnTo>
                  <a:pt x="17349" y="11558"/>
                </a:lnTo>
                <a:lnTo>
                  <a:pt x="17325" y="10998"/>
                </a:lnTo>
                <a:lnTo>
                  <a:pt x="17301" y="8881"/>
                </a:lnTo>
                <a:lnTo>
                  <a:pt x="17301" y="7178"/>
                </a:lnTo>
                <a:lnTo>
                  <a:pt x="17301" y="6326"/>
                </a:lnTo>
                <a:lnTo>
                  <a:pt x="17349" y="5475"/>
                </a:lnTo>
                <a:lnTo>
                  <a:pt x="17374" y="4380"/>
                </a:lnTo>
                <a:lnTo>
                  <a:pt x="17374" y="3820"/>
                </a:lnTo>
                <a:lnTo>
                  <a:pt x="17374" y="3285"/>
                </a:lnTo>
                <a:lnTo>
                  <a:pt x="17349" y="2920"/>
                </a:lnTo>
                <a:lnTo>
                  <a:pt x="17325" y="2531"/>
                </a:lnTo>
                <a:lnTo>
                  <a:pt x="17301" y="2336"/>
                </a:lnTo>
                <a:lnTo>
                  <a:pt x="17276" y="2141"/>
                </a:lnTo>
                <a:lnTo>
                  <a:pt x="17228" y="1971"/>
                </a:lnTo>
                <a:lnTo>
                  <a:pt x="17130" y="1801"/>
                </a:lnTo>
                <a:lnTo>
                  <a:pt x="17179" y="1728"/>
                </a:lnTo>
                <a:lnTo>
                  <a:pt x="17203" y="1630"/>
                </a:lnTo>
                <a:lnTo>
                  <a:pt x="17203" y="1557"/>
                </a:lnTo>
                <a:lnTo>
                  <a:pt x="17155" y="1460"/>
                </a:lnTo>
                <a:lnTo>
                  <a:pt x="16911" y="1217"/>
                </a:lnTo>
                <a:lnTo>
                  <a:pt x="16644" y="998"/>
                </a:lnTo>
                <a:lnTo>
                  <a:pt x="16352" y="803"/>
                </a:lnTo>
                <a:lnTo>
                  <a:pt x="16035" y="633"/>
                </a:lnTo>
                <a:lnTo>
                  <a:pt x="15719" y="487"/>
                </a:lnTo>
                <a:lnTo>
                  <a:pt x="15378" y="365"/>
                </a:lnTo>
                <a:lnTo>
                  <a:pt x="15038" y="268"/>
                </a:lnTo>
                <a:lnTo>
                  <a:pt x="14697" y="195"/>
                </a:lnTo>
                <a:lnTo>
                  <a:pt x="14356" y="146"/>
                </a:lnTo>
                <a:lnTo>
                  <a:pt x="14016" y="97"/>
                </a:lnTo>
                <a:lnTo>
                  <a:pt x="13626" y="49"/>
                </a:lnTo>
                <a:lnTo>
                  <a:pt x="13261" y="24"/>
                </a:lnTo>
                <a:lnTo>
                  <a:pt x="12896" y="24"/>
                </a:lnTo>
                <a:lnTo>
                  <a:pt x="12531" y="49"/>
                </a:lnTo>
                <a:lnTo>
                  <a:pt x="12166" y="97"/>
                </a:lnTo>
                <a:lnTo>
                  <a:pt x="11826" y="170"/>
                </a:lnTo>
                <a:lnTo>
                  <a:pt x="11583" y="243"/>
                </a:lnTo>
                <a:lnTo>
                  <a:pt x="11339" y="316"/>
                </a:lnTo>
                <a:lnTo>
                  <a:pt x="10877" y="560"/>
                </a:lnTo>
                <a:lnTo>
                  <a:pt x="10415" y="803"/>
                </a:lnTo>
                <a:lnTo>
                  <a:pt x="9977" y="1046"/>
                </a:lnTo>
                <a:lnTo>
                  <a:pt x="9441" y="1338"/>
                </a:lnTo>
                <a:lnTo>
                  <a:pt x="9125" y="1509"/>
                </a:lnTo>
                <a:lnTo>
                  <a:pt x="8857" y="1703"/>
                </a:lnTo>
                <a:lnTo>
                  <a:pt x="8809" y="1679"/>
                </a:lnTo>
                <a:lnTo>
                  <a:pt x="8687" y="1679"/>
                </a:lnTo>
                <a:lnTo>
                  <a:pt x="8638" y="1728"/>
                </a:lnTo>
                <a:lnTo>
                  <a:pt x="8419" y="1460"/>
                </a:lnTo>
                <a:lnTo>
                  <a:pt x="8152" y="1217"/>
                </a:lnTo>
                <a:lnTo>
                  <a:pt x="7884" y="1022"/>
                </a:lnTo>
                <a:lnTo>
                  <a:pt x="7592" y="803"/>
                </a:lnTo>
                <a:lnTo>
                  <a:pt x="7276" y="633"/>
                </a:lnTo>
                <a:lnTo>
                  <a:pt x="6959" y="487"/>
                </a:lnTo>
                <a:lnTo>
                  <a:pt x="6643" y="341"/>
                </a:lnTo>
                <a:lnTo>
                  <a:pt x="6302" y="243"/>
                </a:lnTo>
                <a:lnTo>
                  <a:pt x="5962" y="146"/>
                </a:lnTo>
                <a:lnTo>
                  <a:pt x="5597" y="73"/>
                </a:lnTo>
                <a:lnTo>
                  <a:pt x="5256" y="24"/>
                </a:lnTo>
                <a:lnTo>
                  <a:pt x="4891"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0"/>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1"/>
          <p:cNvSpPr txBox="1">
            <a:spLocks noGrp="1"/>
          </p:cNvSpPr>
          <p:nvPr>
            <p:ph type="title"/>
          </p:nvPr>
        </p:nvSpPr>
        <p:spPr>
          <a:xfrm>
            <a:off x="15000" y="1826375"/>
            <a:ext cx="9114000" cy="160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800"/>
              <a:t>What did you already have planned? </a:t>
            </a:r>
            <a:endParaRPr sz="3800"/>
          </a:p>
          <a:p>
            <a:pPr marL="0" lvl="0" indent="0" algn="ctr" rtl="0">
              <a:spcBef>
                <a:spcPts val="0"/>
              </a:spcBef>
              <a:spcAft>
                <a:spcPts val="0"/>
              </a:spcAft>
              <a:buNone/>
            </a:pPr>
            <a:r>
              <a:rPr lang="en" sz="3800"/>
              <a:t>How can you make it virtual?</a:t>
            </a:r>
            <a:endParaRPr sz="3800"/>
          </a:p>
          <a:p>
            <a:pPr marL="0" lvl="0" indent="0" algn="ctr" rtl="0">
              <a:spcBef>
                <a:spcPts val="0"/>
              </a:spcBef>
              <a:spcAft>
                <a:spcPts val="0"/>
              </a:spcAft>
              <a:buNone/>
            </a:pPr>
            <a:r>
              <a:rPr lang="en" sz="3800"/>
              <a:t>Who do you need to collaborate with?</a:t>
            </a:r>
            <a:endParaRPr sz="3800"/>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152" name="Google Shape;152;p31"/>
          <p:cNvSpPr/>
          <p:nvPr/>
        </p:nvSpPr>
        <p:spPr>
          <a:xfrm>
            <a:off x="3793200" y="281251"/>
            <a:ext cx="1557603" cy="1545128"/>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1"/>
          <p:cNvSpPr/>
          <p:nvPr/>
        </p:nvSpPr>
        <p:spPr>
          <a:xfrm>
            <a:off x="4153100" y="689507"/>
            <a:ext cx="837801" cy="728608"/>
          </a:xfrm>
          <a:custGeom>
            <a:avLst/>
            <a:gdLst/>
            <a:ahLst/>
            <a:cxnLst/>
            <a:rect l="l" t="t" r="r" b="b"/>
            <a:pathLst>
              <a:path w="17398" h="14965" extrusionOk="0">
                <a:moveTo>
                  <a:pt x="4258" y="12069"/>
                </a:moveTo>
                <a:lnTo>
                  <a:pt x="4599" y="12093"/>
                </a:lnTo>
                <a:lnTo>
                  <a:pt x="4769" y="12093"/>
                </a:lnTo>
                <a:lnTo>
                  <a:pt x="4721" y="12264"/>
                </a:lnTo>
                <a:lnTo>
                  <a:pt x="4672" y="12458"/>
                </a:lnTo>
                <a:lnTo>
                  <a:pt x="4672" y="12580"/>
                </a:lnTo>
                <a:lnTo>
                  <a:pt x="4477" y="12580"/>
                </a:lnTo>
                <a:lnTo>
                  <a:pt x="4307" y="12215"/>
                </a:lnTo>
                <a:lnTo>
                  <a:pt x="4258" y="12069"/>
                </a:lnTo>
                <a:close/>
                <a:moveTo>
                  <a:pt x="3991" y="12069"/>
                </a:moveTo>
                <a:lnTo>
                  <a:pt x="3991" y="12166"/>
                </a:lnTo>
                <a:lnTo>
                  <a:pt x="3991" y="12239"/>
                </a:lnTo>
                <a:lnTo>
                  <a:pt x="4015" y="12434"/>
                </a:lnTo>
                <a:lnTo>
                  <a:pt x="4064" y="12580"/>
                </a:lnTo>
                <a:lnTo>
                  <a:pt x="3553" y="12629"/>
                </a:lnTo>
                <a:lnTo>
                  <a:pt x="3529" y="12531"/>
                </a:lnTo>
                <a:lnTo>
                  <a:pt x="3504" y="12434"/>
                </a:lnTo>
                <a:lnTo>
                  <a:pt x="3480" y="12361"/>
                </a:lnTo>
                <a:lnTo>
                  <a:pt x="3456" y="12118"/>
                </a:lnTo>
                <a:lnTo>
                  <a:pt x="3456" y="12093"/>
                </a:lnTo>
                <a:lnTo>
                  <a:pt x="3991" y="12069"/>
                </a:lnTo>
                <a:close/>
                <a:moveTo>
                  <a:pt x="4940" y="12093"/>
                </a:moveTo>
                <a:lnTo>
                  <a:pt x="5499" y="12166"/>
                </a:lnTo>
                <a:lnTo>
                  <a:pt x="5475" y="12264"/>
                </a:lnTo>
                <a:lnTo>
                  <a:pt x="5451" y="12361"/>
                </a:lnTo>
                <a:lnTo>
                  <a:pt x="5451" y="12483"/>
                </a:lnTo>
                <a:lnTo>
                  <a:pt x="5475" y="12629"/>
                </a:lnTo>
                <a:lnTo>
                  <a:pt x="5378" y="12604"/>
                </a:lnTo>
                <a:lnTo>
                  <a:pt x="5061" y="12604"/>
                </a:lnTo>
                <a:lnTo>
                  <a:pt x="5061" y="12531"/>
                </a:lnTo>
                <a:lnTo>
                  <a:pt x="4988" y="12312"/>
                </a:lnTo>
                <a:lnTo>
                  <a:pt x="4940" y="12093"/>
                </a:lnTo>
                <a:close/>
                <a:moveTo>
                  <a:pt x="13699" y="12069"/>
                </a:moveTo>
                <a:lnTo>
                  <a:pt x="13651" y="12215"/>
                </a:lnTo>
                <a:lnTo>
                  <a:pt x="13602" y="12361"/>
                </a:lnTo>
                <a:lnTo>
                  <a:pt x="13602" y="12653"/>
                </a:lnTo>
                <a:lnTo>
                  <a:pt x="13188" y="12653"/>
                </a:lnTo>
                <a:lnTo>
                  <a:pt x="13115" y="12385"/>
                </a:lnTo>
                <a:lnTo>
                  <a:pt x="13091" y="12093"/>
                </a:lnTo>
                <a:lnTo>
                  <a:pt x="13699" y="12069"/>
                </a:lnTo>
                <a:close/>
                <a:moveTo>
                  <a:pt x="13845" y="12069"/>
                </a:moveTo>
                <a:lnTo>
                  <a:pt x="14381" y="12093"/>
                </a:lnTo>
                <a:lnTo>
                  <a:pt x="14332" y="12215"/>
                </a:lnTo>
                <a:lnTo>
                  <a:pt x="14283" y="12361"/>
                </a:lnTo>
                <a:lnTo>
                  <a:pt x="14283" y="12507"/>
                </a:lnTo>
                <a:lnTo>
                  <a:pt x="14283" y="12677"/>
                </a:lnTo>
                <a:lnTo>
                  <a:pt x="13943" y="12653"/>
                </a:lnTo>
                <a:lnTo>
                  <a:pt x="13943" y="12361"/>
                </a:lnTo>
                <a:lnTo>
                  <a:pt x="13894" y="12215"/>
                </a:lnTo>
                <a:lnTo>
                  <a:pt x="13845" y="12069"/>
                </a:lnTo>
                <a:close/>
                <a:moveTo>
                  <a:pt x="3188" y="12093"/>
                </a:moveTo>
                <a:lnTo>
                  <a:pt x="3139" y="12215"/>
                </a:lnTo>
                <a:lnTo>
                  <a:pt x="3139" y="12434"/>
                </a:lnTo>
                <a:lnTo>
                  <a:pt x="3139" y="12556"/>
                </a:lnTo>
                <a:lnTo>
                  <a:pt x="3164" y="12653"/>
                </a:lnTo>
                <a:lnTo>
                  <a:pt x="2750" y="12726"/>
                </a:lnTo>
                <a:lnTo>
                  <a:pt x="2677" y="12726"/>
                </a:lnTo>
                <a:lnTo>
                  <a:pt x="2701" y="12677"/>
                </a:lnTo>
                <a:lnTo>
                  <a:pt x="2701" y="12629"/>
                </a:lnTo>
                <a:lnTo>
                  <a:pt x="2701" y="12580"/>
                </a:lnTo>
                <a:lnTo>
                  <a:pt x="2653" y="12531"/>
                </a:lnTo>
                <a:lnTo>
                  <a:pt x="2628" y="12458"/>
                </a:lnTo>
                <a:lnTo>
                  <a:pt x="2604" y="12361"/>
                </a:lnTo>
                <a:lnTo>
                  <a:pt x="2580" y="12166"/>
                </a:lnTo>
                <a:lnTo>
                  <a:pt x="3188" y="12093"/>
                </a:lnTo>
                <a:close/>
                <a:moveTo>
                  <a:pt x="5694" y="12215"/>
                </a:moveTo>
                <a:lnTo>
                  <a:pt x="5986" y="12288"/>
                </a:lnTo>
                <a:lnTo>
                  <a:pt x="6278" y="12361"/>
                </a:lnTo>
                <a:lnTo>
                  <a:pt x="6229" y="12507"/>
                </a:lnTo>
                <a:lnTo>
                  <a:pt x="6229" y="12677"/>
                </a:lnTo>
                <a:lnTo>
                  <a:pt x="6229" y="12726"/>
                </a:lnTo>
                <a:lnTo>
                  <a:pt x="5791" y="12653"/>
                </a:lnTo>
                <a:lnTo>
                  <a:pt x="5767" y="12531"/>
                </a:lnTo>
                <a:lnTo>
                  <a:pt x="5743" y="12410"/>
                </a:lnTo>
                <a:lnTo>
                  <a:pt x="5694" y="12215"/>
                </a:lnTo>
                <a:close/>
                <a:moveTo>
                  <a:pt x="13383" y="487"/>
                </a:moveTo>
                <a:lnTo>
                  <a:pt x="13699" y="511"/>
                </a:lnTo>
                <a:lnTo>
                  <a:pt x="14308" y="584"/>
                </a:lnTo>
                <a:lnTo>
                  <a:pt x="14648" y="657"/>
                </a:lnTo>
                <a:lnTo>
                  <a:pt x="14989" y="730"/>
                </a:lnTo>
                <a:lnTo>
                  <a:pt x="15305" y="827"/>
                </a:lnTo>
                <a:lnTo>
                  <a:pt x="15646" y="949"/>
                </a:lnTo>
                <a:lnTo>
                  <a:pt x="15938" y="1095"/>
                </a:lnTo>
                <a:lnTo>
                  <a:pt x="16230" y="1265"/>
                </a:lnTo>
                <a:lnTo>
                  <a:pt x="16498" y="1484"/>
                </a:lnTo>
                <a:lnTo>
                  <a:pt x="16741" y="1728"/>
                </a:lnTo>
                <a:lnTo>
                  <a:pt x="16741" y="1801"/>
                </a:lnTo>
                <a:lnTo>
                  <a:pt x="16790" y="2020"/>
                </a:lnTo>
                <a:lnTo>
                  <a:pt x="16838" y="2214"/>
                </a:lnTo>
                <a:lnTo>
                  <a:pt x="16887" y="2652"/>
                </a:lnTo>
                <a:lnTo>
                  <a:pt x="16887" y="3066"/>
                </a:lnTo>
                <a:lnTo>
                  <a:pt x="16911" y="3504"/>
                </a:lnTo>
                <a:lnTo>
                  <a:pt x="16887" y="4477"/>
                </a:lnTo>
                <a:lnTo>
                  <a:pt x="16863" y="5475"/>
                </a:lnTo>
                <a:lnTo>
                  <a:pt x="16814" y="6983"/>
                </a:lnTo>
                <a:lnTo>
                  <a:pt x="16790" y="8492"/>
                </a:lnTo>
                <a:lnTo>
                  <a:pt x="16838" y="10244"/>
                </a:lnTo>
                <a:lnTo>
                  <a:pt x="16838" y="11120"/>
                </a:lnTo>
                <a:lnTo>
                  <a:pt x="16790" y="11996"/>
                </a:lnTo>
                <a:lnTo>
                  <a:pt x="16473" y="11947"/>
                </a:lnTo>
                <a:lnTo>
                  <a:pt x="16181" y="11874"/>
                </a:lnTo>
                <a:lnTo>
                  <a:pt x="15622" y="11753"/>
                </a:lnTo>
                <a:lnTo>
                  <a:pt x="15354" y="11680"/>
                </a:lnTo>
                <a:lnTo>
                  <a:pt x="15062" y="11655"/>
                </a:lnTo>
                <a:lnTo>
                  <a:pt x="14405" y="11607"/>
                </a:lnTo>
                <a:lnTo>
                  <a:pt x="13724" y="11582"/>
                </a:lnTo>
                <a:lnTo>
                  <a:pt x="13067" y="11607"/>
                </a:lnTo>
                <a:lnTo>
                  <a:pt x="12385" y="11655"/>
                </a:lnTo>
                <a:lnTo>
                  <a:pt x="11850" y="11704"/>
                </a:lnTo>
                <a:lnTo>
                  <a:pt x="11315" y="11801"/>
                </a:lnTo>
                <a:lnTo>
                  <a:pt x="10780" y="11923"/>
                </a:lnTo>
                <a:lnTo>
                  <a:pt x="10269" y="12118"/>
                </a:lnTo>
                <a:lnTo>
                  <a:pt x="10025" y="12215"/>
                </a:lnTo>
                <a:lnTo>
                  <a:pt x="9733" y="12361"/>
                </a:lnTo>
                <a:lnTo>
                  <a:pt x="9417" y="12531"/>
                </a:lnTo>
                <a:lnTo>
                  <a:pt x="9149" y="12726"/>
                </a:lnTo>
                <a:lnTo>
                  <a:pt x="9101" y="11363"/>
                </a:lnTo>
                <a:lnTo>
                  <a:pt x="9052" y="10001"/>
                </a:lnTo>
                <a:lnTo>
                  <a:pt x="8979" y="8662"/>
                </a:lnTo>
                <a:lnTo>
                  <a:pt x="8955" y="7300"/>
                </a:lnTo>
                <a:lnTo>
                  <a:pt x="8955" y="5913"/>
                </a:lnTo>
                <a:lnTo>
                  <a:pt x="8930" y="4526"/>
                </a:lnTo>
                <a:lnTo>
                  <a:pt x="8930" y="3942"/>
                </a:lnTo>
                <a:lnTo>
                  <a:pt x="8930" y="3358"/>
                </a:lnTo>
                <a:lnTo>
                  <a:pt x="8930" y="2774"/>
                </a:lnTo>
                <a:lnTo>
                  <a:pt x="8930" y="2214"/>
                </a:lnTo>
                <a:lnTo>
                  <a:pt x="8930" y="2166"/>
                </a:lnTo>
                <a:lnTo>
                  <a:pt x="9222" y="2020"/>
                </a:lnTo>
                <a:lnTo>
                  <a:pt x="9490" y="1849"/>
                </a:lnTo>
                <a:lnTo>
                  <a:pt x="9758" y="1679"/>
                </a:lnTo>
                <a:lnTo>
                  <a:pt x="10001" y="1533"/>
                </a:lnTo>
                <a:lnTo>
                  <a:pt x="10877" y="1046"/>
                </a:lnTo>
                <a:lnTo>
                  <a:pt x="11339" y="827"/>
                </a:lnTo>
                <a:lnTo>
                  <a:pt x="11777" y="657"/>
                </a:lnTo>
                <a:lnTo>
                  <a:pt x="12069" y="560"/>
                </a:lnTo>
                <a:lnTo>
                  <a:pt x="12385" y="511"/>
                </a:lnTo>
                <a:lnTo>
                  <a:pt x="12702" y="487"/>
                </a:lnTo>
                <a:close/>
                <a:moveTo>
                  <a:pt x="12872" y="12093"/>
                </a:moveTo>
                <a:lnTo>
                  <a:pt x="12823" y="12166"/>
                </a:lnTo>
                <a:lnTo>
                  <a:pt x="12775" y="12264"/>
                </a:lnTo>
                <a:lnTo>
                  <a:pt x="12750" y="12361"/>
                </a:lnTo>
                <a:lnTo>
                  <a:pt x="12750" y="12458"/>
                </a:lnTo>
                <a:lnTo>
                  <a:pt x="12775" y="12677"/>
                </a:lnTo>
                <a:lnTo>
                  <a:pt x="12215" y="12726"/>
                </a:lnTo>
                <a:lnTo>
                  <a:pt x="12215" y="12702"/>
                </a:lnTo>
                <a:lnTo>
                  <a:pt x="12191" y="12629"/>
                </a:lnTo>
                <a:lnTo>
                  <a:pt x="12166" y="12580"/>
                </a:lnTo>
                <a:lnTo>
                  <a:pt x="12166" y="12434"/>
                </a:lnTo>
                <a:lnTo>
                  <a:pt x="12166" y="12191"/>
                </a:lnTo>
                <a:lnTo>
                  <a:pt x="12166" y="12166"/>
                </a:lnTo>
                <a:lnTo>
                  <a:pt x="12677" y="12118"/>
                </a:lnTo>
                <a:lnTo>
                  <a:pt x="12872" y="12093"/>
                </a:lnTo>
                <a:close/>
                <a:moveTo>
                  <a:pt x="14673" y="12093"/>
                </a:moveTo>
                <a:lnTo>
                  <a:pt x="15232" y="12166"/>
                </a:lnTo>
                <a:lnTo>
                  <a:pt x="15184" y="12239"/>
                </a:lnTo>
                <a:lnTo>
                  <a:pt x="15135" y="12312"/>
                </a:lnTo>
                <a:lnTo>
                  <a:pt x="15111" y="12410"/>
                </a:lnTo>
                <a:lnTo>
                  <a:pt x="15111" y="12483"/>
                </a:lnTo>
                <a:lnTo>
                  <a:pt x="15135" y="12629"/>
                </a:lnTo>
                <a:lnTo>
                  <a:pt x="15159" y="12775"/>
                </a:lnTo>
                <a:lnTo>
                  <a:pt x="15159" y="12775"/>
                </a:lnTo>
                <a:lnTo>
                  <a:pt x="14648" y="12702"/>
                </a:lnTo>
                <a:lnTo>
                  <a:pt x="14673" y="12410"/>
                </a:lnTo>
                <a:lnTo>
                  <a:pt x="14673" y="12239"/>
                </a:lnTo>
                <a:lnTo>
                  <a:pt x="14673" y="12093"/>
                </a:lnTo>
                <a:close/>
                <a:moveTo>
                  <a:pt x="6521" y="12458"/>
                </a:moveTo>
                <a:lnTo>
                  <a:pt x="6838" y="12580"/>
                </a:lnTo>
                <a:lnTo>
                  <a:pt x="6789" y="12702"/>
                </a:lnTo>
                <a:lnTo>
                  <a:pt x="6765" y="12848"/>
                </a:lnTo>
                <a:lnTo>
                  <a:pt x="6667" y="12799"/>
                </a:lnTo>
                <a:lnTo>
                  <a:pt x="6570" y="12629"/>
                </a:lnTo>
                <a:lnTo>
                  <a:pt x="6521" y="12458"/>
                </a:lnTo>
                <a:close/>
                <a:moveTo>
                  <a:pt x="2215" y="12239"/>
                </a:moveTo>
                <a:lnTo>
                  <a:pt x="2190" y="12361"/>
                </a:lnTo>
                <a:lnTo>
                  <a:pt x="2215" y="12507"/>
                </a:lnTo>
                <a:lnTo>
                  <a:pt x="2239" y="12629"/>
                </a:lnTo>
                <a:lnTo>
                  <a:pt x="2312" y="12750"/>
                </a:lnTo>
                <a:lnTo>
                  <a:pt x="2336" y="12775"/>
                </a:lnTo>
                <a:lnTo>
                  <a:pt x="1850" y="12872"/>
                </a:lnTo>
                <a:lnTo>
                  <a:pt x="1850" y="12604"/>
                </a:lnTo>
                <a:lnTo>
                  <a:pt x="1850" y="12312"/>
                </a:lnTo>
                <a:lnTo>
                  <a:pt x="2215" y="12239"/>
                </a:lnTo>
                <a:close/>
                <a:moveTo>
                  <a:pt x="11850" y="12191"/>
                </a:moveTo>
                <a:lnTo>
                  <a:pt x="11826" y="12385"/>
                </a:lnTo>
                <a:lnTo>
                  <a:pt x="11826" y="12580"/>
                </a:lnTo>
                <a:lnTo>
                  <a:pt x="11850" y="12775"/>
                </a:lnTo>
                <a:lnTo>
                  <a:pt x="11315" y="12848"/>
                </a:lnTo>
                <a:lnTo>
                  <a:pt x="11242" y="12872"/>
                </a:lnTo>
                <a:lnTo>
                  <a:pt x="11193" y="12823"/>
                </a:lnTo>
                <a:lnTo>
                  <a:pt x="11193" y="12775"/>
                </a:lnTo>
                <a:lnTo>
                  <a:pt x="11193" y="12580"/>
                </a:lnTo>
                <a:lnTo>
                  <a:pt x="11193" y="12410"/>
                </a:lnTo>
                <a:lnTo>
                  <a:pt x="11169" y="12337"/>
                </a:lnTo>
                <a:lnTo>
                  <a:pt x="11510" y="12239"/>
                </a:lnTo>
                <a:lnTo>
                  <a:pt x="11850" y="12191"/>
                </a:lnTo>
                <a:close/>
                <a:moveTo>
                  <a:pt x="4842" y="511"/>
                </a:moveTo>
                <a:lnTo>
                  <a:pt x="5183" y="535"/>
                </a:lnTo>
                <a:lnTo>
                  <a:pt x="5548" y="584"/>
                </a:lnTo>
                <a:lnTo>
                  <a:pt x="5889" y="657"/>
                </a:lnTo>
                <a:lnTo>
                  <a:pt x="6229" y="754"/>
                </a:lnTo>
                <a:lnTo>
                  <a:pt x="6546" y="876"/>
                </a:lnTo>
                <a:lnTo>
                  <a:pt x="6862" y="1022"/>
                </a:lnTo>
                <a:lnTo>
                  <a:pt x="7178" y="1168"/>
                </a:lnTo>
                <a:lnTo>
                  <a:pt x="7470" y="1363"/>
                </a:lnTo>
                <a:lnTo>
                  <a:pt x="7738" y="1557"/>
                </a:lnTo>
                <a:lnTo>
                  <a:pt x="8006" y="1801"/>
                </a:lnTo>
                <a:lnTo>
                  <a:pt x="8225" y="2044"/>
                </a:lnTo>
                <a:lnTo>
                  <a:pt x="8444" y="2287"/>
                </a:lnTo>
                <a:lnTo>
                  <a:pt x="8492" y="2360"/>
                </a:lnTo>
                <a:lnTo>
                  <a:pt x="8444" y="2847"/>
                </a:lnTo>
                <a:lnTo>
                  <a:pt x="8419" y="3358"/>
                </a:lnTo>
                <a:lnTo>
                  <a:pt x="8444" y="4331"/>
                </a:lnTo>
                <a:lnTo>
                  <a:pt x="8468" y="5718"/>
                </a:lnTo>
                <a:lnTo>
                  <a:pt x="8468" y="7105"/>
                </a:lnTo>
                <a:lnTo>
                  <a:pt x="8468" y="7835"/>
                </a:lnTo>
                <a:lnTo>
                  <a:pt x="8492" y="8565"/>
                </a:lnTo>
                <a:lnTo>
                  <a:pt x="8541" y="10049"/>
                </a:lnTo>
                <a:lnTo>
                  <a:pt x="8614" y="11509"/>
                </a:lnTo>
                <a:lnTo>
                  <a:pt x="8663" y="12969"/>
                </a:lnTo>
                <a:lnTo>
                  <a:pt x="8663" y="12969"/>
                </a:lnTo>
                <a:lnTo>
                  <a:pt x="7860" y="12507"/>
                </a:lnTo>
                <a:lnTo>
                  <a:pt x="7446" y="12288"/>
                </a:lnTo>
                <a:lnTo>
                  <a:pt x="7032" y="12069"/>
                </a:lnTo>
                <a:lnTo>
                  <a:pt x="6765" y="11947"/>
                </a:lnTo>
                <a:lnTo>
                  <a:pt x="6497" y="11850"/>
                </a:lnTo>
                <a:lnTo>
                  <a:pt x="6205" y="11777"/>
                </a:lnTo>
                <a:lnTo>
                  <a:pt x="5937" y="11704"/>
                </a:lnTo>
                <a:lnTo>
                  <a:pt x="5353" y="11607"/>
                </a:lnTo>
                <a:lnTo>
                  <a:pt x="4769" y="11534"/>
                </a:lnTo>
                <a:lnTo>
                  <a:pt x="3650" y="11534"/>
                </a:lnTo>
                <a:lnTo>
                  <a:pt x="3066" y="11558"/>
                </a:lnTo>
                <a:lnTo>
                  <a:pt x="2507" y="11631"/>
                </a:lnTo>
                <a:lnTo>
                  <a:pt x="2044" y="11704"/>
                </a:lnTo>
                <a:lnTo>
                  <a:pt x="1533" y="11801"/>
                </a:lnTo>
                <a:lnTo>
                  <a:pt x="1290" y="11874"/>
                </a:lnTo>
                <a:lnTo>
                  <a:pt x="1047" y="11947"/>
                </a:lnTo>
                <a:lnTo>
                  <a:pt x="828" y="12045"/>
                </a:lnTo>
                <a:lnTo>
                  <a:pt x="609" y="12166"/>
                </a:lnTo>
                <a:lnTo>
                  <a:pt x="609" y="12166"/>
                </a:lnTo>
                <a:lnTo>
                  <a:pt x="633" y="11972"/>
                </a:lnTo>
                <a:lnTo>
                  <a:pt x="657" y="11777"/>
                </a:lnTo>
                <a:lnTo>
                  <a:pt x="657" y="11485"/>
                </a:lnTo>
                <a:lnTo>
                  <a:pt x="584" y="10147"/>
                </a:lnTo>
                <a:lnTo>
                  <a:pt x="536" y="9490"/>
                </a:lnTo>
                <a:lnTo>
                  <a:pt x="536" y="8833"/>
                </a:lnTo>
                <a:lnTo>
                  <a:pt x="560" y="7908"/>
                </a:lnTo>
                <a:lnTo>
                  <a:pt x="609" y="7008"/>
                </a:lnTo>
                <a:lnTo>
                  <a:pt x="657" y="6083"/>
                </a:lnTo>
                <a:lnTo>
                  <a:pt x="657" y="5645"/>
                </a:lnTo>
                <a:lnTo>
                  <a:pt x="657" y="5183"/>
                </a:lnTo>
                <a:lnTo>
                  <a:pt x="609" y="4234"/>
                </a:lnTo>
                <a:lnTo>
                  <a:pt x="584" y="3309"/>
                </a:lnTo>
                <a:lnTo>
                  <a:pt x="584" y="2896"/>
                </a:lnTo>
                <a:lnTo>
                  <a:pt x="609" y="2506"/>
                </a:lnTo>
                <a:lnTo>
                  <a:pt x="657" y="1728"/>
                </a:lnTo>
                <a:lnTo>
                  <a:pt x="949" y="1582"/>
                </a:lnTo>
                <a:lnTo>
                  <a:pt x="1241" y="1460"/>
                </a:lnTo>
                <a:lnTo>
                  <a:pt x="1801" y="1241"/>
                </a:lnTo>
                <a:lnTo>
                  <a:pt x="2653" y="949"/>
                </a:lnTo>
                <a:lnTo>
                  <a:pt x="3504" y="681"/>
                </a:lnTo>
                <a:lnTo>
                  <a:pt x="3821" y="608"/>
                </a:lnTo>
                <a:lnTo>
                  <a:pt x="4161" y="535"/>
                </a:lnTo>
                <a:lnTo>
                  <a:pt x="4502" y="511"/>
                </a:lnTo>
                <a:close/>
                <a:moveTo>
                  <a:pt x="15354" y="12191"/>
                </a:moveTo>
                <a:lnTo>
                  <a:pt x="15646" y="12239"/>
                </a:lnTo>
                <a:lnTo>
                  <a:pt x="15938" y="12337"/>
                </a:lnTo>
                <a:lnTo>
                  <a:pt x="15889" y="12507"/>
                </a:lnTo>
                <a:lnTo>
                  <a:pt x="15889" y="12653"/>
                </a:lnTo>
                <a:lnTo>
                  <a:pt x="15889" y="12994"/>
                </a:lnTo>
                <a:lnTo>
                  <a:pt x="15524" y="12872"/>
                </a:lnTo>
                <a:lnTo>
                  <a:pt x="15500" y="12702"/>
                </a:lnTo>
                <a:lnTo>
                  <a:pt x="15427" y="12507"/>
                </a:lnTo>
                <a:lnTo>
                  <a:pt x="15378" y="12337"/>
                </a:lnTo>
                <a:lnTo>
                  <a:pt x="15330" y="12191"/>
                </a:lnTo>
                <a:close/>
                <a:moveTo>
                  <a:pt x="1509" y="12385"/>
                </a:moveTo>
                <a:lnTo>
                  <a:pt x="1460" y="12677"/>
                </a:lnTo>
                <a:lnTo>
                  <a:pt x="1436" y="12848"/>
                </a:lnTo>
                <a:lnTo>
                  <a:pt x="1460" y="13018"/>
                </a:lnTo>
                <a:lnTo>
                  <a:pt x="1290" y="13091"/>
                </a:lnTo>
                <a:lnTo>
                  <a:pt x="1290" y="12969"/>
                </a:lnTo>
                <a:lnTo>
                  <a:pt x="1290" y="12726"/>
                </a:lnTo>
                <a:lnTo>
                  <a:pt x="1266" y="12580"/>
                </a:lnTo>
                <a:lnTo>
                  <a:pt x="1241" y="12458"/>
                </a:lnTo>
                <a:lnTo>
                  <a:pt x="1509" y="12385"/>
                </a:lnTo>
                <a:close/>
                <a:moveTo>
                  <a:pt x="10926" y="12385"/>
                </a:moveTo>
                <a:lnTo>
                  <a:pt x="10877" y="12531"/>
                </a:lnTo>
                <a:lnTo>
                  <a:pt x="10828" y="12750"/>
                </a:lnTo>
                <a:lnTo>
                  <a:pt x="10804" y="12969"/>
                </a:lnTo>
                <a:lnTo>
                  <a:pt x="10366" y="13091"/>
                </a:lnTo>
                <a:lnTo>
                  <a:pt x="10366" y="12921"/>
                </a:lnTo>
                <a:lnTo>
                  <a:pt x="10366" y="12750"/>
                </a:lnTo>
                <a:lnTo>
                  <a:pt x="10366" y="12677"/>
                </a:lnTo>
                <a:lnTo>
                  <a:pt x="10342" y="12604"/>
                </a:lnTo>
                <a:lnTo>
                  <a:pt x="10536" y="12531"/>
                </a:lnTo>
                <a:lnTo>
                  <a:pt x="10926" y="12385"/>
                </a:lnTo>
                <a:close/>
                <a:moveTo>
                  <a:pt x="7105" y="12726"/>
                </a:moveTo>
                <a:lnTo>
                  <a:pt x="7641" y="13018"/>
                </a:lnTo>
                <a:lnTo>
                  <a:pt x="7616" y="13115"/>
                </a:lnTo>
                <a:lnTo>
                  <a:pt x="7616" y="13140"/>
                </a:lnTo>
                <a:lnTo>
                  <a:pt x="7397" y="13042"/>
                </a:lnTo>
                <a:lnTo>
                  <a:pt x="7178" y="12969"/>
                </a:lnTo>
                <a:lnTo>
                  <a:pt x="7130" y="12823"/>
                </a:lnTo>
                <a:lnTo>
                  <a:pt x="7105" y="12726"/>
                </a:lnTo>
                <a:close/>
                <a:moveTo>
                  <a:pt x="16181" y="12410"/>
                </a:moveTo>
                <a:lnTo>
                  <a:pt x="16303" y="12458"/>
                </a:lnTo>
                <a:lnTo>
                  <a:pt x="16254" y="12604"/>
                </a:lnTo>
                <a:lnTo>
                  <a:pt x="16230" y="12775"/>
                </a:lnTo>
                <a:lnTo>
                  <a:pt x="16206" y="13140"/>
                </a:lnTo>
                <a:lnTo>
                  <a:pt x="16157" y="13115"/>
                </a:lnTo>
                <a:lnTo>
                  <a:pt x="16206" y="13067"/>
                </a:lnTo>
                <a:lnTo>
                  <a:pt x="16206" y="12994"/>
                </a:lnTo>
                <a:lnTo>
                  <a:pt x="16181" y="12702"/>
                </a:lnTo>
                <a:lnTo>
                  <a:pt x="16181" y="12410"/>
                </a:lnTo>
                <a:close/>
                <a:moveTo>
                  <a:pt x="10025" y="12750"/>
                </a:moveTo>
                <a:lnTo>
                  <a:pt x="9977" y="12994"/>
                </a:lnTo>
                <a:lnTo>
                  <a:pt x="9928" y="13213"/>
                </a:lnTo>
                <a:lnTo>
                  <a:pt x="9928" y="13261"/>
                </a:lnTo>
                <a:lnTo>
                  <a:pt x="9563" y="13432"/>
                </a:lnTo>
                <a:lnTo>
                  <a:pt x="9563" y="13286"/>
                </a:lnTo>
                <a:lnTo>
                  <a:pt x="9563" y="13164"/>
                </a:lnTo>
                <a:lnTo>
                  <a:pt x="9539" y="13067"/>
                </a:lnTo>
                <a:lnTo>
                  <a:pt x="9539" y="13042"/>
                </a:lnTo>
                <a:lnTo>
                  <a:pt x="9563" y="13018"/>
                </a:lnTo>
                <a:lnTo>
                  <a:pt x="9782" y="12896"/>
                </a:lnTo>
                <a:lnTo>
                  <a:pt x="10025" y="12750"/>
                </a:lnTo>
                <a:close/>
                <a:moveTo>
                  <a:pt x="8030" y="13261"/>
                </a:moveTo>
                <a:lnTo>
                  <a:pt x="8322" y="13432"/>
                </a:lnTo>
                <a:lnTo>
                  <a:pt x="8614" y="13553"/>
                </a:lnTo>
                <a:lnTo>
                  <a:pt x="8565" y="13675"/>
                </a:lnTo>
                <a:lnTo>
                  <a:pt x="8541" y="13870"/>
                </a:lnTo>
                <a:lnTo>
                  <a:pt x="8419" y="13724"/>
                </a:lnTo>
                <a:lnTo>
                  <a:pt x="8298" y="13602"/>
                </a:lnTo>
                <a:lnTo>
                  <a:pt x="8030" y="13383"/>
                </a:lnTo>
                <a:lnTo>
                  <a:pt x="8030" y="13261"/>
                </a:lnTo>
                <a:close/>
                <a:moveTo>
                  <a:pt x="9247" y="13261"/>
                </a:moveTo>
                <a:lnTo>
                  <a:pt x="9247" y="13383"/>
                </a:lnTo>
                <a:lnTo>
                  <a:pt x="9271" y="13578"/>
                </a:lnTo>
                <a:lnTo>
                  <a:pt x="9052" y="13724"/>
                </a:lnTo>
                <a:lnTo>
                  <a:pt x="8857" y="13894"/>
                </a:lnTo>
                <a:lnTo>
                  <a:pt x="8857" y="13699"/>
                </a:lnTo>
                <a:lnTo>
                  <a:pt x="8857" y="13626"/>
                </a:lnTo>
                <a:lnTo>
                  <a:pt x="8930" y="13602"/>
                </a:lnTo>
                <a:lnTo>
                  <a:pt x="8979" y="13553"/>
                </a:lnTo>
                <a:lnTo>
                  <a:pt x="9052" y="13456"/>
                </a:lnTo>
                <a:lnTo>
                  <a:pt x="9101" y="13407"/>
                </a:lnTo>
                <a:lnTo>
                  <a:pt x="9149" y="13334"/>
                </a:lnTo>
                <a:lnTo>
                  <a:pt x="9247" y="13261"/>
                </a:lnTo>
                <a:close/>
                <a:moveTo>
                  <a:pt x="4550" y="0"/>
                </a:moveTo>
                <a:lnTo>
                  <a:pt x="4185" y="24"/>
                </a:lnTo>
                <a:lnTo>
                  <a:pt x="3845" y="49"/>
                </a:lnTo>
                <a:lnTo>
                  <a:pt x="3504" y="122"/>
                </a:lnTo>
                <a:lnTo>
                  <a:pt x="3042" y="243"/>
                </a:lnTo>
                <a:lnTo>
                  <a:pt x="2580" y="414"/>
                </a:lnTo>
                <a:lnTo>
                  <a:pt x="1679" y="754"/>
                </a:lnTo>
                <a:lnTo>
                  <a:pt x="1290" y="876"/>
                </a:lnTo>
                <a:lnTo>
                  <a:pt x="852" y="1046"/>
                </a:lnTo>
                <a:lnTo>
                  <a:pt x="633" y="1168"/>
                </a:lnTo>
                <a:lnTo>
                  <a:pt x="438" y="1290"/>
                </a:lnTo>
                <a:lnTo>
                  <a:pt x="292" y="1436"/>
                </a:lnTo>
                <a:lnTo>
                  <a:pt x="195" y="1606"/>
                </a:lnTo>
                <a:lnTo>
                  <a:pt x="171" y="1703"/>
                </a:lnTo>
                <a:lnTo>
                  <a:pt x="195" y="1801"/>
                </a:lnTo>
                <a:lnTo>
                  <a:pt x="122" y="2093"/>
                </a:lnTo>
                <a:lnTo>
                  <a:pt x="73" y="2409"/>
                </a:lnTo>
                <a:lnTo>
                  <a:pt x="49" y="2725"/>
                </a:lnTo>
                <a:lnTo>
                  <a:pt x="49" y="3066"/>
                </a:lnTo>
                <a:lnTo>
                  <a:pt x="73" y="3699"/>
                </a:lnTo>
                <a:lnTo>
                  <a:pt x="98" y="4331"/>
                </a:lnTo>
                <a:lnTo>
                  <a:pt x="122" y="5183"/>
                </a:lnTo>
                <a:lnTo>
                  <a:pt x="122" y="6034"/>
                </a:lnTo>
                <a:lnTo>
                  <a:pt x="98" y="6886"/>
                </a:lnTo>
                <a:lnTo>
                  <a:pt x="25" y="7738"/>
                </a:lnTo>
                <a:lnTo>
                  <a:pt x="0" y="8468"/>
                </a:lnTo>
                <a:lnTo>
                  <a:pt x="0" y="9198"/>
                </a:lnTo>
                <a:lnTo>
                  <a:pt x="0" y="9928"/>
                </a:lnTo>
                <a:lnTo>
                  <a:pt x="49" y="10633"/>
                </a:lnTo>
                <a:lnTo>
                  <a:pt x="122" y="11680"/>
                </a:lnTo>
                <a:lnTo>
                  <a:pt x="122" y="12045"/>
                </a:lnTo>
                <a:lnTo>
                  <a:pt x="122" y="12166"/>
                </a:lnTo>
                <a:lnTo>
                  <a:pt x="171" y="12264"/>
                </a:lnTo>
                <a:lnTo>
                  <a:pt x="195" y="12337"/>
                </a:lnTo>
                <a:lnTo>
                  <a:pt x="292" y="12385"/>
                </a:lnTo>
                <a:lnTo>
                  <a:pt x="341" y="12410"/>
                </a:lnTo>
                <a:lnTo>
                  <a:pt x="365" y="12507"/>
                </a:lnTo>
                <a:lnTo>
                  <a:pt x="414" y="12580"/>
                </a:lnTo>
                <a:lnTo>
                  <a:pt x="487" y="12629"/>
                </a:lnTo>
                <a:lnTo>
                  <a:pt x="584" y="12629"/>
                </a:lnTo>
                <a:lnTo>
                  <a:pt x="803" y="12580"/>
                </a:lnTo>
                <a:lnTo>
                  <a:pt x="803" y="12896"/>
                </a:lnTo>
                <a:lnTo>
                  <a:pt x="803" y="13188"/>
                </a:lnTo>
                <a:lnTo>
                  <a:pt x="828" y="13334"/>
                </a:lnTo>
                <a:lnTo>
                  <a:pt x="876" y="13480"/>
                </a:lnTo>
                <a:lnTo>
                  <a:pt x="925" y="13529"/>
                </a:lnTo>
                <a:lnTo>
                  <a:pt x="998" y="13578"/>
                </a:lnTo>
                <a:lnTo>
                  <a:pt x="1144" y="13578"/>
                </a:lnTo>
                <a:lnTo>
                  <a:pt x="1217" y="13553"/>
                </a:lnTo>
                <a:lnTo>
                  <a:pt x="1241" y="13529"/>
                </a:lnTo>
                <a:lnTo>
                  <a:pt x="1363" y="13529"/>
                </a:lnTo>
                <a:lnTo>
                  <a:pt x="1485" y="13505"/>
                </a:lnTo>
                <a:lnTo>
                  <a:pt x="1704" y="13432"/>
                </a:lnTo>
                <a:lnTo>
                  <a:pt x="2142" y="13310"/>
                </a:lnTo>
                <a:lnTo>
                  <a:pt x="2604" y="13213"/>
                </a:lnTo>
                <a:lnTo>
                  <a:pt x="3188" y="13140"/>
                </a:lnTo>
                <a:lnTo>
                  <a:pt x="3772" y="13091"/>
                </a:lnTo>
                <a:lnTo>
                  <a:pt x="4356" y="13067"/>
                </a:lnTo>
                <a:lnTo>
                  <a:pt x="4940" y="13091"/>
                </a:lnTo>
                <a:lnTo>
                  <a:pt x="5402" y="13115"/>
                </a:lnTo>
                <a:lnTo>
                  <a:pt x="5937" y="13164"/>
                </a:lnTo>
                <a:lnTo>
                  <a:pt x="6473" y="13261"/>
                </a:lnTo>
                <a:lnTo>
                  <a:pt x="6740" y="13334"/>
                </a:lnTo>
                <a:lnTo>
                  <a:pt x="7008" y="13407"/>
                </a:lnTo>
                <a:lnTo>
                  <a:pt x="7251" y="13505"/>
                </a:lnTo>
                <a:lnTo>
                  <a:pt x="7495" y="13626"/>
                </a:lnTo>
                <a:lnTo>
                  <a:pt x="7714" y="13772"/>
                </a:lnTo>
                <a:lnTo>
                  <a:pt x="7908" y="13918"/>
                </a:lnTo>
                <a:lnTo>
                  <a:pt x="8079" y="14088"/>
                </a:lnTo>
                <a:lnTo>
                  <a:pt x="8225" y="14307"/>
                </a:lnTo>
                <a:lnTo>
                  <a:pt x="8322" y="14526"/>
                </a:lnTo>
                <a:lnTo>
                  <a:pt x="8371" y="14794"/>
                </a:lnTo>
                <a:lnTo>
                  <a:pt x="8419" y="14891"/>
                </a:lnTo>
                <a:lnTo>
                  <a:pt x="8468" y="14940"/>
                </a:lnTo>
                <a:lnTo>
                  <a:pt x="8565" y="14964"/>
                </a:lnTo>
                <a:lnTo>
                  <a:pt x="8638" y="14964"/>
                </a:lnTo>
                <a:lnTo>
                  <a:pt x="8736" y="14916"/>
                </a:lnTo>
                <a:lnTo>
                  <a:pt x="8809" y="14843"/>
                </a:lnTo>
                <a:lnTo>
                  <a:pt x="8857" y="14770"/>
                </a:lnTo>
                <a:lnTo>
                  <a:pt x="8857" y="14648"/>
                </a:lnTo>
                <a:lnTo>
                  <a:pt x="8833" y="14599"/>
                </a:lnTo>
                <a:lnTo>
                  <a:pt x="9052" y="14332"/>
                </a:lnTo>
                <a:lnTo>
                  <a:pt x="9247" y="14113"/>
                </a:lnTo>
                <a:lnTo>
                  <a:pt x="9514" y="13943"/>
                </a:lnTo>
                <a:lnTo>
                  <a:pt x="9806" y="13772"/>
                </a:lnTo>
                <a:lnTo>
                  <a:pt x="10220" y="13602"/>
                </a:lnTo>
                <a:lnTo>
                  <a:pt x="10658" y="13456"/>
                </a:lnTo>
                <a:lnTo>
                  <a:pt x="11096" y="13334"/>
                </a:lnTo>
                <a:lnTo>
                  <a:pt x="11534" y="13261"/>
                </a:lnTo>
                <a:lnTo>
                  <a:pt x="12045" y="13188"/>
                </a:lnTo>
                <a:lnTo>
                  <a:pt x="12580" y="13140"/>
                </a:lnTo>
                <a:lnTo>
                  <a:pt x="13626" y="13091"/>
                </a:lnTo>
                <a:lnTo>
                  <a:pt x="13967" y="13091"/>
                </a:lnTo>
                <a:lnTo>
                  <a:pt x="14308" y="13115"/>
                </a:lnTo>
                <a:lnTo>
                  <a:pt x="14648" y="13140"/>
                </a:lnTo>
                <a:lnTo>
                  <a:pt x="14965" y="13188"/>
                </a:lnTo>
                <a:lnTo>
                  <a:pt x="15305" y="13261"/>
                </a:lnTo>
                <a:lnTo>
                  <a:pt x="15622" y="13359"/>
                </a:lnTo>
                <a:lnTo>
                  <a:pt x="15938" y="13480"/>
                </a:lnTo>
                <a:lnTo>
                  <a:pt x="16254" y="13651"/>
                </a:lnTo>
                <a:lnTo>
                  <a:pt x="16303" y="13675"/>
                </a:lnTo>
                <a:lnTo>
                  <a:pt x="16376" y="13675"/>
                </a:lnTo>
                <a:lnTo>
                  <a:pt x="16425" y="13651"/>
                </a:lnTo>
                <a:lnTo>
                  <a:pt x="16473" y="13626"/>
                </a:lnTo>
                <a:lnTo>
                  <a:pt x="16522" y="13578"/>
                </a:lnTo>
                <a:lnTo>
                  <a:pt x="16546" y="13529"/>
                </a:lnTo>
                <a:lnTo>
                  <a:pt x="16571" y="13456"/>
                </a:lnTo>
                <a:lnTo>
                  <a:pt x="16571" y="13407"/>
                </a:lnTo>
                <a:lnTo>
                  <a:pt x="16595" y="13310"/>
                </a:lnTo>
                <a:lnTo>
                  <a:pt x="16595" y="12921"/>
                </a:lnTo>
                <a:lnTo>
                  <a:pt x="16571" y="12531"/>
                </a:lnTo>
                <a:lnTo>
                  <a:pt x="16765" y="12556"/>
                </a:lnTo>
                <a:lnTo>
                  <a:pt x="16911" y="12556"/>
                </a:lnTo>
                <a:lnTo>
                  <a:pt x="17082" y="12531"/>
                </a:lnTo>
                <a:lnTo>
                  <a:pt x="17228" y="12483"/>
                </a:lnTo>
                <a:lnTo>
                  <a:pt x="17301" y="12458"/>
                </a:lnTo>
                <a:lnTo>
                  <a:pt x="17325" y="12410"/>
                </a:lnTo>
                <a:lnTo>
                  <a:pt x="17374" y="12361"/>
                </a:lnTo>
                <a:lnTo>
                  <a:pt x="17374" y="12312"/>
                </a:lnTo>
                <a:lnTo>
                  <a:pt x="17398" y="12264"/>
                </a:lnTo>
                <a:lnTo>
                  <a:pt x="17374" y="12191"/>
                </a:lnTo>
                <a:lnTo>
                  <a:pt x="17349" y="12142"/>
                </a:lnTo>
                <a:lnTo>
                  <a:pt x="17301" y="12118"/>
                </a:lnTo>
                <a:lnTo>
                  <a:pt x="17325" y="11972"/>
                </a:lnTo>
                <a:lnTo>
                  <a:pt x="17349" y="11826"/>
                </a:lnTo>
                <a:lnTo>
                  <a:pt x="17349" y="11558"/>
                </a:lnTo>
                <a:lnTo>
                  <a:pt x="17325" y="10998"/>
                </a:lnTo>
                <a:lnTo>
                  <a:pt x="17301" y="8881"/>
                </a:lnTo>
                <a:lnTo>
                  <a:pt x="17301" y="7178"/>
                </a:lnTo>
                <a:lnTo>
                  <a:pt x="17301" y="6326"/>
                </a:lnTo>
                <a:lnTo>
                  <a:pt x="17349" y="5475"/>
                </a:lnTo>
                <a:lnTo>
                  <a:pt x="17374" y="4380"/>
                </a:lnTo>
                <a:lnTo>
                  <a:pt x="17374" y="3820"/>
                </a:lnTo>
                <a:lnTo>
                  <a:pt x="17374" y="3285"/>
                </a:lnTo>
                <a:lnTo>
                  <a:pt x="17349" y="2920"/>
                </a:lnTo>
                <a:lnTo>
                  <a:pt x="17325" y="2531"/>
                </a:lnTo>
                <a:lnTo>
                  <a:pt x="17301" y="2336"/>
                </a:lnTo>
                <a:lnTo>
                  <a:pt x="17276" y="2141"/>
                </a:lnTo>
                <a:lnTo>
                  <a:pt x="17228" y="1971"/>
                </a:lnTo>
                <a:lnTo>
                  <a:pt x="17130" y="1801"/>
                </a:lnTo>
                <a:lnTo>
                  <a:pt x="17179" y="1728"/>
                </a:lnTo>
                <a:lnTo>
                  <a:pt x="17203" y="1630"/>
                </a:lnTo>
                <a:lnTo>
                  <a:pt x="17203" y="1557"/>
                </a:lnTo>
                <a:lnTo>
                  <a:pt x="17155" y="1460"/>
                </a:lnTo>
                <a:lnTo>
                  <a:pt x="16911" y="1217"/>
                </a:lnTo>
                <a:lnTo>
                  <a:pt x="16644" y="998"/>
                </a:lnTo>
                <a:lnTo>
                  <a:pt x="16352" y="803"/>
                </a:lnTo>
                <a:lnTo>
                  <a:pt x="16035" y="633"/>
                </a:lnTo>
                <a:lnTo>
                  <a:pt x="15719" y="487"/>
                </a:lnTo>
                <a:lnTo>
                  <a:pt x="15378" y="365"/>
                </a:lnTo>
                <a:lnTo>
                  <a:pt x="15038" y="268"/>
                </a:lnTo>
                <a:lnTo>
                  <a:pt x="14697" y="195"/>
                </a:lnTo>
                <a:lnTo>
                  <a:pt x="14356" y="146"/>
                </a:lnTo>
                <a:lnTo>
                  <a:pt x="14016" y="97"/>
                </a:lnTo>
                <a:lnTo>
                  <a:pt x="13626" y="49"/>
                </a:lnTo>
                <a:lnTo>
                  <a:pt x="13261" y="24"/>
                </a:lnTo>
                <a:lnTo>
                  <a:pt x="12896" y="24"/>
                </a:lnTo>
                <a:lnTo>
                  <a:pt x="12531" y="49"/>
                </a:lnTo>
                <a:lnTo>
                  <a:pt x="12166" y="97"/>
                </a:lnTo>
                <a:lnTo>
                  <a:pt x="11826" y="170"/>
                </a:lnTo>
                <a:lnTo>
                  <a:pt x="11583" y="243"/>
                </a:lnTo>
                <a:lnTo>
                  <a:pt x="11339" y="316"/>
                </a:lnTo>
                <a:lnTo>
                  <a:pt x="10877" y="560"/>
                </a:lnTo>
                <a:lnTo>
                  <a:pt x="10415" y="803"/>
                </a:lnTo>
                <a:lnTo>
                  <a:pt x="9977" y="1046"/>
                </a:lnTo>
                <a:lnTo>
                  <a:pt x="9441" y="1338"/>
                </a:lnTo>
                <a:lnTo>
                  <a:pt x="9125" y="1509"/>
                </a:lnTo>
                <a:lnTo>
                  <a:pt x="8857" y="1703"/>
                </a:lnTo>
                <a:lnTo>
                  <a:pt x="8809" y="1679"/>
                </a:lnTo>
                <a:lnTo>
                  <a:pt x="8687" y="1679"/>
                </a:lnTo>
                <a:lnTo>
                  <a:pt x="8638" y="1728"/>
                </a:lnTo>
                <a:lnTo>
                  <a:pt x="8419" y="1460"/>
                </a:lnTo>
                <a:lnTo>
                  <a:pt x="8152" y="1217"/>
                </a:lnTo>
                <a:lnTo>
                  <a:pt x="7884" y="1022"/>
                </a:lnTo>
                <a:lnTo>
                  <a:pt x="7592" y="803"/>
                </a:lnTo>
                <a:lnTo>
                  <a:pt x="7276" y="633"/>
                </a:lnTo>
                <a:lnTo>
                  <a:pt x="6959" y="487"/>
                </a:lnTo>
                <a:lnTo>
                  <a:pt x="6643" y="341"/>
                </a:lnTo>
                <a:lnTo>
                  <a:pt x="6302" y="243"/>
                </a:lnTo>
                <a:lnTo>
                  <a:pt x="5962" y="146"/>
                </a:lnTo>
                <a:lnTo>
                  <a:pt x="5597" y="73"/>
                </a:lnTo>
                <a:lnTo>
                  <a:pt x="5256" y="24"/>
                </a:lnTo>
                <a:lnTo>
                  <a:pt x="4891"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1"/>
          <p:cNvSpPr txBox="1">
            <a:spLocks noGrp="1"/>
          </p:cNvSpPr>
          <p:nvPr>
            <p:ph type="sldNum" idx="12"/>
          </p:nvPr>
        </p:nvSpPr>
        <p:spPr>
          <a:xfrm>
            <a:off x="4297650" y="4832975"/>
            <a:ext cx="548700" cy="3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rsula template">
  <a:themeElements>
    <a:clrScheme name="Custom 347">
      <a:dk1>
        <a:srgbClr val="000000"/>
      </a:dk1>
      <a:lt1>
        <a:srgbClr val="FFFFFF"/>
      </a:lt1>
      <a:dk2>
        <a:srgbClr val="D1D8DF"/>
      </a:dk2>
      <a:lt2>
        <a:srgbClr val="4F565C"/>
      </a:lt2>
      <a:accent1>
        <a:srgbClr val="63A8DF"/>
      </a:accent1>
      <a:accent2>
        <a:srgbClr val="F8AF2C"/>
      </a:accent2>
      <a:accent3>
        <a:srgbClr val="B2DF4B"/>
      </a:accent3>
      <a:accent4>
        <a:srgbClr val="88D8E6"/>
      </a:accent4>
      <a:accent5>
        <a:srgbClr val="A693C9"/>
      </a:accent5>
      <a:accent6>
        <a:srgbClr val="F7826B"/>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684</Words>
  <Application>Microsoft Office PowerPoint</Application>
  <PresentationFormat>On-screen Show (16:9)</PresentationFormat>
  <Paragraphs>126</Paragraphs>
  <Slides>21</Slides>
  <Notes>15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21</vt:i4>
      </vt:variant>
    </vt:vector>
  </HeadingPairs>
  <TitlesOfParts>
    <vt:vector size="33" baseType="lpstr">
      <vt:lpstr>Calibri Light</vt:lpstr>
      <vt:lpstr>Footlight MT Light</vt:lpstr>
      <vt:lpstr>Montserrat Light</vt:lpstr>
      <vt:lpstr>Calibri</vt:lpstr>
      <vt:lpstr>Walter Turncoat</vt:lpstr>
      <vt:lpstr>Sniglet</vt:lpstr>
      <vt:lpstr>Arial</vt:lpstr>
      <vt:lpstr>Avenir Next</vt:lpstr>
      <vt:lpstr>Simple Light</vt:lpstr>
      <vt:lpstr>Ursula template</vt:lpstr>
      <vt:lpstr>1_Office Theme</vt:lpstr>
      <vt:lpstr>2_Office Theme</vt:lpstr>
      <vt:lpstr>PowerPoint Presentation</vt:lpstr>
      <vt:lpstr>PowerPoint Presentation</vt:lpstr>
      <vt:lpstr>PowerPoint Presentation</vt:lpstr>
      <vt:lpstr>FOR MORE INFORMATION AND RESOURCES PLEASE VISIT US @</vt:lpstr>
      <vt:lpstr>From Middle-to-High School: Resources for a Successful Transition in a Virtual Environment</vt:lpstr>
      <vt:lpstr>PowerPoint Presentation</vt:lpstr>
      <vt:lpstr>PowerPoint Presentation</vt:lpstr>
      <vt:lpstr>Why is it important to implement transition activities virtually? </vt:lpstr>
      <vt:lpstr>What did you already have planned?  How can you make it virtual? Who do you need to collaborate with?  </vt:lpstr>
      <vt:lpstr>PowerPoint Presentation</vt:lpstr>
      <vt:lpstr>PowerPoint Presentation</vt:lpstr>
      <vt:lpstr>High School Credits in 8th </vt:lpstr>
      <vt:lpstr> Information Share on Middle School &amp; High School Websites and Social Media </vt:lpstr>
      <vt:lpstr>PowerPoint Presentation</vt:lpstr>
      <vt:lpstr>PowerPoint Presentation</vt:lpstr>
      <vt:lpstr>PowerPoint Presentation</vt:lpstr>
      <vt:lpstr>Questions?</vt:lpstr>
      <vt:lpstr>PowerPoint Presentation</vt:lpstr>
      <vt:lpstr>PowerPoint Presentation</vt:lpstr>
      <vt:lpstr>FOR MORE INFORMATION AND RESOURCES PLEASE VISIT US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Cherrie Cunningham</dc:creator>
  <cp:lastModifiedBy>Cherrie Cunningham</cp:lastModifiedBy>
  <cp:revision>1</cp:revision>
  <dcterms:modified xsi:type="dcterms:W3CDTF">2020-05-20T17:34:40Z</dcterms:modified>
</cp:coreProperties>
</file>