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5" r:id="rId4"/>
    <p:sldId id="258" r:id="rId5"/>
    <p:sldId id="272" r:id="rId6"/>
    <p:sldId id="273" r:id="rId7"/>
    <p:sldId id="265" r:id="rId8"/>
    <p:sldId id="278" r:id="rId9"/>
    <p:sldId id="266" r:id="rId10"/>
    <p:sldId id="270" r:id="rId11"/>
    <p:sldId id="267" r:id="rId12"/>
    <p:sldId id="263" r:id="rId13"/>
    <p:sldId id="264" r:id="rId14"/>
    <p:sldId id="259" r:id="rId15"/>
    <p:sldId id="268" r:id="rId16"/>
    <p:sldId id="262" r:id="rId17"/>
    <p:sldId id="277" r:id="rId18"/>
    <p:sldId id="269" r:id="rId19"/>
    <p:sldId id="26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82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7FF2F253-F6AE-4C79-B852-716F2ACA5118}" type="datetimeFigureOut">
              <a:rPr lang="en-US" smtClean="0"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2C1F9813-A1DE-4AC0-8DF3-C1C9282365C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2F253-F6AE-4C79-B852-716F2ACA5118}" type="datetimeFigureOut">
              <a:rPr lang="en-US" smtClean="0"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9813-A1DE-4AC0-8DF3-C1C9282365C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2F253-F6AE-4C79-B852-716F2ACA5118}" type="datetimeFigureOut">
              <a:rPr lang="en-US" smtClean="0"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9813-A1DE-4AC0-8DF3-C1C9282365C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2F253-F6AE-4C79-B852-716F2ACA5118}" type="datetimeFigureOut">
              <a:rPr lang="en-US" smtClean="0"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9813-A1DE-4AC0-8DF3-C1C9282365C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2F253-F6AE-4C79-B852-716F2ACA5118}" type="datetimeFigureOut">
              <a:rPr lang="en-US" smtClean="0"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9813-A1DE-4AC0-8DF3-C1C9282365C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2F253-F6AE-4C79-B852-716F2ACA5118}" type="datetimeFigureOut">
              <a:rPr lang="en-US" smtClean="0"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9813-A1DE-4AC0-8DF3-C1C9282365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2F253-F6AE-4C79-B852-716F2ACA5118}" type="datetimeFigureOut">
              <a:rPr lang="en-US" smtClean="0"/>
              <a:t>5/19/2020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9813-A1DE-4AC0-8DF3-C1C9282365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2F253-F6AE-4C79-B852-716F2ACA5118}" type="datetimeFigureOut">
              <a:rPr lang="en-US" smtClean="0"/>
              <a:t>5/19/2020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9813-A1DE-4AC0-8DF3-C1C9282365C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2F253-F6AE-4C79-B852-716F2ACA5118}" type="datetimeFigureOut">
              <a:rPr lang="en-US" smtClean="0"/>
              <a:t>5/19/2020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9813-A1DE-4AC0-8DF3-C1C9282365C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7FF2F253-F6AE-4C79-B852-716F2ACA5118}" type="datetimeFigureOut">
              <a:rPr lang="en-US" smtClean="0"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2C1F9813-A1DE-4AC0-8DF3-C1C9282365C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7FF2F253-F6AE-4C79-B852-716F2ACA5118}" type="datetimeFigureOut">
              <a:rPr lang="en-US" smtClean="0"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2C1F9813-A1DE-4AC0-8DF3-C1C9282365C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FF2F253-F6AE-4C79-B852-716F2ACA5118}" type="datetimeFigureOut">
              <a:rPr lang="en-US" smtClean="0"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C1F9813-A1DE-4AC0-8DF3-C1C9282365CA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955" y="1752600"/>
            <a:ext cx="5009446" cy="1828090"/>
          </a:xfrm>
        </p:spPr>
        <p:txBody>
          <a:bodyPr/>
          <a:lstStyle/>
          <a:p>
            <a:r>
              <a:rPr lang="en-US" dirty="0" smtClean="0"/>
              <a:t>Get Ready for Middle School!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Your Name Here</a:t>
            </a:r>
            <a:r>
              <a:rPr lang="en-US" dirty="0" smtClean="0"/>
              <a:t>,</a:t>
            </a:r>
            <a:endParaRPr lang="en-US" dirty="0" smtClean="0"/>
          </a:p>
          <a:p>
            <a:r>
              <a:rPr lang="en-US" dirty="0" smtClean="0">
                <a:solidFill>
                  <a:schemeClr val="tx1"/>
                </a:solidFill>
                <a:latin typeface="Algerian" panose="04020705040A02060702" pitchFamily="82" charset="0"/>
              </a:rPr>
              <a:t>XYZ </a:t>
            </a:r>
            <a:r>
              <a:rPr lang="en-US" dirty="0" smtClean="0">
                <a:solidFill>
                  <a:schemeClr val="tx1"/>
                </a:solidFill>
                <a:latin typeface="Algerian" panose="04020705040A02060702" pitchFamily="82" charset="0"/>
              </a:rPr>
              <a:t>Middle </a:t>
            </a:r>
            <a:r>
              <a:rPr lang="en-US" dirty="0" smtClean="0">
                <a:solidFill>
                  <a:schemeClr val="tx1"/>
                </a:solidFill>
                <a:latin typeface="Algerian" panose="04020705040A02060702" pitchFamily="82" charset="0"/>
              </a:rPr>
              <a:t>School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77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178050" y="838200"/>
            <a:ext cx="6965950" cy="1201738"/>
          </a:xfrm>
        </p:spPr>
        <p:txBody>
          <a:bodyPr/>
          <a:lstStyle/>
          <a:p>
            <a:r>
              <a:rPr lang="en-US" dirty="0" smtClean="0"/>
              <a:t>Elective form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04800"/>
            <a:ext cx="5929604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920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I do I get placed in 6</a:t>
            </a:r>
            <a:r>
              <a:rPr lang="en-US" baseline="30000" dirty="0" smtClean="0"/>
              <a:t>th</a:t>
            </a:r>
            <a:r>
              <a:rPr lang="en-US" dirty="0" smtClean="0"/>
              <a:t> grade classes?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19256"/>
            <a:ext cx="7543800" cy="405294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Your placement in classes </a:t>
            </a:r>
            <a:r>
              <a:rPr lang="en-US" dirty="0" smtClean="0"/>
              <a:t>in 6</a:t>
            </a:r>
            <a:r>
              <a:rPr lang="en-US" baseline="30000" dirty="0" smtClean="0"/>
              <a:t>th</a:t>
            </a:r>
            <a:r>
              <a:rPr lang="en-US" dirty="0" smtClean="0"/>
              <a:t> grade is generally based on 3 things: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Test scores </a:t>
            </a:r>
          </a:p>
          <a:p>
            <a:r>
              <a:rPr lang="en-US" dirty="0" smtClean="0"/>
              <a:t>Grades in 5</a:t>
            </a:r>
            <a:r>
              <a:rPr lang="en-US" baseline="30000" dirty="0" smtClean="0"/>
              <a:t>th</a:t>
            </a:r>
            <a:r>
              <a:rPr lang="en-US" dirty="0" smtClean="0"/>
              <a:t> grade</a:t>
            </a:r>
          </a:p>
          <a:p>
            <a:r>
              <a:rPr lang="en-US" dirty="0" smtClean="0"/>
              <a:t>Teacher </a:t>
            </a:r>
            <a:r>
              <a:rPr lang="en-US" dirty="0"/>
              <a:t>Recommendations</a:t>
            </a:r>
          </a:p>
          <a:p>
            <a:endParaRPr lang="en-US" dirty="0"/>
          </a:p>
        </p:txBody>
      </p:sp>
      <p:pic>
        <p:nvPicPr>
          <p:cNvPr id="2050" name="Picture 2" descr="C:\Users\pcaro\AppData\Local\Microsoft\Windows\Temporary Internet Files\Content.IE5\TW7NHWPP\good-grades-report-card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508053"/>
            <a:ext cx="2467330" cy="255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22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 Academics Really Matter?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Middle school is more focused on grades and being a great student!</a:t>
            </a:r>
          </a:p>
          <a:p>
            <a:endParaRPr lang="en-US" dirty="0"/>
          </a:p>
          <a:p>
            <a:r>
              <a:rPr lang="en-US" dirty="0" smtClean="0"/>
              <a:t>Great middle school students become great high school students</a:t>
            </a:r>
          </a:p>
          <a:p>
            <a:endParaRPr lang="en-US" dirty="0"/>
          </a:p>
          <a:p>
            <a:r>
              <a:rPr lang="en-US" dirty="0" smtClean="0"/>
              <a:t>You have to be more responsible!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 descr="C:\Users\pcaro\AppData\Local\Microsoft\Windows\Temporary Internet Files\Content.IE5\H6C08TPG\dancing_A+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572000"/>
            <a:ext cx="1840078" cy="163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56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 Good Habits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Attendance is KEY!</a:t>
            </a:r>
          </a:p>
          <a:p>
            <a:endParaRPr lang="en-US" dirty="0"/>
          </a:p>
          <a:p>
            <a:r>
              <a:rPr lang="en-US" dirty="0" smtClean="0"/>
              <a:t>Get your homework DONE and TURNED IN</a:t>
            </a:r>
          </a:p>
          <a:p>
            <a:endParaRPr lang="en-US" dirty="0"/>
          </a:p>
          <a:p>
            <a:r>
              <a:rPr lang="en-US" dirty="0" smtClean="0"/>
              <a:t>Ask for HELP</a:t>
            </a:r>
          </a:p>
          <a:p>
            <a:endParaRPr lang="en-US" dirty="0"/>
          </a:p>
          <a:p>
            <a:r>
              <a:rPr lang="en-US" dirty="0" smtClean="0"/>
              <a:t>Take care of YOURSELF!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Be ORGANIZED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810000"/>
            <a:ext cx="34290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79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Being Organized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a Planner</a:t>
            </a:r>
          </a:p>
          <a:p>
            <a:endParaRPr lang="en-US" dirty="0"/>
          </a:p>
          <a:p>
            <a:r>
              <a:rPr lang="en-US" dirty="0" smtClean="0"/>
              <a:t>Come to school PREPARED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Manage your  time WISELY</a:t>
            </a:r>
          </a:p>
          <a:p>
            <a:endParaRPr lang="en-US" dirty="0" smtClean="0"/>
          </a:p>
          <a:p>
            <a:r>
              <a:rPr lang="en-US" dirty="0" smtClean="0"/>
              <a:t>Check your BACKPACK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286000"/>
            <a:ext cx="283845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47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Positive Choices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middle school, all students are expected to follow the rules.</a:t>
            </a:r>
          </a:p>
          <a:p>
            <a:endParaRPr lang="en-US" dirty="0"/>
          </a:p>
          <a:p>
            <a:r>
              <a:rPr lang="en-US" dirty="0" smtClean="0"/>
              <a:t>Choosing to break a rule can lead to serious consequences such as</a:t>
            </a:r>
          </a:p>
          <a:p>
            <a:pPr lvl="1"/>
            <a:r>
              <a:rPr lang="en-US" dirty="0" smtClean="0"/>
              <a:t>Detentions</a:t>
            </a:r>
          </a:p>
          <a:p>
            <a:pPr lvl="1"/>
            <a:r>
              <a:rPr lang="en-US" dirty="0" smtClean="0"/>
              <a:t>Friday School</a:t>
            </a:r>
          </a:p>
          <a:p>
            <a:pPr lvl="1"/>
            <a:r>
              <a:rPr lang="en-US" dirty="0" smtClean="0"/>
              <a:t>Dress Codes</a:t>
            </a:r>
            <a:endParaRPr lang="en-US" dirty="0"/>
          </a:p>
        </p:txBody>
      </p:sp>
      <p:pic>
        <p:nvPicPr>
          <p:cNvPr id="1026" name="Picture 2" descr="C:\Users\pcaro\AppData\Local\Microsoft\Windows\Temporary Internet Files\Content.IE5\G43GZR1A\thinkpositiv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343400"/>
            <a:ext cx="1905000" cy="174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05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I Do 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7"/>
            <a:ext cx="6537960" cy="360381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important thing to remember is…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sz="3600" b="1" u="sng" dirty="0" smtClean="0"/>
              <a:t>It’s NOT TOO LATE!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You still have time to improve:</a:t>
            </a:r>
          </a:p>
          <a:p>
            <a:r>
              <a:rPr lang="en-US" dirty="0"/>
              <a:t>	</a:t>
            </a:r>
            <a:r>
              <a:rPr lang="en-US" dirty="0" smtClean="0"/>
              <a:t>Your </a:t>
            </a:r>
            <a:r>
              <a:rPr lang="en-US" dirty="0" smtClean="0">
                <a:solidFill>
                  <a:srgbClr val="FF0000"/>
                </a:solidFill>
              </a:rPr>
              <a:t>grades</a:t>
            </a:r>
          </a:p>
          <a:p>
            <a:r>
              <a:rPr lang="en-US" dirty="0"/>
              <a:t>	</a:t>
            </a:r>
            <a:r>
              <a:rPr lang="en-US" dirty="0" smtClean="0"/>
              <a:t>Your </a:t>
            </a:r>
            <a:r>
              <a:rPr lang="en-US" dirty="0" smtClean="0">
                <a:solidFill>
                  <a:srgbClr val="FF0000"/>
                </a:solidFill>
              </a:rPr>
              <a:t>attendance</a:t>
            </a:r>
          </a:p>
          <a:p>
            <a:r>
              <a:rPr lang="en-US" dirty="0"/>
              <a:t>	</a:t>
            </a:r>
            <a:r>
              <a:rPr lang="en-US" dirty="0" smtClean="0"/>
              <a:t>Your </a:t>
            </a:r>
            <a:r>
              <a:rPr lang="en-US" dirty="0" smtClean="0">
                <a:solidFill>
                  <a:srgbClr val="FF0000"/>
                </a:solidFill>
              </a:rPr>
              <a:t>behavior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1059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1" y="817582"/>
            <a:ext cx="5943599" cy="1202485"/>
          </a:xfrm>
        </p:spPr>
        <p:txBody>
          <a:bodyPr/>
          <a:lstStyle/>
          <a:p>
            <a:r>
              <a:rPr lang="en-US" dirty="0" smtClean="0"/>
              <a:t>Important Information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anose="05000000000000000000" pitchFamily="2" charset="2"/>
              <a:buChar char="ü"/>
            </a:pPr>
            <a:r>
              <a:rPr lang="en-US" dirty="0"/>
              <a:t>Please return your Exploratory Interest Form to your </a:t>
            </a:r>
            <a:r>
              <a:rPr lang="en-US" u="sng" dirty="0"/>
              <a:t>5</a:t>
            </a:r>
            <a:r>
              <a:rPr lang="en-US" u="sng" baseline="30000" dirty="0"/>
              <a:t>th</a:t>
            </a:r>
            <a:r>
              <a:rPr lang="en-US" u="sng" dirty="0"/>
              <a:t> grade teacher.</a:t>
            </a:r>
          </a:p>
          <a:p>
            <a:pPr marL="0" lvl="0" indent="0" algn="ctr">
              <a:buNone/>
            </a:pPr>
            <a:endParaRPr lang="en-US" b="1" dirty="0" smtClean="0">
              <a:latin typeface="Berlin Sans FB" panose="020E0602020502020306" pitchFamily="34" charset="0"/>
            </a:endParaRPr>
          </a:p>
          <a:p>
            <a:pPr marL="0" lvl="0" indent="0" algn="ctr">
              <a:buNone/>
            </a:pPr>
            <a:endParaRPr lang="en-US" b="1" dirty="0">
              <a:latin typeface="Berlin Sans FB" panose="020E0602020502020306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9082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cant wait to see you to at </a:t>
            </a:r>
            <a:r>
              <a:rPr lang="en-US" dirty="0" smtClean="0"/>
              <a:t>XYZ</a:t>
            </a:r>
            <a:r>
              <a:rPr lang="en-US" dirty="0" smtClean="0"/>
              <a:t> </a:t>
            </a:r>
            <a:r>
              <a:rPr lang="en-US" dirty="0" smtClean="0"/>
              <a:t>Middle </a:t>
            </a:r>
            <a:r>
              <a:rPr lang="en-US" dirty="0" smtClean="0"/>
              <a:t>School!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If you have any questions, give those to your teachers and they can email us.</a:t>
            </a:r>
          </a:p>
          <a:p>
            <a:endParaRPr lang="en-US" dirty="0"/>
          </a:p>
          <a:p>
            <a:r>
              <a:rPr lang="en-US" dirty="0" smtClean="0"/>
              <a:t>Have a great rest of the year!</a:t>
            </a:r>
          </a:p>
        </p:txBody>
      </p:sp>
    </p:spTree>
    <p:extLst>
      <p:ext uri="{BB962C8B-B14F-4D97-AF65-F5344CB8AC3E}">
        <p14:creationId xmlns:p14="http://schemas.microsoft.com/office/powerpoint/2010/main" val="253810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Time!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One difference between elementary and middle school is _________________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What is one way to be organized?</a:t>
            </a:r>
          </a:p>
          <a:p>
            <a:pPr marL="0" indent="0">
              <a:buNone/>
            </a:pPr>
            <a:r>
              <a:rPr lang="en-US" dirty="0" smtClean="0"/>
              <a:t>__________________________________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Getting placed in 6</a:t>
            </a:r>
            <a:r>
              <a:rPr lang="en-US" baseline="30000" dirty="0" smtClean="0"/>
              <a:t>th</a:t>
            </a:r>
            <a:r>
              <a:rPr lang="en-US" dirty="0" smtClean="0"/>
              <a:t> grade classes is based on?</a:t>
            </a:r>
          </a:p>
          <a:p>
            <a:pPr marL="0" indent="0">
              <a:buNone/>
            </a:pPr>
            <a:r>
              <a:rPr lang="en-US" dirty="0" smtClean="0"/>
              <a:t>________________________________________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The mascot </a:t>
            </a:r>
            <a:r>
              <a:rPr lang="en-US" smtClean="0"/>
              <a:t>at </a:t>
            </a:r>
            <a:r>
              <a:rPr lang="en-US" smtClean="0"/>
              <a:t>XYZ </a:t>
            </a:r>
            <a:r>
              <a:rPr lang="en-US" dirty="0" smtClean="0"/>
              <a:t>Middle School </a:t>
            </a:r>
            <a:r>
              <a:rPr lang="en-US" dirty="0" smtClean="0"/>
              <a:t>is </a:t>
            </a:r>
            <a:r>
              <a:rPr lang="en-US" dirty="0" smtClean="0"/>
              <a:t>__________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65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We 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graders sometimes feel nervous about middle school</a:t>
            </a:r>
          </a:p>
          <a:p>
            <a:endParaRPr lang="en-US" dirty="0"/>
          </a:p>
          <a:p>
            <a:r>
              <a:rPr lang="en-US" dirty="0" smtClean="0"/>
              <a:t>We want you to feel confident and with lots of information to help you  transition</a:t>
            </a:r>
          </a:p>
          <a:p>
            <a:endParaRPr lang="en-US" dirty="0"/>
          </a:p>
          <a:p>
            <a:r>
              <a:rPr lang="en-US" dirty="0" smtClean="0"/>
              <a:t>We want to introduce ourselves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175" y="3886200"/>
            <a:ext cx="1574825" cy="236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17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XYZ</a:t>
            </a:r>
            <a:r>
              <a:rPr lang="en-US" dirty="0" smtClean="0"/>
              <a:t> </a:t>
            </a:r>
            <a:r>
              <a:rPr lang="en-US" dirty="0" smtClean="0"/>
              <a:t>Middle School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95023" y="1905000"/>
            <a:ext cx="3403825" cy="41148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School Counselors</a:t>
            </a:r>
            <a:endParaRPr lang="en-US" sz="2600" dirty="0" smtClean="0"/>
          </a:p>
          <a:p>
            <a:pPr marL="0" indent="0">
              <a:buNone/>
            </a:pPr>
            <a:endParaRPr lang="en-US" sz="2600" dirty="0"/>
          </a:p>
          <a:p>
            <a:pPr lvl="1"/>
            <a:r>
              <a:rPr lang="en-US" sz="2600" dirty="0"/>
              <a:t>Mrs. </a:t>
            </a:r>
            <a:r>
              <a:rPr lang="en-US" sz="2600" dirty="0" smtClean="0"/>
              <a:t>Brown </a:t>
            </a:r>
            <a:r>
              <a:rPr lang="en-US" sz="2600" dirty="0"/>
              <a:t>- 6</a:t>
            </a:r>
            <a:r>
              <a:rPr lang="en-US" sz="2600" baseline="30000" dirty="0"/>
              <a:t>th</a:t>
            </a:r>
            <a:r>
              <a:rPr lang="en-US" sz="2600" dirty="0"/>
              <a:t> </a:t>
            </a:r>
          </a:p>
          <a:p>
            <a:pPr lvl="1"/>
            <a:r>
              <a:rPr lang="en-US" sz="2600" dirty="0" smtClean="0"/>
              <a:t>Mr. Hayes </a:t>
            </a:r>
            <a:r>
              <a:rPr lang="en-US" sz="2600" dirty="0"/>
              <a:t>- 7</a:t>
            </a:r>
            <a:r>
              <a:rPr lang="en-US" sz="2600" baseline="30000" dirty="0"/>
              <a:t>th</a:t>
            </a:r>
            <a:r>
              <a:rPr lang="en-US" sz="2600" dirty="0"/>
              <a:t> </a:t>
            </a:r>
          </a:p>
          <a:p>
            <a:pPr lvl="1"/>
            <a:r>
              <a:rPr lang="en-US" sz="2600" dirty="0" smtClean="0"/>
              <a:t>Mrs. </a:t>
            </a:r>
            <a:r>
              <a:rPr lang="en-US" sz="2600" dirty="0" smtClean="0"/>
              <a:t>Lopez</a:t>
            </a:r>
            <a:r>
              <a:rPr lang="en-US" sz="2600" dirty="0" smtClean="0"/>
              <a:t> </a:t>
            </a:r>
            <a:r>
              <a:rPr lang="en-US" sz="2600" dirty="0"/>
              <a:t>- 8</a:t>
            </a:r>
            <a:r>
              <a:rPr lang="en-US" sz="2600" baseline="30000" dirty="0"/>
              <a:t>th</a:t>
            </a:r>
            <a:r>
              <a:rPr lang="en-US" sz="2600" dirty="0"/>
              <a:t> </a:t>
            </a:r>
          </a:p>
          <a:p>
            <a:pPr marL="457200" lvl="1" indent="0">
              <a:buNone/>
            </a:pPr>
            <a:endParaRPr lang="en-US" sz="3400" dirty="0" smtClean="0"/>
          </a:p>
          <a:p>
            <a:pPr marL="457200" lvl="1" indent="0">
              <a:buNone/>
            </a:pPr>
            <a:endParaRPr lang="en-US" sz="3400" dirty="0"/>
          </a:p>
          <a:p>
            <a:pPr marL="457200" lvl="1" indent="0">
              <a:buNone/>
            </a:pPr>
            <a:endParaRPr lang="en-US" sz="2400" dirty="0">
              <a:latin typeface="+mj-lt"/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63440" y="1752600"/>
            <a:ext cx="3200400" cy="3971925"/>
          </a:xfrm>
        </p:spPr>
        <p:txBody>
          <a:bodyPr>
            <a:normAutofit/>
          </a:bodyPr>
          <a:lstStyle/>
          <a:p>
            <a:r>
              <a:rPr lang="en-US" sz="2800" dirty="0"/>
              <a:t>Administration </a:t>
            </a:r>
          </a:p>
          <a:p>
            <a:pPr lvl="1"/>
            <a:r>
              <a:rPr lang="en-US" sz="2300" dirty="0" smtClean="0"/>
              <a:t>Mrs. Brown–Principal</a:t>
            </a:r>
            <a:endParaRPr lang="en-US" sz="2300" dirty="0"/>
          </a:p>
          <a:p>
            <a:pPr lvl="1"/>
            <a:r>
              <a:rPr lang="en-US" sz="2300" dirty="0"/>
              <a:t>Mrs. </a:t>
            </a:r>
            <a:r>
              <a:rPr lang="en-US" sz="2300" dirty="0" smtClean="0"/>
              <a:t>Smith </a:t>
            </a:r>
            <a:r>
              <a:rPr lang="en-US" sz="2300" dirty="0"/>
              <a:t>- Assistant Principal</a:t>
            </a:r>
          </a:p>
          <a:p>
            <a:pPr lvl="1"/>
            <a:r>
              <a:rPr lang="en-US" sz="2300" dirty="0"/>
              <a:t>Mrs. Williams - Assistant Principal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405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 smtClean="0"/>
              <a:t>Elementary</a:t>
            </a:r>
            <a:endParaRPr lang="en-US" u="sng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u="sng" dirty="0" smtClean="0"/>
              <a:t>Middle School</a:t>
            </a:r>
            <a:endParaRPr lang="en-US" u="sng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990601" y="2895600"/>
            <a:ext cx="3506790" cy="3276600"/>
          </a:xfrm>
        </p:spPr>
        <p:txBody>
          <a:bodyPr>
            <a:normAutofit fontScale="55000" lnSpcReduction="20000"/>
          </a:bodyPr>
          <a:lstStyle/>
          <a:p>
            <a:r>
              <a:rPr lang="en-US" sz="3800" dirty="0" smtClean="0"/>
              <a:t>One Teacher</a:t>
            </a:r>
          </a:p>
          <a:p>
            <a:endParaRPr lang="en-US" sz="3800" dirty="0"/>
          </a:p>
          <a:p>
            <a:r>
              <a:rPr lang="en-US" sz="3800" dirty="0" smtClean="0"/>
              <a:t>Recess</a:t>
            </a:r>
          </a:p>
          <a:p>
            <a:endParaRPr lang="en-US" sz="3800" dirty="0"/>
          </a:p>
          <a:p>
            <a:r>
              <a:rPr lang="en-US" sz="3800" dirty="0" smtClean="0"/>
              <a:t>Start time—8:00                 </a:t>
            </a:r>
          </a:p>
          <a:p>
            <a:r>
              <a:rPr lang="en-US" sz="3800" dirty="0" smtClean="0"/>
              <a:t>End Time—2:30</a:t>
            </a:r>
          </a:p>
          <a:p>
            <a:pPr marL="0" indent="0">
              <a:buNone/>
            </a:pPr>
            <a:endParaRPr lang="en-US" sz="3800" dirty="0" smtClean="0"/>
          </a:p>
          <a:p>
            <a:endParaRPr lang="en-US" sz="3800" dirty="0"/>
          </a:p>
          <a:p>
            <a:r>
              <a:rPr lang="en-US" sz="3800" dirty="0" smtClean="0"/>
              <a:t>Classes chosen for you</a:t>
            </a:r>
          </a:p>
          <a:p>
            <a:endParaRPr lang="en-US" sz="3800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322738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Multiple Teachers</a:t>
            </a:r>
          </a:p>
          <a:p>
            <a:endParaRPr lang="en-US" dirty="0"/>
          </a:p>
          <a:p>
            <a:r>
              <a:rPr lang="en-US" dirty="0" smtClean="0"/>
              <a:t>No Recess</a:t>
            </a:r>
          </a:p>
          <a:p>
            <a:endParaRPr lang="en-US" dirty="0"/>
          </a:p>
          <a:p>
            <a:r>
              <a:rPr lang="en-US" dirty="0" smtClean="0"/>
              <a:t>Start Time—8:45                  End Time—2:55</a:t>
            </a:r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Choice of electives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3352800"/>
            <a:ext cx="1295400" cy="15601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838200"/>
            <a:ext cx="208915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0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Differences </a:t>
            </a:r>
            <a:r>
              <a:rPr lang="en-US" dirty="0" smtClean="0"/>
              <a:t>Continued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pPr marL="742950" lvl="1" indent="-285750">
              <a:buFont typeface="Arial" pitchFamily="34" charset="0"/>
              <a:buChar char="•"/>
            </a:pP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Letter Grades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ID’s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Electives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Support Classes</a:t>
            </a:r>
          </a:p>
          <a:p>
            <a:endParaRPr lang="en-US" dirty="0"/>
          </a:p>
        </p:txBody>
      </p:sp>
      <p:pic>
        <p:nvPicPr>
          <p:cNvPr id="5" name="Picture 2" descr="Girl at school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724" y="2462212"/>
            <a:ext cx="2606675" cy="292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53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Education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sz="3600" b="1" dirty="0"/>
              <a:t>PE</a:t>
            </a:r>
            <a:r>
              <a:rPr lang="en-US" dirty="0"/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Locks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Shoes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Dressing </a:t>
            </a:r>
            <a:r>
              <a:rPr lang="en-US" dirty="0" smtClean="0"/>
              <a:t>Out</a:t>
            </a:r>
            <a:endParaRPr lang="en-US" dirty="0"/>
          </a:p>
        </p:txBody>
      </p:sp>
      <p:pic>
        <p:nvPicPr>
          <p:cNvPr id="5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838200" y="1825230"/>
            <a:ext cx="3200400" cy="21256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4509514"/>
            <a:ext cx="1830654" cy="12150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1246" y="2119313"/>
            <a:ext cx="2036821" cy="13525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4126040"/>
            <a:ext cx="2134100" cy="141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032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Middle School Myths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Middle school is all work and no play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I wont see any of my friends anymore</a:t>
            </a:r>
          </a:p>
          <a:p>
            <a:endParaRPr lang="en-US" dirty="0"/>
          </a:p>
          <a:p>
            <a:r>
              <a:rPr lang="en-US" dirty="0" smtClean="0"/>
              <a:t>I have to shower when I’m at PE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343400"/>
            <a:ext cx="2057400" cy="192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9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Students</a:t>
            </a:r>
            <a:r>
              <a:rPr lang="en-US" dirty="0" smtClean="0"/>
              <a:t> </a:t>
            </a:r>
            <a:r>
              <a:rPr lang="en-US" dirty="0" smtClean="0"/>
              <a:t>of the Month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Sports</a:t>
            </a:r>
          </a:p>
          <a:p>
            <a:r>
              <a:rPr lang="en-US" dirty="0" smtClean="0"/>
              <a:t>Clubs</a:t>
            </a:r>
          </a:p>
          <a:p>
            <a:r>
              <a:rPr lang="en-US" dirty="0" smtClean="0"/>
              <a:t>Safety Patrols</a:t>
            </a:r>
            <a:endParaRPr lang="en-US" dirty="0" smtClean="0"/>
          </a:p>
          <a:p>
            <a:r>
              <a:rPr lang="en-US" dirty="0" smtClean="0"/>
              <a:t>Dances</a:t>
            </a:r>
            <a:endParaRPr lang="en-US" dirty="0" smtClean="0"/>
          </a:p>
          <a:p>
            <a:r>
              <a:rPr lang="en-US" dirty="0" smtClean="0"/>
              <a:t>Lunch Activities</a:t>
            </a:r>
          </a:p>
          <a:p>
            <a:r>
              <a:rPr lang="en-US" dirty="0" smtClean="0"/>
              <a:t>Spirit </a:t>
            </a:r>
            <a:r>
              <a:rPr lang="en-US" dirty="0" smtClean="0"/>
              <a:t>Dress </a:t>
            </a:r>
            <a:r>
              <a:rPr lang="en-US" dirty="0" smtClean="0"/>
              <a:t>Days </a:t>
            </a:r>
          </a:p>
        </p:txBody>
      </p:sp>
      <p:pic>
        <p:nvPicPr>
          <p:cNvPr id="1026" name="Picture 2" descr="ca168da1-4a09-427a-8d59-f46ef3986b41@namprd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08425" y="-11045825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d9854fc0-fcc4-48fe-99f3-6d28866a58b4@namprd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6535400" y="-11125200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0683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an Elective Class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219200" y="2119256"/>
            <a:ext cx="6440245" cy="412914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An elective is a class you get to CHOOSE!</a:t>
            </a:r>
          </a:p>
          <a:p>
            <a:endParaRPr lang="en-US" dirty="0"/>
          </a:p>
          <a:p>
            <a:r>
              <a:rPr lang="en-US" dirty="0" smtClean="0"/>
              <a:t>Some electives offered include:</a:t>
            </a:r>
          </a:p>
          <a:p>
            <a:pPr lvl="1"/>
            <a:r>
              <a:rPr lang="en-US" dirty="0" smtClean="0"/>
              <a:t>ART</a:t>
            </a:r>
          </a:p>
          <a:p>
            <a:pPr lvl="1"/>
            <a:r>
              <a:rPr lang="en-US" dirty="0" smtClean="0"/>
              <a:t>AVID</a:t>
            </a:r>
          </a:p>
          <a:p>
            <a:pPr lvl="1"/>
            <a:r>
              <a:rPr lang="en-US" dirty="0" smtClean="0"/>
              <a:t>COMPUTER</a:t>
            </a:r>
          </a:p>
          <a:p>
            <a:pPr lvl="1"/>
            <a:r>
              <a:rPr lang="en-US" dirty="0" smtClean="0"/>
              <a:t>BAND</a:t>
            </a:r>
          </a:p>
          <a:p>
            <a:pPr lvl="1"/>
            <a:r>
              <a:rPr lang="en-US" dirty="0" smtClean="0"/>
              <a:t>And more</a:t>
            </a:r>
          </a:p>
          <a:p>
            <a:endParaRPr lang="en-US" dirty="0"/>
          </a:p>
          <a:p>
            <a:r>
              <a:rPr lang="en-US" dirty="0" smtClean="0"/>
              <a:t>Students who get </a:t>
            </a:r>
            <a:r>
              <a:rPr lang="en-US" dirty="0" smtClean="0">
                <a:solidFill>
                  <a:srgbClr val="FF0000"/>
                </a:solidFill>
              </a:rPr>
              <a:t>good grades</a:t>
            </a:r>
            <a:r>
              <a:rPr lang="en-US" dirty="0" smtClean="0"/>
              <a:t> are able to choose an elective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974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569</TotalTime>
  <Words>474</Words>
  <Application>Microsoft Office PowerPoint</Application>
  <PresentationFormat>On-screen Show (4:3)</PresentationFormat>
  <Paragraphs>144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Algerian</vt:lpstr>
      <vt:lpstr>Arial</vt:lpstr>
      <vt:lpstr>Berlin Sans FB</vt:lpstr>
      <vt:lpstr>Brush Script MT</vt:lpstr>
      <vt:lpstr>Constantia</vt:lpstr>
      <vt:lpstr>Franklin Gothic Book</vt:lpstr>
      <vt:lpstr>Rage Italic</vt:lpstr>
      <vt:lpstr>Wingdings</vt:lpstr>
      <vt:lpstr>Pushpin</vt:lpstr>
      <vt:lpstr>Get Ready for Middle School!</vt:lpstr>
      <vt:lpstr>Why Are We Here?</vt:lpstr>
      <vt:lpstr>XYZ Middle School </vt:lpstr>
      <vt:lpstr>Differences</vt:lpstr>
      <vt:lpstr>Differences Continued</vt:lpstr>
      <vt:lpstr>Physical Education </vt:lpstr>
      <vt:lpstr>Middle School Myths</vt:lpstr>
      <vt:lpstr>Fun </vt:lpstr>
      <vt:lpstr>Choosing an Elective Class</vt:lpstr>
      <vt:lpstr>Elective form</vt:lpstr>
      <vt:lpstr>How I do I get placed in 6th grade classes?</vt:lpstr>
      <vt:lpstr>Do Academics Really Matter?</vt:lpstr>
      <vt:lpstr>Develop Good Habits</vt:lpstr>
      <vt:lpstr>Being Organized</vt:lpstr>
      <vt:lpstr>Making Positive Choices</vt:lpstr>
      <vt:lpstr>What Can I Do Now?</vt:lpstr>
      <vt:lpstr>Important Information </vt:lpstr>
      <vt:lpstr>Thank You!</vt:lpstr>
      <vt:lpstr>Quiz Time!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 Ready for Middle School!</dc:title>
  <dc:creator>Caro, Pedro</dc:creator>
  <cp:lastModifiedBy>Pedro Caro</cp:lastModifiedBy>
  <cp:revision>41</cp:revision>
  <dcterms:created xsi:type="dcterms:W3CDTF">2014-12-03T17:05:44Z</dcterms:created>
  <dcterms:modified xsi:type="dcterms:W3CDTF">2020-05-20T01:58:09Z</dcterms:modified>
</cp:coreProperties>
</file>