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3" r:id="rId3"/>
    <p:sldId id="259" r:id="rId4"/>
    <p:sldId id="261" r:id="rId5"/>
    <p:sldId id="264" r:id="rId6"/>
    <p:sldId id="265" r:id="rId7"/>
    <p:sldId id="266" r:id="rId8"/>
    <p:sldId id="267" r:id="rId9"/>
    <p:sldId id="268" r:id="rId10"/>
    <p:sldId id="26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E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FD3E4-E38E-164F-83C0-D58D9B979349}" type="doc">
      <dgm:prSet loTypeId="urn:microsoft.com/office/officeart/2005/8/layout/hProcess9" loCatId="" qsTypeId="urn:microsoft.com/office/officeart/2005/8/quickstyle/simple4" qsCatId="simple" csTypeId="urn:microsoft.com/office/officeart/2005/8/colors/accent1_2" csCatId="accent1" phldr="1"/>
      <dgm:spPr/>
    </dgm:pt>
    <dgm:pt modelId="{B21E9C2D-7C3D-7F4A-9116-788F1270D66F}">
      <dgm:prSet phldrT="[Text]"/>
      <dgm:spPr>
        <a:solidFill>
          <a:schemeClr val="accent4">
            <a:lumMod val="50000"/>
          </a:schemeClr>
        </a:solidFill>
      </dgm:spPr>
      <dgm:t>
        <a:bodyPr/>
        <a:lstStyle/>
        <a:p>
          <a:r>
            <a:rPr lang="en-US" dirty="0" smtClean="0"/>
            <a:t>Process</a:t>
          </a:r>
          <a:br>
            <a:rPr lang="en-US" dirty="0" smtClean="0"/>
          </a:br>
          <a:endParaRPr lang="en-US" dirty="0"/>
        </a:p>
      </dgm:t>
    </dgm:pt>
    <dgm:pt modelId="{7EB583B2-B1BA-E04D-9084-1E4202B4A9B7}" type="parTrans" cxnId="{B085493F-9E5A-DA47-B5ED-FDB995CC67AC}">
      <dgm:prSet/>
      <dgm:spPr/>
      <dgm:t>
        <a:bodyPr/>
        <a:lstStyle/>
        <a:p>
          <a:endParaRPr lang="en-US"/>
        </a:p>
      </dgm:t>
    </dgm:pt>
    <dgm:pt modelId="{1BAC18B7-001E-804B-AF76-391B5CE78B01}" type="sibTrans" cxnId="{B085493F-9E5A-DA47-B5ED-FDB995CC67AC}">
      <dgm:prSet/>
      <dgm:spPr/>
      <dgm:t>
        <a:bodyPr/>
        <a:lstStyle/>
        <a:p>
          <a:endParaRPr lang="en-US"/>
        </a:p>
      </dgm:t>
    </dgm:pt>
    <dgm:pt modelId="{E517F3A1-08E5-D542-B35A-C0FC722104D6}">
      <dgm:prSet phldrT="[Text]"/>
      <dgm:spPr>
        <a:solidFill>
          <a:schemeClr val="accent4">
            <a:lumMod val="50000"/>
          </a:schemeClr>
        </a:solidFill>
      </dgm:spPr>
      <dgm:t>
        <a:bodyPr/>
        <a:lstStyle/>
        <a:p>
          <a:r>
            <a:rPr lang="en-US" dirty="0" smtClean="0"/>
            <a:t>Perception</a:t>
          </a:r>
        </a:p>
        <a:p>
          <a:r>
            <a:rPr lang="en-US" dirty="0" smtClean="0"/>
            <a:t>	</a:t>
          </a:r>
          <a:endParaRPr lang="en-US" dirty="0"/>
        </a:p>
      </dgm:t>
    </dgm:pt>
    <dgm:pt modelId="{2A106A61-B295-F54C-A00B-637A3514C95C}" type="parTrans" cxnId="{28C5180D-E9DA-D444-ADF4-19FED5CDB4CA}">
      <dgm:prSet/>
      <dgm:spPr/>
      <dgm:t>
        <a:bodyPr/>
        <a:lstStyle/>
        <a:p>
          <a:endParaRPr lang="en-US"/>
        </a:p>
      </dgm:t>
    </dgm:pt>
    <dgm:pt modelId="{B9A39F4E-4C04-994E-8578-119312C75E10}" type="sibTrans" cxnId="{28C5180D-E9DA-D444-ADF4-19FED5CDB4CA}">
      <dgm:prSet/>
      <dgm:spPr/>
      <dgm:t>
        <a:bodyPr/>
        <a:lstStyle/>
        <a:p>
          <a:endParaRPr lang="en-US"/>
        </a:p>
      </dgm:t>
    </dgm:pt>
    <dgm:pt modelId="{E2F1CBA2-6014-3348-9DF1-A2624243624C}">
      <dgm:prSet phldrT="[Text]"/>
      <dgm:spPr>
        <a:solidFill>
          <a:schemeClr val="accent4">
            <a:lumMod val="50000"/>
          </a:schemeClr>
        </a:solidFill>
      </dgm:spPr>
      <dgm:t>
        <a:bodyPr/>
        <a:lstStyle/>
        <a:p>
          <a:r>
            <a:rPr lang="en-US" dirty="0" smtClean="0"/>
            <a:t>Outcome</a:t>
          </a:r>
        </a:p>
        <a:p>
          <a:r>
            <a:rPr lang="en-US" dirty="0" smtClean="0"/>
            <a:t> </a:t>
          </a:r>
          <a:endParaRPr lang="en-US" dirty="0"/>
        </a:p>
      </dgm:t>
    </dgm:pt>
    <dgm:pt modelId="{A27AD205-8E8D-CF47-8D6C-6548A185079C}" type="parTrans" cxnId="{42E3C346-6BC7-0D4B-B8D3-11BE4A1C03F8}">
      <dgm:prSet/>
      <dgm:spPr/>
      <dgm:t>
        <a:bodyPr/>
        <a:lstStyle/>
        <a:p>
          <a:endParaRPr lang="en-US"/>
        </a:p>
      </dgm:t>
    </dgm:pt>
    <dgm:pt modelId="{0CA25199-07D9-1140-B72B-43F08DD92868}" type="sibTrans" cxnId="{42E3C346-6BC7-0D4B-B8D3-11BE4A1C03F8}">
      <dgm:prSet/>
      <dgm:spPr/>
      <dgm:t>
        <a:bodyPr/>
        <a:lstStyle/>
        <a:p>
          <a:endParaRPr lang="en-US"/>
        </a:p>
      </dgm:t>
    </dgm:pt>
    <dgm:pt modelId="{BFDDC101-94FF-7E4F-9893-76774728D948}" type="pres">
      <dgm:prSet presAssocID="{4B4FD3E4-E38E-164F-83C0-D58D9B979349}" presName="CompostProcess" presStyleCnt="0">
        <dgm:presLayoutVars>
          <dgm:dir/>
          <dgm:resizeHandles val="exact"/>
        </dgm:presLayoutVars>
      </dgm:prSet>
      <dgm:spPr/>
    </dgm:pt>
    <dgm:pt modelId="{C33F9C5C-DDE7-8545-A9E2-6AA9F890034A}" type="pres">
      <dgm:prSet presAssocID="{4B4FD3E4-E38E-164F-83C0-D58D9B979349}" presName="arrow" presStyleLbl="bgShp" presStyleIdx="0" presStyleCnt="1"/>
      <dgm:spPr/>
    </dgm:pt>
    <dgm:pt modelId="{006C6FA0-2720-E647-8A65-0233CC2B3D1F}" type="pres">
      <dgm:prSet presAssocID="{4B4FD3E4-E38E-164F-83C0-D58D9B979349}" presName="linearProcess" presStyleCnt="0"/>
      <dgm:spPr/>
    </dgm:pt>
    <dgm:pt modelId="{8445CA97-48A6-2B4E-9659-5E32D8C57F33}" type="pres">
      <dgm:prSet presAssocID="{B21E9C2D-7C3D-7F4A-9116-788F1270D66F}" presName="textNode" presStyleLbl="node1" presStyleIdx="0" presStyleCnt="3">
        <dgm:presLayoutVars>
          <dgm:bulletEnabled val="1"/>
        </dgm:presLayoutVars>
      </dgm:prSet>
      <dgm:spPr/>
      <dgm:t>
        <a:bodyPr/>
        <a:lstStyle/>
        <a:p>
          <a:endParaRPr lang="en-US"/>
        </a:p>
      </dgm:t>
    </dgm:pt>
    <dgm:pt modelId="{8F7FF939-DEA4-934A-B5B9-56E8DFAA5438}" type="pres">
      <dgm:prSet presAssocID="{1BAC18B7-001E-804B-AF76-391B5CE78B01}" presName="sibTrans" presStyleCnt="0"/>
      <dgm:spPr/>
    </dgm:pt>
    <dgm:pt modelId="{39115E4D-8D62-C441-8D96-7764A95926E9}" type="pres">
      <dgm:prSet presAssocID="{E517F3A1-08E5-D542-B35A-C0FC722104D6}" presName="textNode" presStyleLbl="node1" presStyleIdx="1" presStyleCnt="3">
        <dgm:presLayoutVars>
          <dgm:bulletEnabled val="1"/>
        </dgm:presLayoutVars>
      </dgm:prSet>
      <dgm:spPr/>
      <dgm:t>
        <a:bodyPr/>
        <a:lstStyle/>
        <a:p>
          <a:endParaRPr lang="en-US"/>
        </a:p>
      </dgm:t>
    </dgm:pt>
    <dgm:pt modelId="{52F083C7-E70C-F343-B8B7-A74F3CF99FCC}" type="pres">
      <dgm:prSet presAssocID="{B9A39F4E-4C04-994E-8578-119312C75E10}" presName="sibTrans" presStyleCnt="0"/>
      <dgm:spPr/>
    </dgm:pt>
    <dgm:pt modelId="{448E7A00-D9A6-CF4F-B3C8-196C907E7F87}" type="pres">
      <dgm:prSet presAssocID="{E2F1CBA2-6014-3348-9DF1-A2624243624C}" presName="textNode" presStyleLbl="node1" presStyleIdx="2" presStyleCnt="3">
        <dgm:presLayoutVars>
          <dgm:bulletEnabled val="1"/>
        </dgm:presLayoutVars>
      </dgm:prSet>
      <dgm:spPr/>
      <dgm:t>
        <a:bodyPr/>
        <a:lstStyle/>
        <a:p>
          <a:endParaRPr lang="en-US"/>
        </a:p>
      </dgm:t>
    </dgm:pt>
  </dgm:ptLst>
  <dgm:cxnLst>
    <dgm:cxn modelId="{42E3C346-6BC7-0D4B-B8D3-11BE4A1C03F8}" srcId="{4B4FD3E4-E38E-164F-83C0-D58D9B979349}" destId="{E2F1CBA2-6014-3348-9DF1-A2624243624C}" srcOrd="2" destOrd="0" parTransId="{A27AD205-8E8D-CF47-8D6C-6548A185079C}" sibTransId="{0CA25199-07D9-1140-B72B-43F08DD92868}"/>
    <dgm:cxn modelId="{300ABFF7-A19F-C142-90BD-947C667DD024}" type="presOf" srcId="{4B4FD3E4-E38E-164F-83C0-D58D9B979349}" destId="{BFDDC101-94FF-7E4F-9893-76774728D948}" srcOrd="0" destOrd="0" presId="urn:microsoft.com/office/officeart/2005/8/layout/hProcess9"/>
    <dgm:cxn modelId="{83FC7FFC-D6DA-8641-A54C-EAFF01210D45}" type="presOf" srcId="{E2F1CBA2-6014-3348-9DF1-A2624243624C}" destId="{448E7A00-D9A6-CF4F-B3C8-196C907E7F87}" srcOrd="0" destOrd="0" presId="urn:microsoft.com/office/officeart/2005/8/layout/hProcess9"/>
    <dgm:cxn modelId="{B085493F-9E5A-DA47-B5ED-FDB995CC67AC}" srcId="{4B4FD3E4-E38E-164F-83C0-D58D9B979349}" destId="{B21E9C2D-7C3D-7F4A-9116-788F1270D66F}" srcOrd="0" destOrd="0" parTransId="{7EB583B2-B1BA-E04D-9084-1E4202B4A9B7}" sibTransId="{1BAC18B7-001E-804B-AF76-391B5CE78B01}"/>
    <dgm:cxn modelId="{13B12AB6-661B-F64C-9CAD-03CC433D84DC}" type="presOf" srcId="{B21E9C2D-7C3D-7F4A-9116-788F1270D66F}" destId="{8445CA97-48A6-2B4E-9659-5E32D8C57F33}" srcOrd="0" destOrd="0" presId="urn:microsoft.com/office/officeart/2005/8/layout/hProcess9"/>
    <dgm:cxn modelId="{28C5180D-E9DA-D444-ADF4-19FED5CDB4CA}" srcId="{4B4FD3E4-E38E-164F-83C0-D58D9B979349}" destId="{E517F3A1-08E5-D542-B35A-C0FC722104D6}" srcOrd="1" destOrd="0" parTransId="{2A106A61-B295-F54C-A00B-637A3514C95C}" sibTransId="{B9A39F4E-4C04-994E-8578-119312C75E10}"/>
    <dgm:cxn modelId="{207F9FA7-534F-334B-BA78-34A8559289B8}" type="presOf" srcId="{E517F3A1-08E5-D542-B35A-C0FC722104D6}" destId="{39115E4D-8D62-C441-8D96-7764A95926E9}" srcOrd="0" destOrd="0" presId="urn:microsoft.com/office/officeart/2005/8/layout/hProcess9"/>
    <dgm:cxn modelId="{B82E2735-5659-BB4B-9A19-3201FAA2B34E}" type="presParOf" srcId="{BFDDC101-94FF-7E4F-9893-76774728D948}" destId="{C33F9C5C-DDE7-8545-A9E2-6AA9F890034A}" srcOrd="0" destOrd="0" presId="urn:microsoft.com/office/officeart/2005/8/layout/hProcess9"/>
    <dgm:cxn modelId="{E96A24CF-7989-824E-ADC1-0E69B7DAF74F}" type="presParOf" srcId="{BFDDC101-94FF-7E4F-9893-76774728D948}" destId="{006C6FA0-2720-E647-8A65-0233CC2B3D1F}" srcOrd="1" destOrd="0" presId="urn:microsoft.com/office/officeart/2005/8/layout/hProcess9"/>
    <dgm:cxn modelId="{D432F364-00F3-2F47-B3A2-F66C0B30CED0}" type="presParOf" srcId="{006C6FA0-2720-E647-8A65-0233CC2B3D1F}" destId="{8445CA97-48A6-2B4E-9659-5E32D8C57F33}" srcOrd="0" destOrd="0" presId="urn:microsoft.com/office/officeart/2005/8/layout/hProcess9"/>
    <dgm:cxn modelId="{60984BE0-F581-EE43-B050-D751808A9F6A}" type="presParOf" srcId="{006C6FA0-2720-E647-8A65-0233CC2B3D1F}" destId="{8F7FF939-DEA4-934A-B5B9-56E8DFAA5438}" srcOrd="1" destOrd="0" presId="urn:microsoft.com/office/officeart/2005/8/layout/hProcess9"/>
    <dgm:cxn modelId="{F3497F6E-257A-4842-BC74-424A87F5C226}" type="presParOf" srcId="{006C6FA0-2720-E647-8A65-0233CC2B3D1F}" destId="{39115E4D-8D62-C441-8D96-7764A95926E9}" srcOrd="2" destOrd="0" presId="urn:microsoft.com/office/officeart/2005/8/layout/hProcess9"/>
    <dgm:cxn modelId="{0D34731D-FCEA-284F-BC6C-97373C8D0770}" type="presParOf" srcId="{006C6FA0-2720-E647-8A65-0233CC2B3D1F}" destId="{52F083C7-E70C-F343-B8B7-A74F3CF99FCC}" srcOrd="3" destOrd="0" presId="urn:microsoft.com/office/officeart/2005/8/layout/hProcess9"/>
    <dgm:cxn modelId="{07CB7DFF-00CE-014D-A1AD-463209E95DA5}" type="presParOf" srcId="{006C6FA0-2720-E647-8A65-0233CC2B3D1F}" destId="{448E7A00-D9A6-CF4F-B3C8-196C907E7F87}" srcOrd="4" destOrd="0" presId="urn:microsoft.com/office/officeart/2005/8/layout/hProcess9"/>
  </dgm:cxnLst>
  <dgm:bg>
    <a:noFill/>
  </dgm:bg>
  <dgm:whole>
    <a:ln>
      <a:solidFill>
        <a:srgbClr val="FF0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F9C5C-DDE7-8545-A9E2-6AA9F890034A}">
      <dsp:nvSpPr>
        <dsp:cNvPr id="0" name=""/>
        <dsp:cNvSpPr/>
      </dsp:nvSpPr>
      <dsp:spPr>
        <a:xfrm>
          <a:off x="582929" y="0"/>
          <a:ext cx="6606540" cy="351451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45CA97-48A6-2B4E-9659-5E32D8C57F33}">
      <dsp:nvSpPr>
        <dsp:cNvPr id="0" name=""/>
        <dsp:cNvSpPr/>
      </dsp:nvSpPr>
      <dsp:spPr>
        <a:xfrm>
          <a:off x="96016" y="1054353"/>
          <a:ext cx="2331720" cy="1405805"/>
        </a:xfrm>
        <a:prstGeom prst="roundRect">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Process</a:t>
          </a:r>
          <a:br>
            <a:rPr lang="en-US" sz="3000" kern="1200" dirty="0" smtClean="0"/>
          </a:br>
          <a:endParaRPr lang="en-US" sz="3000" kern="1200" dirty="0"/>
        </a:p>
      </dsp:txBody>
      <dsp:txXfrm>
        <a:off x="164642" y="1122979"/>
        <a:ext cx="2194468" cy="1268553"/>
      </dsp:txXfrm>
    </dsp:sp>
    <dsp:sp modelId="{39115E4D-8D62-C441-8D96-7764A95926E9}">
      <dsp:nvSpPr>
        <dsp:cNvPr id="0" name=""/>
        <dsp:cNvSpPr/>
      </dsp:nvSpPr>
      <dsp:spPr>
        <a:xfrm>
          <a:off x="2720340" y="1054353"/>
          <a:ext cx="2331720" cy="1405805"/>
        </a:xfrm>
        <a:prstGeom prst="roundRect">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Perception</a:t>
          </a:r>
        </a:p>
        <a:p>
          <a:pPr lvl="0" algn="ctr" defTabSz="1333500">
            <a:lnSpc>
              <a:spcPct val="90000"/>
            </a:lnSpc>
            <a:spcBef>
              <a:spcPct val="0"/>
            </a:spcBef>
            <a:spcAft>
              <a:spcPct val="35000"/>
            </a:spcAft>
          </a:pPr>
          <a:r>
            <a:rPr lang="en-US" sz="3000" kern="1200" dirty="0" smtClean="0"/>
            <a:t>	</a:t>
          </a:r>
          <a:endParaRPr lang="en-US" sz="3000" kern="1200" dirty="0"/>
        </a:p>
      </dsp:txBody>
      <dsp:txXfrm>
        <a:off x="2788966" y="1122979"/>
        <a:ext cx="2194468" cy="1268553"/>
      </dsp:txXfrm>
    </dsp:sp>
    <dsp:sp modelId="{448E7A00-D9A6-CF4F-B3C8-196C907E7F87}">
      <dsp:nvSpPr>
        <dsp:cNvPr id="0" name=""/>
        <dsp:cNvSpPr/>
      </dsp:nvSpPr>
      <dsp:spPr>
        <a:xfrm>
          <a:off x="5344663" y="1054353"/>
          <a:ext cx="2331720" cy="1405805"/>
        </a:xfrm>
        <a:prstGeom prst="roundRect">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Outcome</a:t>
          </a:r>
        </a:p>
        <a:p>
          <a:pPr lvl="0" algn="ctr" defTabSz="1333500">
            <a:lnSpc>
              <a:spcPct val="90000"/>
            </a:lnSpc>
            <a:spcBef>
              <a:spcPct val="0"/>
            </a:spcBef>
            <a:spcAft>
              <a:spcPct val="35000"/>
            </a:spcAft>
          </a:pPr>
          <a:r>
            <a:rPr lang="en-US" sz="3000" kern="1200" dirty="0" smtClean="0"/>
            <a:t> </a:t>
          </a:r>
          <a:endParaRPr lang="en-US" sz="3000" kern="1200" dirty="0"/>
        </a:p>
      </dsp:txBody>
      <dsp:txXfrm>
        <a:off x="5413289" y="1122979"/>
        <a:ext cx="2194468" cy="12685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op Ba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79248"/>
            <a:ext cx="7772400" cy="780404"/>
          </a:xfrm>
          <a:prstGeom prst="rect">
            <a:avLst/>
          </a:prstGeom>
        </p:spPr>
        <p:txBody>
          <a:bodyPr/>
          <a:lstStyle>
            <a:lvl1pPr>
              <a:defRPr b="1" i="0">
                <a:solidFill>
                  <a:srgbClr val="FF0000"/>
                </a:solidFill>
                <a:latin typeface="Verdana"/>
                <a:cs typeface="Verdana"/>
              </a:defRPr>
            </a:lvl1pPr>
          </a:lstStyle>
          <a:p>
            <a:r>
              <a:rPr lang="en-US" dirty="0" smtClean="0"/>
              <a:t>Header</a:t>
            </a:r>
            <a:endParaRPr lang="en-US" dirty="0"/>
          </a:p>
        </p:txBody>
      </p:sp>
      <p:sp>
        <p:nvSpPr>
          <p:cNvPr id="3" name="Subtitle 2"/>
          <p:cNvSpPr>
            <a:spLocks noGrp="1"/>
          </p:cNvSpPr>
          <p:nvPr>
            <p:ph type="subTitle" idx="1" hasCustomPrompt="1"/>
          </p:nvPr>
        </p:nvSpPr>
        <p:spPr>
          <a:xfrm>
            <a:off x="685800" y="2453009"/>
            <a:ext cx="7772400" cy="351451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text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02115"/>
            <a:ext cx="8229600" cy="1292885"/>
          </a:xfrm>
          <a:prstGeom prst="rect">
            <a:avLst/>
          </a:prstGeom>
        </p:spPr>
        <p:txBody>
          <a:bodyPr vert="horz"/>
          <a:lstStyle>
            <a:lvl1pPr marL="0" marR="0" indent="0" algn="ctr" defTabSz="457200" rtl="0" eaLnBrk="1" fontAlgn="auto" latinLnBrk="0" hangingPunct="1">
              <a:lnSpc>
                <a:spcPct val="100000"/>
              </a:lnSpc>
              <a:spcBef>
                <a:spcPct val="20000"/>
              </a:spcBef>
              <a:spcAft>
                <a:spcPts val="3000"/>
              </a:spcAft>
              <a:buClrTx/>
              <a:buSzTx/>
              <a:buFontTx/>
              <a:buNone/>
              <a:tabLst/>
              <a:defRPr kumimoji="0" lang="en-US" sz="4400" b="0" i="0" u="none" strike="noStrike" kern="1200" cap="none" spc="0" normalizeH="0" baseline="0" noProof="0">
                <a:solidFill>
                  <a:schemeClr val="bg1"/>
                </a:solidFill>
                <a:effectLst/>
                <a:uLnTx/>
                <a:uFillTx/>
                <a:latin typeface="Verdana"/>
                <a:cs typeface="Verdana"/>
              </a:defRPr>
            </a:lvl1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4200" b="1" i="0" u="none" strike="noStrike" kern="1200" cap="none" spc="0" normalizeH="0" baseline="0" noProof="0" dirty="0" smtClean="0">
                <a:ln>
                  <a:noFill/>
                </a:ln>
                <a:solidFill>
                  <a:srgbClr val="FF0000"/>
                </a:solidFill>
                <a:effectLst/>
                <a:uLnTx/>
                <a:uFillTx/>
                <a:latin typeface="Verdana"/>
                <a:ea typeface="+mn-ea"/>
                <a:cs typeface="Verdana"/>
              </a:rPr>
              <a:t>Name</a:t>
            </a:r>
            <a:br>
              <a:rPr kumimoji="0" lang="en-US" sz="4200" b="1" i="0" u="none" strike="noStrike" kern="1200" cap="none" spc="0" normalizeH="0" baseline="0" noProof="0" dirty="0" smtClean="0">
                <a:ln>
                  <a:noFill/>
                </a:ln>
                <a:solidFill>
                  <a:srgbClr val="FF0000"/>
                </a:solidFill>
                <a:effectLst/>
                <a:uLnTx/>
                <a:uFillTx/>
                <a:latin typeface="Verdana"/>
                <a:ea typeface="+mn-ea"/>
                <a:cs typeface="Verdana"/>
              </a:rPr>
            </a:br>
            <a:r>
              <a:rPr kumimoji="0" lang="en-US" sz="4200" b="1" i="0" u="none" strike="noStrike" kern="1200" cap="none" spc="0" normalizeH="0" baseline="0" noProof="0" dirty="0" smtClean="0">
                <a:ln>
                  <a:noFill/>
                </a:ln>
                <a:solidFill>
                  <a:srgbClr val="FF0000"/>
                </a:solidFill>
                <a:effectLst/>
                <a:uLnTx/>
                <a:uFillTx/>
                <a:latin typeface="Verdana"/>
                <a:ea typeface="+mn-ea"/>
                <a:cs typeface="Verdana"/>
              </a:rPr>
              <a:t/>
            </a:r>
            <a:br>
              <a:rPr kumimoji="0" lang="en-US" sz="4200" b="1" i="0" u="none" strike="noStrike" kern="1200" cap="none" spc="0" normalizeH="0" baseline="0" noProof="0" dirty="0" smtClean="0">
                <a:ln>
                  <a:noFill/>
                </a:ln>
                <a:solidFill>
                  <a:srgbClr val="FF0000"/>
                </a:solidFill>
                <a:effectLst/>
                <a:uLnTx/>
                <a:uFillTx/>
                <a:latin typeface="Verdana"/>
                <a:ea typeface="+mn-ea"/>
                <a:cs typeface="Verdana"/>
              </a:rPr>
            </a:br>
            <a:endParaRPr lang="en-US" sz="4200" dirty="0" smtClean="0">
              <a:solidFill>
                <a:schemeClr val="bg1"/>
              </a:solidFill>
              <a:latin typeface="Verdana"/>
              <a:cs typeface="Verdana"/>
            </a:endParaRPr>
          </a:p>
        </p:txBody>
      </p:sp>
      <p:sp>
        <p:nvSpPr>
          <p:cNvPr id="4" name="Title 1"/>
          <p:cNvSpPr txBox="1">
            <a:spLocks/>
          </p:cNvSpPr>
          <p:nvPr userDrawn="1"/>
        </p:nvSpPr>
        <p:spPr>
          <a:xfrm>
            <a:off x="457200" y="3939499"/>
            <a:ext cx="8229600" cy="138414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None/>
              <a:tabLst/>
              <a:defRPr kumimoji="0" lang="en-US" sz="4400" b="0" i="0" u="none" strike="noStrike" kern="1200" cap="none" spc="0" normalizeH="0" baseline="0" noProof="0">
                <a:ln>
                  <a:noFill/>
                </a:ln>
                <a:solidFill>
                  <a:schemeClr val="bg1"/>
                </a:solidFill>
                <a:effectLst/>
                <a:uLnTx/>
                <a:uFillTx/>
                <a:latin typeface="Verdana"/>
                <a:ea typeface="+mj-ea"/>
                <a:cs typeface="Verdana"/>
              </a:defRPr>
            </a:lvl1pPr>
          </a:lstStyle>
          <a:p>
            <a:pPr>
              <a:defRPr/>
            </a:pPr>
            <a:endParaRPr lang="en-US" sz="4200" dirty="0" smtClean="0"/>
          </a:p>
        </p:txBody>
      </p:sp>
      <p:sp>
        <p:nvSpPr>
          <p:cNvPr id="6" name="TextBox 5"/>
          <p:cNvSpPr txBox="1"/>
          <p:nvPr userDrawn="1"/>
        </p:nvSpPr>
        <p:spPr>
          <a:xfrm>
            <a:off x="5848205" y="3072506"/>
            <a:ext cx="184666" cy="369332"/>
          </a:xfrm>
          <a:prstGeom prst="rect">
            <a:avLst/>
          </a:prstGeom>
          <a:noFill/>
        </p:spPr>
        <p:txBody>
          <a:bodyPr wrap="none" rtlCol="0">
            <a:spAutoFit/>
          </a:bodyPr>
          <a:lstStyle/>
          <a:p>
            <a:endParaRPr lang="en-US" dirty="0"/>
          </a:p>
        </p:txBody>
      </p:sp>
      <p:sp>
        <p:nvSpPr>
          <p:cNvPr id="10" name="Text Placeholder 9"/>
          <p:cNvSpPr>
            <a:spLocks noGrp="1"/>
          </p:cNvSpPr>
          <p:nvPr>
            <p:ph type="body" sz="quarter" idx="10"/>
          </p:nvPr>
        </p:nvSpPr>
        <p:spPr>
          <a:xfrm>
            <a:off x="457200" y="4061182"/>
            <a:ext cx="8229600" cy="1634767"/>
          </a:xfrm>
          <a:prstGeom prst="rect">
            <a:avLst/>
          </a:prstGeom>
        </p:spPr>
        <p:txBody>
          <a:bodyPr vert="horz"/>
          <a:lstStyle>
            <a:lvl1pPr marL="0" indent="0" algn="ctr">
              <a:buFontTx/>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41703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anel">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281484" y="1179248"/>
            <a:ext cx="6176715" cy="780404"/>
          </a:xfrm>
          <a:prstGeom prst="rect">
            <a:avLst/>
          </a:prstGeom>
        </p:spPr>
        <p:txBody>
          <a:bodyPr/>
          <a:lstStyle>
            <a:lvl1pPr algn="l">
              <a:defRPr b="1" i="0">
                <a:solidFill>
                  <a:srgbClr val="FF0000"/>
                </a:solidFill>
                <a:latin typeface="Verdana"/>
                <a:cs typeface="Verdana"/>
              </a:defRPr>
            </a:lvl1pPr>
          </a:lstStyle>
          <a:p>
            <a:r>
              <a:rPr lang="en-US" dirty="0" smtClean="0"/>
              <a:t>Header</a:t>
            </a:r>
            <a:endParaRPr lang="en-US" dirty="0"/>
          </a:p>
        </p:txBody>
      </p:sp>
      <p:sp>
        <p:nvSpPr>
          <p:cNvPr id="4" name="Subtitle 2"/>
          <p:cNvSpPr>
            <a:spLocks noGrp="1"/>
          </p:cNvSpPr>
          <p:nvPr>
            <p:ph type="subTitle" idx="1" hasCustomPrompt="1"/>
          </p:nvPr>
        </p:nvSpPr>
        <p:spPr>
          <a:xfrm>
            <a:off x="2281484" y="2453009"/>
            <a:ext cx="6176715" cy="3514513"/>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text here</a:t>
            </a:r>
            <a:endParaRPr lang="en-US" dirty="0"/>
          </a:p>
        </p:txBody>
      </p:sp>
    </p:spTree>
    <p:extLst>
      <p:ext uri="{BB962C8B-B14F-4D97-AF65-F5344CB8AC3E}">
        <p14:creationId xmlns:p14="http://schemas.microsoft.com/office/powerpoint/2010/main" val="3743566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jimwrightonline.com/pdfdocs/prtutor/peerTutorManual.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Student Leadership at Roberts Elementary</a:t>
            </a:r>
            <a:endParaRPr lang="en-US" b="1" dirty="0">
              <a:solidFill>
                <a:srgbClr val="FF0000"/>
              </a:solidFill>
            </a:endParaRPr>
          </a:p>
        </p:txBody>
      </p:sp>
    </p:spTree>
    <p:extLst>
      <p:ext uri="{BB962C8B-B14F-4D97-AF65-F5344CB8AC3E}">
        <p14:creationId xmlns:p14="http://schemas.microsoft.com/office/powerpoint/2010/main" val="2711955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Valenkinds</a:t>
            </a:r>
            <a:r>
              <a:rPr lang="en-US" dirty="0" smtClean="0"/>
              <a:t> Week</a:t>
            </a:r>
            <a:endParaRPr lang="en-US" dirty="0"/>
          </a:p>
        </p:txBody>
      </p:sp>
      <p:sp>
        <p:nvSpPr>
          <p:cNvPr id="5" name="Subtitle 4"/>
          <p:cNvSpPr>
            <a:spLocks noGrp="1"/>
          </p:cNvSpPr>
          <p:nvPr>
            <p:ph type="subTitle" idx="1"/>
          </p:nvPr>
        </p:nvSpPr>
        <p:spPr>
          <a:xfrm>
            <a:off x="2281484" y="4705048"/>
            <a:ext cx="5507849" cy="1765904"/>
          </a:xfrm>
        </p:spPr>
        <p:txBody>
          <a:bodyPr/>
          <a:lstStyle/>
          <a:p>
            <a:pPr marL="457200" indent="-457200">
              <a:buFont typeface="Wingdings" charset="2"/>
              <a:buChar char="Ø"/>
            </a:pPr>
            <a:r>
              <a:rPr lang="en-US" dirty="0" smtClean="0">
                <a:solidFill>
                  <a:schemeClr val="tx1"/>
                </a:solidFill>
              </a:rPr>
              <a:t>Daily Activities</a:t>
            </a:r>
          </a:p>
          <a:p>
            <a:pPr marL="457200" indent="-457200">
              <a:buFont typeface="Wingdings" charset="2"/>
              <a:buChar char="Ø"/>
            </a:pPr>
            <a:r>
              <a:rPr lang="en-US" dirty="0" smtClean="0">
                <a:solidFill>
                  <a:schemeClr val="tx1"/>
                </a:solidFill>
              </a:rPr>
              <a:t>Posters</a:t>
            </a:r>
          </a:p>
          <a:p>
            <a:pPr marL="457200" indent="-457200">
              <a:buFont typeface="Wingdings" charset="2"/>
              <a:buChar char="Ø"/>
            </a:pPr>
            <a:r>
              <a:rPr lang="en-US" dirty="0" smtClean="0">
                <a:solidFill>
                  <a:schemeClr val="tx1"/>
                </a:solidFill>
              </a:rPr>
              <a:t>Announcements</a:t>
            </a:r>
            <a:endParaRPr lang="en-US" dirty="0">
              <a:solidFill>
                <a:schemeClr val="tx1"/>
              </a:solidFill>
            </a:endParaRPr>
          </a:p>
        </p:txBody>
      </p:sp>
      <p:sp>
        <p:nvSpPr>
          <p:cNvPr id="6" name="Heart 5"/>
          <p:cNvSpPr/>
          <p:nvPr/>
        </p:nvSpPr>
        <p:spPr>
          <a:xfrm>
            <a:off x="6845904" y="157238"/>
            <a:ext cx="2201334" cy="1306286"/>
          </a:xfrm>
          <a:prstGeom prst="hear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Valenkinds Wee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22" y="2119691"/>
            <a:ext cx="6156477" cy="2585357"/>
          </a:xfrm>
          <a:prstGeom prst="rect">
            <a:avLst/>
          </a:prstGeom>
        </p:spPr>
      </p:pic>
    </p:spTree>
    <p:extLst>
      <p:ext uri="{BB962C8B-B14F-4D97-AF65-F5344CB8AC3E}">
        <p14:creationId xmlns:p14="http://schemas.microsoft.com/office/powerpoint/2010/main" val="175396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Leaders</a:t>
            </a:r>
            <a:endParaRPr lang="en-US" dirty="0"/>
          </a:p>
        </p:txBody>
      </p:sp>
      <p:sp>
        <p:nvSpPr>
          <p:cNvPr id="3" name="Subtitle 2"/>
          <p:cNvSpPr>
            <a:spLocks noGrp="1"/>
          </p:cNvSpPr>
          <p:nvPr>
            <p:ph type="subTitle" idx="1"/>
          </p:nvPr>
        </p:nvSpPr>
        <p:spPr/>
        <p:txBody>
          <a:bodyPr/>
          <a:lstStyle/>
          <a:p>
            <a:r>
              <a:rPr lang="en-US" dirty="0">
                <a:solidFill>
                  <a:schemeClr val="tx1"/>
                </a:solidFill>
              </a:rPr>
              <a:t>“We only get one chance to prepare children for a world none of us can possibly predict, what are we going to do with that one chance?”</a:t>
            </a:r>
          </a:p>
          <a:p>
            <a:endParaRPr lang="en-US" dirty="0">
              <a:solidFill>
                <a:schemeClr val="tx1"/>
              </a:solidFill>
            </a:endParaRPr>
          </a:p>
          <a:p>
            <a:r>
              <a:rPr lang="en-US" dirty="0">
                <a:solidFill>
                  <a:schemeClr val="tx1"/>
                </a:solidFill>
              </a:rPr>
              <a:t>—Principal Muriel Summers,  A.B. Combs Elementary</a:t>
            </a:r>
          </a:p>
        </p:txBody>
      </p:sp>
    </p:spTree>
    <p:extLst>
      <p:ext uri="{BB962C8B-B14F-4D97-AF65-F5344CB8AC3E}">
        <p14:creationId xmlns:p14="http://schemas.microsoft.com/office/powerpoint/2010/main" val="3493074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8843"/>
            <a:ext cx="7909389" cy="5092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922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Our Mission</a:t>
            </a:r>
            <a:endParaRPr lang="en-US" dirty="0"/>
          </a:p>
        </p:txBody>
      </p:sp>
      <p:sp>
        <p:nvSpPr>
          <p:cNvPr id="3" name="Subtitle 2"/>
          <p:cNvSpPr>
            <a:spLocks noGrp="1"/>
          </p:cNvSpPr>
          <p:nvPr>
            <p:ph type="subTitle" idx="1"/>
          </p:nvPr>
        </p:nvSpPr>
        <p:spPr/>
        <p:txBody>
          <a:bodyPr/>
          <a:lstStyle/>
          <a:p>
            <a:pPr algn="ctr"/>
            <a:r>
              <a:rPr lang="en-US" dirty="0">
                <a:solidFill>
                  <a:schemeClr val="tx1"/>
                </a:solidFill>
              </a:rPr>
              <a:t>Our mission, at Roberts Elementary School, is to encourage our staff and students to continuously seek </a:t>
            </a:r>
            <a:r>
              <a:rPr lang="en-US" b="1" i="1" dirty="0">
                <a:solidFill>
                  <a:schemeClr val="tx1"/>
                </a:solidFill>
                <a:effectLst>
                  <a:outerShdw blurRad="38100" dist="38100" dir="2700000" algn="tl">
                    <a:srgbClr val="000000">
                      <a:alpha val="43137"/>
                    </a:srgbClr>
                  </a:outerShdw>
                </a:effectLst>
              </a:rPr>
              <a:t>knowledge</a:t>
            </a:r>
            <a:r>
              <a:rPr lang="en-US" dirty="0">
                <a:solidFill>
                  <a:schemeClr val="tx1"/>
                </a:solidFill>
              </a:rPr>
              <a:t>, develop </a:t>
            </a:r>
            <a:r>
              <a:rPr lang="en-US" b="1" i="1" dirty="0">
                <a:solidFill>
                  <a:schemeClr val="tx1"/>
                </a:solidFill>
                <a:effectLst>
                  <a:outerShdw blurRad="38100" dist="38100" dir="2700000" algn="tl">
                    <a:srgbClr val="000000">
                      <a:alpha val="43137"/>
                    </a:srgbClr>
                  </a:outerShdw>
                </a:effectLst>
              </a:rPr>
              <a:t>leadership</a:t>
            </a:r>
            <a:r>
              <a:rPr lang="en-US" dirty="0">
                <a:solidFill>
                  <a:schemeClr val="tx1"/>
                </a:solidFill>
              </a:rPr>
              <a:t> skills, and learn to lead others while providing </a:t>
            </a:r>
            <a:r>
              <a:rPr lang="en-US" b="1" i="1" dirty="0">
                <a:solidFill>
                  <a:schemeClr val="tx1"/>
                </a:solidFill>
                <a:effectLst>
                  <a:outerShdw blurRad="38100" dist="38100" dir="2700000" algn="tl">
                    <a:srgbClr val="000000">
                      <a:alpha val="43137"/>
                    </a:srgbClr>
                  </a:outerShdw>
                </a:effectLst>
              </a:rPr>
              <a:t>service</a:t>
            </a:r>
            <a:r>
              <a:rPr lang="en-US" dirty="0">
                <a:solidFill>
                  <a:schemeClr val="tx1"/>
                </a:solidFill>
              </a:rPr>
              <a:t> to our school and </a:t>
            </a:r>
            <a:r>
              <a:rPr lang="en-US" b="1" i="1" dirty="0">
                <a:solidFill>
                  <a:schemeClr val="tx1"/>
                </a:solidFill>
                <a:effectLst>
                  <a:outerShdw blurRad="38100" dist="38100" dir="2700000" algn="tl">
                    <a:srgbClr val="000000">
                      <a:alpha val="43137"/>
                    </a:srgbClr>
                  </a:outerShdw>
                </a:effectLst>
              </a:rPr>
              <a:t>community</a:t>
            </a:r>
            <a:r>
              <a:rPr lang="en-US" dirty="0">
                <a:solidFill>
                  <a:schemeClr val="tx1"/>
                </a:solidFill>
              </a:rPr>
              <a:t>.</a:t>
            </a:r>
          </a:p>
        </p:txBody>
      </p:sp>
    </p:spTree>
    <p:extLst>
      <p:ext uri="{BB962C8B-B14F-4D97-AF65-F5344CB8AC3E}">
        <p14:creationId xmlns:p14="http://schemas.microsoft.com/office/powerpoint/2010/main" val="2147183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Leadership at Roberts</a:t>
            </a:r>
            <a:endParaRPr lang="en-US" dirty="0"/>
          </a:p>
        </p:txBody>
      </p:sp>
      <p:sp>
        <p:nvSpPr>
          <p:cNvPr id="3" name="Subtitle 2"/>
          <p:cNvSpPr>
            <a:spLocks noGrp="1"/>
          </p:cNvSpPr>
          <p:nvPr>
            <p:ph type="subTitle" idx="1"/>
          </p:nvPr>
        </p:nvSpPr>
        <p:spPr>
          <a:xfrm>
            <a:off x="685800" y="2133601"/>
            <a:ext cx="7772400" cy="3833922"/>
          </a:xfrm>
        </p:spPr>
        <p:txBody>
          <a:bodyPr/>
          <a:lstStyle/>
          <a:p>
            <a:r>
              <a:rPr lang="en-US" sz="1800" dirty="0">
                <a:solidFill>
                  <a:schemeClr val="tx1"/>
                </a:solidFill>
                <a:cs typeface="Times New Roman" panose="02020603050405020304" pitchFamily="18" charset="0"/>
              </a:rPr>
              <a:t>Student Leadership Development</a:t>
            </a:r>
          </a:p>
          <a:p>
            <a:r>
              <a:rPr lang="en-US" sz="1800" dirty="0" smtClean="0">
                <a:solidFill>
                  <a:schemeClr val="tx1"/>
                </a:solidFill>
                <a:cs typeface="Times New Roman" panose="02020603050405020304" pitchFamily="18" charset="0"/>
              </a:rPr>
              <a:t>Continue </a:t>
            </a:r>
            <a:r>
              <a:rPr lang="en-US" sz="1800" dirty="0">
                <a:solidFill>
                  <a:schemeClr val="tx1"/>
                </a:solidFill>
                <a:cs typeface="Times New Roman" panose="02020603050405020304" pitchFamily="18" charset="0"/>
              </a:rPr>
              <a:t>to develop our Be The Leader (BTL) Program. The BTL program was designed to build student leaders within the North Gwinnett Cluster ultimately helping students become accountable for their own learning. Specific initiatives will be to establish</a:t>
            </a:r>
            <a:r>
              <a:rPr lang="en-US" sz="1800" dirty="0" smtClean="0">
                <a:solidFill>
                  <a:schemeClr val="tx1"/>
                </a:solidFill>
                <a:cs typeface="Times New Roman" panose="02020603050405020304" pitchFamily="18" charset="0"/>
              </a:rPr>
              <a:t>:</a:t>
            </a:r>
          </a:p>
          <a:p>
            <a:endParaRPr lang="en-US" sz="1800" dirty="0">
              <a:solidFill>
                <a:schemeClr val="tx1"/>
              </a:solidFill>
              <a:cs typeface="Times New Roman" panose="02020603050405020304" pitchFamily="18" charset="0"/>
            </a:endParaRPr>
          </a:p>
          <a:p>
            <a:r>
              <a:rPr lang="en-US" sz="1800" b="1" dirty="0" smtClean="0">
                <a:solidFill>
                  <a:schemeClr val="tx1"/>
                </a:solidFill>
                <a:effectLst>
                  <a:outerShdw blurRad="38100" dist="38100" dir="2700000" algn="tl">
                    <a:srgbClr val="000000">
                      <a:alpha val="43137"/>
                    </a:srgbClr>
                  </a:outerShdw>
                </a:effectLst>
                <a:cs typeface="Times New Roman" panose="02020603050405020304" pitchFamily="18" charset="0"/>
              </a:rPr>
              <a:t>LEVEL </a:t>
            </a:r>
            <a:r>
              <a:rPr lang="en-US" sz="1800" b="1" dirty="0">
                <a:solidFill>
                  <a:schemeClr val="tx1"/>
                </a:solidFill>
                <a:effectLst>
                  <a:outerShdw blurRad="38100" dist="38100" dir="2700000" algn="tl">
                    <a:srgbClr val="000000">
                      <a:alpha val="43137"/>
                    </a:srgbClr>
                  </a:outerShdw>
                </a:effectLst>
                <a:cs typeface="Times New Roman" panose="02020603050405020304" pitchFamily="18" charset="0"/>
              </a:rPr>
              <a:t>1</a:t>
            </a:r>
            <a:r>
              <a:rPr lang="en-US" sz="1800" dirty="0">
                <a:solidFill>
                  <a:schemeClr val="tx1"/>
                </a:solidFill>
                <a:cs typeface="Times New Roman" panose="02020603050405020304" pitchFamily="18" charset="0"/>
              </a:rPr>
              <a:t> (Student Responsibility): Student responsibility for behavior, classroom rules and procedures actively in place, duties and responsibilities for students, etc.</a:t>
            </a:r>
          </a:p>
          <a:p>
            <a:r>
              <a:rPr lang="en-US" sz="1800" dirty="0" smtClean="0">
                <a:solidFill>
                  <a:schemeClr val="tx1"/>
                </a:solidFill>
                <a:cs typeface="Times New Roman" panose="02020603050405020304" pitchFamily="18" charset="0"/>
              </a:rPr>
              <a:t> </a:t>
            </a:r>
            <a:r>
              <a:rPr lang="en-US" sz="1800" b="1" dirty="0">
                <a:solidFill>
                  <a:schemeClr val="tx1"/>
                </a:solidFill>
                <a:effectLst>
                  <a:outerShdw blurRad="38100" dist="38100" dir="2700000" algn="tl">
                    <a:srgbClr val="000000">
                      <a:alpha val="43137"/>
                    </a:srgbClr>
                  </a:outerShdw>
                </a:effectLst>
                <a:cs typeface="Times New Roman" panose="02020603050405020304" pitchFamily="18" charset="0"/>
              </a:rPr>
              <a:t>LEVEL 2</a:t>
            </a:r>
            <a:r>
              <a:rPr lang="en-US" sz="1800" dirty="0">
                <a:solidFill>
                  <a:schemeClr val="tx1"/>
                </a:solidFill>
                <a:cs typeface="Times New Roman" panose="02020603050405020304" pitchFamily="18" charset="0"/>
              </a:rPr>
              <a:t> (Academic Independence): Student led conference, data presentations, academic responsibility, etc.</a:t>
            </a:r>
          </a:p>
          <a:p>
            <a:r>
              <a:rPr lang="en-US" sz="1800" dirty="0" smtClean="0">
                <a:solidFill>
                  <a:schemeClr val="tx1"/>
                </a:solidFill>
                <a:cs typeface="Times New Roman" panose="02020603050405020304" pitchFamily="18" charset="0"/>
              </a:rPr>
              <a:t> </a:t>
            </a:r>
            <a:r>
              <a:rPr lang="en-US" sz="1800" b="1" dirty="0">
                <a:solidFill>
                  <a:schemeClr val="tx1"/>
                </a:solidFill>
                <a:effectLst>
                  <a:outerShdw blurRad="38100" dist="38100" dir="2700000" algn="tl">
                    <a:srgbClr val="000000">
                      <a:alpha val="43137"/>
                    </a:srgbClr>
                  </a:outerShdw>
                </a:effectLst>
                <a:cs typeface="Times New Roman" panose="02020603050405020304" pitchFamily="18" charset="0"/>
              </a:rPr>
              <a:t>LEVEL 3</a:t>
            </a:r>
            <a:r>
              <a:rPr lang="en-US" sz="1800" dirty="0">
                <a:solidFill>
                  <a:schemeClr val="tx1"/>
                </a:solidFill>
                <a:cs typeface="Times New Roman" panose="02020603050405020304" pitchFamily="18" charset="0"/>
              </a:rPr>
              <a:t> (Teacher Legacy): Personal growth and leadership, mentoring, visits, etc. Teacher input for menu of opportunities.</a:t>
            </a:r>
          </a:p>
          <a:p>
            <a:r>
              <a:rPr lang="en-US" sz="1800" b="1" dirty="0" smtClean="0">
                <a:solidFill>
                  <a:schemeClr val="tx1"/>
                </a:solidFill>
                <a:effectLst>
                  <a:outerShdw blurRad="38100" dist="38100" dir="2700000" algn="tl">
                    <a:srgbClr val="000000">
                      <a:alpha val="43137"/>
                    </a:srgbClr>
                  </a:outerShdw>
                </a:effectLst>
                <a:cs typeface="Times New Roman" panose="02020603050405020304" pitchFamily="18" charset="0"/>
              </a:rPr>
              <a:t> </a:t>
            </a:r>
            <a:r>
              <a:rPr lang="en-US" sz="1800" b="1" dirty="0">
                <a:solidFill>
                  <a:schemeClr val="tx1"/>
                </a:solidFill>
                <a:effectLst>
                  <a:outerShdw blurRad="38100" dist="38100" dir="2700000" algn="tl">
                    <a:srgbClr val="000000">
                      <a:alpha val="43137"/>
                    </a:srgbClr>
                  </a:outerShdw>
                </a:effectLst>
                <a:cs typeface="Times New Roman" panose="02020603050405020304" pitchFamily="18" charset="0"/>
              </a:rPr>
              <a:t>LEVEL 4 </a:t>
            </a:r>
            <a:r>
              <a:rPr lang="en-US" sz="1800" dirty="0">
                <a:solidFill>
                  <a:schemeClr val="tx1"/>
                </a:solidFill>
                <a:cs typeface="Times New Roman" panose="02020603050405020304" pitchFamily="18" charset="0"/>
              </a:rPr>
              <a:t>(Community Impact): Local community activity.</a:t>
            </a:r>
          </a:p>
          <a:p>
            <a:r>
              <a:rPr lang="en-US" sz="1600" dirty="0" smtClean="0">
                <a:solidFill>
                  <a:schemeClr val="tx1"/>
                </a:solidFill>
                <a:cs typeface="Times New Roman" panose="02020603050405020304" pitchFamily="18" charset="0"/>
              </a:rPr>
              <a:t> </a:t>
            </a:r>
            <a:r>
              <a:rPr lang="en-US" sz="1600" b="1" dirty="0">
                <a:solidFill>
                  <a:schemeClr val="tx1"/>
                </a:solidFill>
                <a:cs typeface="Times New Roman" panose="02020603050405020304" pitchFamily="18" charset="0"/>
              </a:rPr>
              <a:t>Peer Leader program for students in grade 5</a:t>
            </a:r>
          </a:p>
        </p:txBody>
      </p:sp>
    </p:spTree>
    <p:extLst>
      <p:ext uri="{BB962C8B-B14F-4D97-AF65-F5344CB8AC3E}">
        <p14:creationId xmlns:p14="http://schemas.microsoft.com/office/powerpoint/2010/main" val="4033358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Peer Leaders</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29" y="1959652"/>
            <a:ext cx="8654141" cy="400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061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Rex Readers	</a:t>
            </a:r>
            <a:endParaRPr lang="en-US" dirty="0"/>
          </a:p>
        </p:txBody>
      </p:sp>
      <p:sp>
        <p:nvSpPr>
          <p:cNvPr id="2" name="Subtitle 1"/>
          <p:cNvSpPr>
            <a:spLocks noGrp="1"/>
          </p:cNvSpPr>
          <p:nvPr>
            <p:ph type="subTitle" idx="1"/>
          </p:nvPr>
        </p:nvSpPr>
        <p:spPr>
          <a:xfrm>
            <a:off x="2281484" y="2453009"/>
            <a:ext cx="6176715" cy="691753"/>
          </a:xfrm>
        </p:spPr>
        <p:txBody>
          <a:bodyPr/>
          <a:lstStyle/>
          <a:p>
            <a:pPr marL="457200" indent="-457200">
              <a:buFont typeface="Wingdings" charset="2"/>
              <a:buChar char=""/>
            </a:pPr>
            <a:r>
              <a:rPr lang="en-US" dirty="0" smtClean="0">
                <a:solidFill>
                  <a:srgbClr val="FF0000"/>
                </a:solidFill>
              </a:rPr>
              <a:t>Rational</a:t>
            </a:r>
            <a:endParaRPr lang="en-US" dirty="0">
              <a:solidFill>
                <a:srgbClr val="FF0000"/>
              </a:solidFill>
            </a:endParaRPr>
          </a:p>
        </p:txBody>
      </p:sp>
      <p:sp>
        <p:nvSpPr>
          <p:cNvPr id="6" name="Subtitle 1"/>
          <p:cNvSpPr txBox="1">
            <a:spLocks/>
          </p:cNvSpPr>
          <p:nvPr/>
        </p:nvSpPr>
        <p:spPr>
          <a:xfrm>
            <a:off x="2281484" y="3156857"/>
            <a:ext cx="6176715" cy="691753"/>
          </a:xfrm>
          <a:prstGeom prst="rect">
            <a:avLst/>
          </a:prstGeom>
        </p:spPr>
        <p:txBody>
          <a:bodyPr/>
          <a:lstStyle>
            <a:lvl1pPr marL="0" indent="0" algn="l"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buFont typeface="Wingdings" charset="2"/>
              <a:buChar char=""/>
            </a:pPr>
            <a:r>
              <a:rPr lang="en-US" dirty="0" smtClean="0">
                <a:solidFill>
                  <a:srgbClr val="FF0000"/>
                </a:solidFill>
              </a:rPr>
              <a:t>Selection</a:t>
            </a:r>
            <a:endParaRPr lang="en-US" dirty="0">
              <a:solidFill>
                <a:srgbClr val="FF0000"/>
              </a:solidFill>
            </a:endParaRPr>
          </a:p>
        </p:txBody>
      </p:sp>
      <p:sp>
        <p:nvSpPr>
          <p:cNvPr id="7" name="Subtitle 1"/>
          <p:cNvSpPr txBox="1">
            <a:spLocks/>
          </p:cNvSpPr>
          <p:nvPr/>
        </p:nvSpPr>
        <p:spPr>
          <a:xfrm>
            <a:off x="2281484" y="3848610"/>
            <a:ext cx="6176715" cy="691753"/>
          </a:xfrm>
          <a:prstGeom prst="rect">
            <a:avLst/>
          </a:prstGeom>
        </p:spPr>
        <p:txBody>
          <a:bodyPr/>
          <a:lstStyle>
            <a:lvl1pPr marL="0" indent="0" algn="l"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buFont typeface="Wingdings" charset="2"/>
              <a:buChar char=""/>
            </a:pPr>
            <a:r>
              <a:rPr lang="en-US" dirty="0" smtClean="0">
                <a:solidFill>
                  <a:srgbClr val="FF0000"/>
                </a:solidFill>
              </a:rPr>
              <a:t>Training</a:t>
            </a:r>
            <a:endParaRPr lang="en-US" dirty="0">
              <a:solidFill>
                <a:srgbClr val="FF0000"/>
              </a:solidFill>
            </a:endParaRPr>
          </a:p>
        </p:txBody>
      </p:sp>
      <p:sp>
        <p:nvSpPr>
          <p:cNvPr id="8" name="Subtitle 1"/>
          <p:cNvSpPr txBox="1">
            <a:spLocks/>
          </p:cNvSpPr>
          <p:nvPr/>
        </p:nvSpPr>
        <p:spPr>
          <a:xfrm>
            <a:off x="2281484" y="4540363"/>
            <a:ext cx="6176715" cy="691753"/>
          </a:xfrm>
          <a:prstGeom prst="rect">
            <a:avLst/>
          </a:prstGeom>
        </p:spPr>
        <p:txBody>
          <a:bodyPr/>
          <a:lstStyle>
            <a:lvl1pPr marL="0" indent="0" algn="l"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buFont typeface="Wingdings" charset="2"/>
              <a:buChar char=""/>
            </a:pPr>
            <a:r>
              <a:rPr lang="en-US" dirty="0" smtClean="0">
                <a:solidFill>
                  <a:srgbClr val="FF0000"/>
                </a:solidFill>
              </a:rPr>
              <a:t>Logistics</a:t>
            </a:r>
            <a:endParaRPr lang="en-US" dirty="0">
              <a:solidFill>
                <a:srgbClr val="FF0000"/>
              </a:solidFill>
            </a:endParaRPr>
          </a:p>
        </p:txBody>
      </p:sp>
      <p:sp>
        <p:nvSpPr>
          <p:cNvPr id="9" name="Subtitle 1"/>
          <p:cNvSpPr txBox="1">
            <a:spLocks/>
          </p:cNvSpPr>
          <p:nvPr/>
        </p:nvSpPr>
        <p:spPr>
          <a:xfrm>
            <a:off x="2518551" y="6120001"/>
            <a:ext cx="6176715" cy="691753"/>
          </a:xfrm>
          <a:prstGeom prst="rect">
            <a:avLst/>
          </a:prstGeom>
        </p:spPr>
        <p:txBody>
          <a:bodyPr/>
          <a:lstStyle>
            <a:lvl1pPr marL="0" indent="0" algn="l"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solidFill>
                <a:srgbClr val="FF0000"/>
              </a:solidFill>
            </a:endParaRPr>
          </a:p>
        </p:txBody>
      </p:sp>
      <p:sp>
        <p:nvSpPr>
          <p:cNvPr id="10" name="Rectangle 9"/>
          <p:cNvSpPr/>
          <p:nvPr/>
        </p:nvSpPr>
        <p:spPr>
          <a:xfrm>
            <a:off x="2116667" y="6399572"/>
            <a:ext cx="7027333" cy="369332"/>
          </a:xfrm>
          <a:prstGeom prst="rect">
            <a:avLst/>
          </a:prstGeom>
        </p:spPr>
        <p:txBody>
          <a:bodyPr wrap="square">
            <a:spAutoFit/>
          </a:bodyPr>
          <a:lstStyle/>
          <a:p>
            <a:r>
              <a:rPr lang="en-US" dirty="0" smtClean="0">
                <a:hlinkClick r:id="rId2"/>
              </a:rPr>
              <a:t>http://www.jimwrightonline.com/pdfdocs/prtutor/</a:t>
            </a:r>
            <a:r>
              <a:rPr lang="en-US" dirty="0" err="1" smtClean="0">
                <a:hlinkClick r:id="rId2"/>
              </a:rPr>
              <a:t>peerTutorManual.pdf</a:t>
            </a:r>
            <a:endParaRPr lang="en-US" dirty="0"/>
          </a:p>
        </p:txBody>
      </p:sp>
    </p:spTree>
    <p:extLst>
      <p:ext uri="{BB962C8B-B14F-4D97-AF65-F5344CB8AC3E}">
        <p14:creationId xmlns:p14="http://schemas.microsoft.com/office/powerpoint/2010/main" val="172305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Rex Readers Data</a:t>
            </a:r>
            <a:endParaRPr lang="en-US" dirty="0"/>
          </a:p>
        </p:txBody>
      </p:sp>
      <p:graphicFrame>
        <p:nvGraphicFramePr>
          <p:cNvPr id="6" name="Diagram 5"/>
          <p:cNvGraphicFramePr/>
          <p:nvPr>
            <p:extLst>
              <p:ext uri="{D42A27DB-BD31-4B8C-83A1-F6EECF244321}">
                <p14:modId xmlns:p14="http://schemas.microsoft.com/office/powerpoint/2010/main" val="1707153773"/>
              </p:ext>
            </p:extLst>
          </p:nvPr>
        </p:nvGraphicFramePr>
        <p:xfrm>
          <a:off x="685800" y="2453009"/>
          <a:ext cx="7772400" cy="3514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9373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New Student Group</a:t>
            </a:r>
            <a:endParaRPr lang="en-US" dirty="0"/>
          </a:p>
        </p:txBody>
      </p:sp>
      <p:sp>
        <p:nvSpPr>
          <p:cNvPr id="6" name="Rectangle 5"/>
          <p:cNvSpPr/>
          <p:nvPr/>
        </p:nvSpPr>
        <p:spPr>
          <a:xfrm rot="20049710">
            <a:off x="280217" y="2871481"/>
            <a:ext cx="4396118"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rPr>
              <a:t>Welcome</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rPr>
              <a:t>Bags</a:t>
            </a:r>
            <a:endParaRPr lang="en-US" sz="5400" b="1" cap="none" spc="0" dirty="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endParaRPr>
          </a:p>
        </p:txBody>
      </p:sp>
      <p:sp>
        <p:nvSpPr>
          <p:cNvPr id="7" name="Subtitle 6"/>
          <p:cNvSpPr>
            <a:spLocks noGrp="1"/>
          </p:cNvSpPr>
          <p:nvPr>
            <p:ph type="subTitle" idx="1"/>
          </p:nvPr>
        </p:nvSpPr>
        <p:spPr>
          <a:xfrm>
            <a:off x="1902582" y="4931695"/>
            <a:ext cx="5140475"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rPr>
              <a:t>Welcome Video</a:t>
            </a:r>
            <a:endParaRPr lang="en-US" sz="5400" b="1" cap="none" spc="0" dirty="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endParaRPr>
          </a:p>
        </p:txBody>
      </p:sp>
      <p:sp>
        <p:nvSpPr>
          <p:cNvPr id="8" name="Rectangle 7"/>
          <p:cNvSpPr/>
          <p:nvPr/>
        </p:nvSpPr>
        <p:spPr>
          <a:xfrm>
            <a:off x="5313853" y="3244334"/>
            <a:ext cx="184666" cy="369332"/>
          </a:xfrm>
          <a:prstGeom prst="rect">
            <a:avLst/>
          </a:prstGeom>
        </p:spPr>
        <p:txBody>
          <a:bodyPr wrap="none">
            <a:spAutoFit/>
          </a:bodyPr>
          <a:lstStyle/>
          <a:p>
            <a:pPr algn="ctr"/>
            <a:endParaRPr lang="en-US" b="1" dirty="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endParaRPr>
          </a:p>
        </p:txBody>
      </p:sp>
      <p:sp>
        <p:nvSpPr>
          <p:cNvPr id="9" name="Rectangle 8"/>
          <p:cNvSpPr/>
          <p:nvPr/>
        </p:nvSpPr>
        <p:spPr>
          <a:xfrm rot="864523">
            <a:off x="4345031" y="3464262"/>
            <a:ext cx="475893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Welcome Lunch</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5045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TotalTime>
  <Words>259</Words>
  <Application>Microsoft Office PowerPoint</Application>
  <PresentationFormat>On-screen Show (4:3)</PresentationFormat>
  <Paragraphs>37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Student Leadership at Roberts Elementary</vt:lpstr>
      <vt:lpstr>Student Leaders</vt:lpstr>
      <vt:lpstr>PowerPoint Presentation</vt:lpstr>
      <vt:lpstr>Our Mission</vt:lpstr>
      <vt:lpstr>Leadership at Roberts</vt:lpstr>
      <vt:lpstr>Peer Leaders</vt:lpstr>
      <vt:lpstr>Rex Readers </vt:lpstr>
      <vt:lpstr>Rex Readers Data</vt:lpstr>
      <vt:lpstr>New Student Group</vt:lpstr>
      <vt:lpstr>Valenkinds Week</vt:lpstr>
    </vt:vector>
  </TitlesOfParts>
  <Company>Bussolati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Workstation 10</dc:creator>
  <cp:lastModifiedBy>Catalina Cifuentes</cp:lastModifiedBy>
  <cp:revision>42</cp:revision>
  <dcterms:created xsi:type="dcterms:W3CDTF">2015-03-18T16:44:03Z</dcterms:created>
  <dcterms:modified xsi:type="dcterms:W3CDTF">2017-03-20T06:58:08Z</dcterms:modified>
</cp:coreProperties>
</file>