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718720"/>
            <a:ext cx="8228013" cy="1927225"/>
          </a:xfrm>
        </p:spPr>
        <p:txBody>
          <a:bodyPr/>
          <a:lstStyle/>
          <a:p>
            <a:r>
              <a:rPr lang="en-US" dirty="0" err="1" smtClean="0"/>
              <a:t>Accuplacer</a:t>
            </a:r>
            <a:r>
              <a:rPr lang="en-US" dirty="0" smtClean="0"/>
              <a:t> App.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Preparation for College Assessment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503892"/>
            <a:ext cx="8228013" cy="1066800"/>
          </a:xfrm>
        </p:spPr>
        <p:txBody>
          <a:bodyPr/>
          <a:lstStyle/>
          <a:p>
            <a:r>
              <a:rPr lang="en-US" dirty="0" smtClean="0"/>
              <a:t>HHS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86" y="345141"/>
            <a:ext cx="9014514" cy="1143000"/>
          </a:xfrm>
        </p:spPr>
        <p:txBody>
          <a:bodyPr/>
          <a:lstStyle/>
          <a:p>
            <a:r>
              <a:rPr lang="en-US" sz="4000" dirty="0" smtClean="0"/>
              <a:t>Once you click on the link, it will take you to this page to create a new account. </a:t>
            </a:r>
            <a:endParaRPr lang="en-US" sz="4000" dirty="0"/>
          </a:p>
        </p:txBody>
      </p:sp>
      <p:pic>
        <p:nvPicPr>
          <p:cNvPr id="4" name="Content Placeholder 3" descr="Screen Shot 2015-10-08 at 11.48.06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8" b="13858"/>
          <a:stretch>
            <a:fillRect/>
          </a:stretch>
        </p:blipFill>
        <p:spPr>
          <a:xfrm>
            <a:off x="129486" y="1979461"/>
            <a:ext cx="8743455" cy="3727894"/>
          </a:xfrm>
        </p:spPr>
      </p:pic>
    </p:spTree>
    <p:extLst>
      <p:ext uri="{BB962C8B-B14F-4D97-AF65-F5344CB8AC3E}">
        <p14:creationId xmlns:p14="http://schemas.microsoft.com/office/powerpoint/2010/main" val="127954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password</a:t>
            </a:r>
            <a:endParaRPr lang="en-US" dirty="0"/>
          </a:p>
        </p:txBody>
      </p:sp>
      <p:pic>
        <p:nvPicPr>
          <p:cNvPr id="4" name="Content Placeholder 3" descr="Screen Shot 2015-10-08 at 11.48.47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>
          <a:xfrm>
            <a:off x="457200" y="2424836"/>
            <a:ext cx="7969682" cy="3397985"/>
          </a:xfrm>
        </p:spPr>
      </p:pic>
    </p:spTree>
    <p:extLst>
      <p:ext uri="{BB962C8B-B14F-4D97-AF65-F5344CB8AC3E}">
        <p14:creationId xmlns:p14="http://schemas.microsoft.com/office/powerpoint/2010/main" val="39217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access code and order number from your email. </a:t>
            </a:r>
            <a:endParaRPr lang="en-US" dirty="0"/>
          </a:p>
        </p:txBody>
      </p:sp>
      <p:pic>
        <p:nvPicPr>
          <p:cNvPr id="4" name="Picture 3" descr="Screen Shot 2015-10-08 at 11.49.02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1705072"/>
            <a:ext cx="7259936" cy="49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created! Sign-In </a:t>
            </a:r>
            <a:endParaRPr lang="en-US" dirty="0"/>
          </a:p>
        </p:txBody>
      </p:sp>
      <p:pic>
        <p:nvPicPr>
          <p:cNvPr id="4" name="Content Placeholder 3" descr="Screen Shot 2015-10-08 at 11.52.26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7" b="18147"/>
          <a:stretch>
            <a:fillRect/>
          </a:stretch>
        </p:blipFill>
        <p:spPr>
          <a:xfrm>
            <a:off x="277936" y="2375352"/>
            <a:ext cx="8588700" cy="3661912"/>
          </a:xfrm>
        </p:spPr>
      </p:pic>
    </p:spTree>
    <p:extLst>
      <p:ext uri="{BB962C8B-B14F-4D97-AF65-F5344CB8AC3E}">
        <p14:creationId xmlns:p14="http://schemas.microsoft.com/office/powerpoint/2010/main" val="293811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signed in, you will have access to various practice tests.</a:t>
            </a:r>
            <a:endParaRPr lang="en-US" dirty="0"/>
          </a:p>
        </p:txBody>
      </p:sp>
      <p:pic>
        <p:nvPicPr>
          <p:cNvPr id="4" name="Content Placeholder 3" descr="Screen Shot 2015-10-08 at 11.52.48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4" b="14104"/>
          <a:stretch>
            <a:fillRect/>
          </a:stretch>
        </p:blipFill>
        <p:spPr>
          <a:xfrm>
            <a:off x="175478" y="2276378"/>
            <a:ext cx="8511322" cy="3628921"/>
          </a:xfrm>
        </p:spPr>
      </p:pic>
    </p:spTree>
    <p:extLst>
      <p:ext uri="{BB962C8B-B14F-4D97-AF65-F5344CB8AC3E}">
        <p14:creationId xmlns:p14="http://schemas.microsoft.com/office/powerpoint/2010/main" val="24935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the practice test to begin…</a:t>
            </a:r>
            <a:endParaRPr lang="en-US" dirty="0"/>
          </a:p>
        </p:txBody>
      </p:sp>
      <p:pic>
        <p:nvPicPr>
          <p:cNvPr id="4" name="Content Placeholder 3" descr="Screen Shot 2015-10-08 at 11.53.02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1" b="13641"/>
          <a:stretch>
            <a:fillRect/>
          </a:stretch>
        </p:blipFill>
        <p:spPr>
          <a:xfrm>
            <a:off x="278202" y="2226892"/>
            <a:ext cx="8511322" cy="3628921"/>
          </a:xfrm>
        </p:spPr>
      </p:pic>
    </p:spTree>
    <p:extLst>
      <p:ext uri="{BB962C8B-B14F-4D97-AF65-F5344CB8AC3E}">
        <p14:creationId xmlns:p14="http://schemas.microsoft.com/office/powerpoint/2010/main" val="162812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Test</a:t>
            </a:r>
            <a:endParaRPr lang="en-US" dirty="0"/>
          </a:p>
        </p:txBody>
      </p:sp>
      <p:pic>
        <p:nvPicPr>
          <p:cNvPr id="4" name="Content Placeholder 3" descr="Screen Shot 2015-10-08 at 11.53.19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7" b="17597"/>
          <a:stretch>
            <a:fillRect/>
          </a:stretch>
        </p:blipFill>
        <p:spPr>
          <a:xfrm>
            <a:off x="457200" y="2424838"/>
            <a:ext cx="8163124" cy="3480462"/>
          </a:xfrm>
        </p:spPr>
      </p:pic>
    </p:spTree>
    <p:extLst>
      <p:ext uri="{BB962C8B-B14F-4D97-AF65-F5344CB8AC3E}">
        <p14:creationId xmlns:p14="http://schemas.microsoft.com/office/powerpoint/2010/main" val="4796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Website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08 at 11.07.55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1" y="1325422"/>
            <a:ext cx="8402639" cy="530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Scroll down to find the </a:t>
            </a:r>
            <a:r>
              <a:rPr lang="en-US" dirty="0" err="1" smtClean="0"/>
              <a:t>Accuplacer</a:t>
            </a:r>
            <a:r>
              <a:rPr lang="en-US" dirty="0" smtClean="0"/>
              <a:t> App. </a:t>
            </a:r>
            <a:endParaRPr lang="en-US" dirty="0"/>
          </a:p>
        </p:txBody>
      </p:sp>
      <p:pic>
        <p:nvPicPr>
          <p:cNvPr id="4" name="Content Placeholder 3" descr="Screen Shot 2015-10-08 at 11.08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7" b="15477"/>
          <a:stretch>
            <a:fillRect/>
          </a:stretch>
        </p:blipFill>
        <p:spPr>
          <a:xfrm>
            <a:off x="195465" y="2144414"/>
            <a:ext cx="8491336" cy="3892849"/>
          </a:xfrm>
        </p:spPr>
      </p:pic>
    </p:spTree>
    <p:extLst>
      <p:ext uri="{BB962C8B-B14F-4D97-AF65-F5344CB8AC3E}">
        <p14:creationId xmlns:p14="http://schemas.microsoft.com/office/powerpoint/2010/main" val="2458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the App. to your cart..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08 at 11.08.19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144"/>
            <a:ext cx="9144000" cy="521756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6900332" y="3778250"/>
            <a:ext cx="1238250" cy="624417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Check-out</a:t>
            </a:r>
            <a:endParaRPr lang="en-US" dirty="0"/>
          </a:p>
        </p:txBody>
      </p:sp>
      <p:pic>
        <p:nvPicPr>
          <p:cNvPr id="4" name="Content Placeholder 3" descr="Screen Shot 2015-10-08 at 11.08.2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1212" b="11212"/>
          <a:stretch/>
        </p:blipFill>
        <p:spPr>
          <a:xfrm>
            <a:off x="344768" y="1841501"/>
            <a:ext cx="8597617" cy="4089930"/>
          </a:xfrm>
        </p:spPr>
      </p:pic>
      <p:sp>
        <p:nvSpPr>
          <p:cNvPr id="5" name="Donut 4"/>
          <p:cNvSpPr/>
          <p:nvPr/>
        </p:nvSpPr>
        <p:spPr>
          <a:xfrm>
            <a:off x="7519457" y="4328583"/>
            <a:ext cx="1238250" cy="624417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5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Billing Information…</a:t>
            </a:r>
            <a:br>
              <a:rPr lang="en-US" dirty="0" smtClean="0"/>
            </a:br>
            <a:r>
              <a:rPr lang="en-US" dirty="0" smtClean="0"/>
              <a:t>the App is FREE</a:t>
            </a:r>
            <a:endParaRPr lang="en-US" dirty="0"/>
          </a:p>
        </p:txBody>
      </p:sp>
      <p:pic>
        <p:nvPicPr>
          <p:cNvPr id="4" name="Content Placeholder 3" descr="Screen Shot 2015-10-08 at 11.08.3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1" t="20020" b="20020"/>
          <a:stretch/>
        </p:blipFill>
        <p:spPr>
          <a:xfrm>
            <a:off x="232961" y="1822452"/>
            <a:ext cx="8709954" cy="4214812"/>
          </a:xfrm>
        </p:spPr>
      </p:pic>
    </p:spTree>
    <p:extLst>
      <p:ext uri="{BB962C8B-B14F-4D97-AF65-F5344CB8AC3E}">
        <p14:creationId xmlns:p14="http://schemas.microsoft.com/office/powerpoint/2010/main" val="39523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Confirm Order </a:t>
            </a:r>
            <a:endParaRPr lang="en-US" dirty="0"/>
          </a:p>
        </p:txBody>
      </p:sp>
      <p:pic>
        <p:nvPicPr>
          <p:cNvPr id="4" name="Content Placeholder 3" descr="Screen Shot 2015-10-08 at 11.09.1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14176" b="14176"/>
          <a:stretch/>
        </p:blipFill>
        <p:spPr>
          <a:xfrm>
            <a:off x="236808" y="1802023"/>
            <a:ext cx="8705163" cy="4242386"/>
          </a:xfrm>
        </p:spPr>
      </p:pic>
      <p:sp>
        <p:nvSpPr>
          <p:cNvPr id="5" name="Rectangle 4"/>
          <p:cNvSpPr/>
          <p:nvPr/>
        </p:nvSpPr>
        <p:spPr>
          <a:xfrm>
            <a:off x="804332" y="4868334"/>
            <a:ext cx="2341033" cy="96308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confirmation email will be sent to your email account..</a:t>
            </a:r>
            <a:endParaRPr lang="en-US" dirty="0"/>
          </a:p>
        </p:txBody>
      </p:sp>
      <p:pic>
        <p:nvPicPr>
          <p:cNvPr id="4" name="Content Placeholder 3" descr="Screen Shot 2015-10-08 at 11.09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0" t="16023" b="22209"/>
          <a:stretch/>
        </p:blipFill>
        <p:spPr>
          <a:xfrm>
            <a:off x="372536" y="2032000"/>
            <a:ext cx="8471532" cy="3640667"/>
          </a:xfrm>
        </p:spPr>
      </p:pic>
    </p:spTree>
    <p:extLst>
      <p:ext uri="{BB962C8B-B14F-4D97-AF65-F5344CB8AC3E}">
        <p14:creationId xmlns:p14="http://schemas.microsoft.com/office/powerpoint/2010/main" val="4383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7597"/>
            <a:ext cx="8995832" cy="1782109"/>
          </a:xfrm>
        </p:spPr>
        <p:txBody>
          <a:bodyPr/>
          <a:lstStyle/>
          <a:p>
            <a:r>
              <a:rPr lang="en-US" sz="3200" dirty="0" smtClean="0"/>
              <a:t>Check your email for Access code &amp; order number information needed to activate your account.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10-08 at 11.47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98736"/>
            <a:ext cx="8229600" cy="5259263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3323167" y="4953000"/>
            <a:ext cx="1904999" cy="624417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079751" y="3333750"/>
            <a:ext cx="4332816" cy="402167"/>
          </a:xfrm>
          <a:prstGeom prst="donut">
            <a:avLst>
              <a:gd name="adj" fmla="val 624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3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28</TotalTime>
  <Words>118</Words>
  <Application>Microsoft Office PowerPoint</Application>
  <PresentationFormat>On-screen Show (4:3)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Calisto MT</vt:lpstr>
      <vt:lpstr>Wingdings</vt:lpstr>
      <vt:lpstr>Genesis</vt:lpstr>
      <vt:lpstr>Accuplacer App.   Preparation for College Assessment </vt:lpstr>
      <vt:lpstr>College Board Website </vt:lpstr>
      <vt:lpstr>Scroll down to find the Accuplacer App. </vt:lpstr>
      <vt:lpstr>Add the App. to your cart..</vt:lpstr>
      <vt:lpstr>Check-out</vt:lpstr>
      <vt:lpstr>Enter Billing Information… the App is FREE</vt:lpstr>
      <vt:lpstr>Confirm Order </vt:lpstr>
      <vt:lpstr>A confirmation email will be sent to your email account..</vt:lpstr>
      <vt:lpstr>Check your email for Access code &amp; order number information needed to activate your account. </vt:lpstr>
      <vt:lpstr>Once you click on the link, it will take you to this page to create a new account. </vt:lpstr>
      <vt:lpstr>Create a password</vt:lpstr>
      <vt:lpstr>Enter access code and order number from your email. </vt:lpstr>
      <vt:lpstr>Account created! Sign-In </vt:lpstr>
      <vt:lpstr>Once signed in, you will have access to various practice tests.</vt:lpstr>
      <vt:lpstr>Click on the practice test to begin…</vt:lpstr>
      <vt:lpstr>Sample Test</vt:lpstr>
    </vt:vector>
  </TitlesOfParts>
  <Company>PUHSD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Accuplacer</dc:title>
  <dc:creator>guadalupe fierros</dc:creator>
  <cp:lastModifiedBy>Catalina Cifuentes</cp:lastModifiedBy>
  <cp:revision>4</cp:revision>
  <dcterms:created xsi:type="dcterms:W3CDTF">2015-10-08T18:39:44Z</dcterms:created>
  <dcterms:modified xsi:type="dcterms:W3CDTF">2016-07-27T04:58:52Z</dcterms:modified>
</cp:coreProperties>
</file>