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>
        <p:scale>
          <a:sx n="76" d="100"/>
          <a:sy n="76" d="100"/>
        </p:scale>
        <p:origin x="-33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D8B-7C0F-E842-9ECE-02579606AFF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9EEC-141C-7D48-8892-B0255FA8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D8B-7C0F-E842-9ECE-02579606AFF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9EEC-141C-7D48-8892-B0255FA8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D8B-7C0F-E842-9ECE-02579606AFF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9EEC-141C-7D48-8892-B0255FA8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D8B-7C0F-E842-9ECE-02579606AFF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9EEC-141C-7D48-8892-B0255FA8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3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D8B-7C0F-E842-9ECE-02579606AFF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9EEC-141C-7D48-8892-B0255FA8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D8B-7C0F-E842-9ECE-02579606AFF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9EEC-141C-7D48-8892-B0255FA8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1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D8B-7C0F-E842-9ECE-02579606AFF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9EEC-141C-7D48-8892-B0255FA8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0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D8B-7C0F-E842-9ECE-02579606AFF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9EEC-141C-7D48-8892-B0255FA8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1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D8B-7C0F-E842-9ECE-02579606AFF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9EEC-141C-7D48-8892-B0255FA8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9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D8B-7C0F-E842-9ECE-02579606AFF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9EEC-141C-7D48-8892-B0255FA8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1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D8B-7C0F-E842-9ECE-02579606AFF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9EEC-141C-7D48-8892-B0255FA8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8D8B-7C0F-E842-9ECE-02579606AFF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79EEC-141C-7D48-8892-B0255FA85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8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4" y="1"/>
            <a:ext cx="11255339" cy="68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7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Arvind Navaratnasingham</dc:creator>
  <cp:lastModifiedBy>Catalina Cifuentes</cp:lastModifiedBy>
  <cp:revision>2</cp:revision>
  <dcterms:created xsi:type="dcterms:W3CDTF">2017-03-14T02:02:44Z</dcterms:created>
  <dcterms:modified xsi:type="dcterms:W3CDTF">2017-03-14T16:34:59Z</dcterms:modified>
</cp:coreProperties>
</file>