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128016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032">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4032"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082216" y="685800"/>
            <a:ext cx="2694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082216" y="685800"/>
            <a:ext cx="2694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853164"/>
            <a:ext cx="9372900" cy="5108700"/>
          </a:xfrm>
          <a:prstGeom prst="rect">
            <a:avLst/>
          </a:prstGeom>
        </p:spPr>
        <p:txBody>
          <a:bodyPr anchorCtr="0" anchor="b" bIns="144750" lIns="144750" spcFirstLastPara="1" rIns="144750" wrap="square" tIns="144750">
            <a:noAutofit/>
          </a:bodyPr>
          <a:lstStyle>
            <a:lvl1pPr lvl="0" algn="ctr">
              <a:spcBef>
                <a:spcPts val="0"/>
              </a:spcBef>
              <a:spcAft>
                <a:spcPts val="0"/>
              </a:spcAft>
              <a:buSzPts val="8200"/>
              <a:buNone/>
              <a:defRPr sz="8200"/>
            </a:lvl1pPr>
            <a:lvl2pPr lvl="1" algn="ctr">
              <a:spcBef>
                <a:spcPts val="0"/>
              </a:spcBef>
              <a:spcAft>
                <a:spcPts val="0"/>
              </a:spcAft>
              <a:buSzPts val="8200"/>
              <a:buNone/>
              <a:defRPr sz="8200"/>
            </a:lvl2pPr>
            <a:lvl3pPr lvl="2" algn="ctr">
              <a:spcBef>
                <a:spcPts val="0"/>
              </a:spcBef>
              <a:spcAft>
                <a:spcPts val="0"/>
              </a:spcAft>
              <a:buSzPts val="8200"/>
              <a:buNone/>
              <a:defRPr sz="8200"/>
            </a:lvl3pPr>
            <a:lvl4pPr lvl="3" algn="ctr">
              <a:spcBef>
                <a:spcPts val="0"/>
              </a:spcBef>
              <a:spcAft>
                <a:spcPts val="0"/>
              </a:spcAft>
              <a:buSzPts val="8200"/>
              <a:buNone/>
              <a:defRPr sz="8200"/>
            </a:lvl4pPr>
            <a:lvl5pPr lvl="4" algn="ctr">
              <a:spcBef>
                <a:spcPts val="0"/>
              </a:spcBef>
              <a:spcAft>
                <a:spcPts val="0"/>
              </a:spcAft>
              <a:buSzPts val="8200"/>
              <a:buNone/>
              <a:defRPr sz="8200"/>
            </a:lvl5pPr>
            <a:lvl6pPr lvl="5" algn="ctr">
              <a:spcBef>
                <a:spcPts val="0"/>
              </a:spcBef>
              <a:spcAft>
                <a:spcPts val="0"/>
              </a:spcAft>
              <a:buSzPts val="8200"/>
              <a:buNone/>
              <a:defRPr sz="8200"/>
            </a:lvl6pPr>
            <a:lvl7pPr lvl="6" algn="ctr">
              <a:spcBef>
                <a:spcPts val="0"/>
              </a:spcBef>
              <a:spcAft>
                <a:spcPts val="0"/>
              </a:spcAft>
              <a:buSzPts val="8200"/>
              <a:buNone/>
              <a:defRPr sz="8200"/>
            </a:lvl7pPr>
            <a:lvl8pPr lvl="7" algn="ctr">
              <a:spcBef>
                <a:spcPts val="0"/>
              </a:spcBef>
              <a:spcAft>
                <a:spcPts val="0"/>
              </a:spcAft>
              <a:buSzPts val="8200"/>
              <a:buNone/>
              <a:defRPr sz="8200"/>
            </a:lvl8pPr>
            <a:lvl9pPr lvl="8" algn="ctr">
              <a:spcBef>
                <a:spcPts val="0"/>
              </a:spcBef>
              <a:spcAft>
                <a:spcPts val="0"/>
              </a:spcAft>
              <a:buSzPts val="8200"/>
              <a:buNone/>
              <a:defRPr sz="8200"/>
            </a:lvl9pPr>
          </a:lstStyle>
          <a:p/>
        </p:txBody>
      </p:sp>
      <p:sp>
        <p:nvSpPr>
          <p:cNvPr id="11" name="Google Shape;11;p2"/>
          <p:cNvSpPr txBox="1"/>
          <p:nvPr>
            <p:ph idx="1" type="subTitle"/>
          </p:nvPr>
        </p:nvSpPr>
        <p:spPr>
          <a:xfrm>
            <a:off x="342870" y="7053822"/>
            <a:ext cx="9372900" cy="1972500"/>
          </a:xfrm>
          <a:prstGeom prst="rect">
            <a:avLst/>
          </a:prstGeom>
        </p:spPr>
        <p:txBody>
          <a:bodyPr anchorCtr="0" anchor="t" bIns="144750" lIns="144750" spcFirstLastPara="1" rIns="144750" wrap="square" tIns="144750">
            <a:noAutofit/>
          </a:bodyPr>
          <a:lstStyle>
            <a:lvl1pPr lvl="0" algn="ctr">
              <a:lnSpc>
                <a:spcPct val="100000"/>
              </a:lnSpc>
              <a:spcBef>
                <a:spcPts val="0"/>
              </a:spcBef>
              <a:spcAft>
                <a:spcPts val="0"/>
              </a:spcAft>
              <a:buSzPts val="4500"/>
              <a:buNone/>
              <a:defRPr sz="4500"/>
            </a:lvl1pPr>
            <a:lvl2pPr lvl="1" algn="ctr">
              <a:lnSpc>
                <a:spcPct val="100000"/>
              </a:lnSpc>
              <a:spcBef>
                <a:spcPts val="0"/>
              </a:spcBef>
              <a:spcAft>
                <a:spcPts val="0"/>
              </a:spcAft>
              <a:buSzPts val="4500"/>
              <a:buNone/>
              <a:defRPr sz="4500"/>
            </a:lvl2pPr>
            <a:lvl3pPr lvl="2" algn="ctr">
              <a:lnSpc>
                <a:spcPct val="100000"/>
              </a:lnSpc>
              <a:spcBef>
                <a:spcPts val="0"/>
              </a:spcBef>
              <a:spcAft>
                <a:spcPts val="0"/>
              </a:spcAft>
              <a:buSzPts val="4500"/>
              <a:buNone/>
              <a:defRPr sz="4500"/>
            </a:lvl3pPr>
            <a:lvl4pPr lvl="3" algn="ctr">
              <a:lnSpc>
                <a:spcPct val="100000"/>
              </a:lnSpc>
              <a:spcBef>
                <a:spcPts val="0"/>
              </a:spcBef>
              <a:spcAft>
                <a:spcPts val="0"/>
              </a:spcAft>
              <a:buSzPts val="4500"/>
              <a:buNone/>
              <a:defRPr sz="4500"/>
            </a:lvl4pPr>
            <a:lvl5pPr lvl="4" algn="ctr">
              <a:lnSpc>
                <a:spcPct val="100000"/>
              </a:lnSpc>
              <a:spcBef>
                <a:spcPts val="0"/>
              </a:spcBef>
              <a:spcAft>
                <a:spcPts val="0"/>
              </a:spcAft>
              <a:buSzPts val="4500"/>
              <a:buNone/>
              <a:defRPr sz="4500"/>
            </a:lvl5pPr>
            <a:lvl6pPr lvl="5" algn="ctr">
              <a:lnSpc>
                <a:spcPct val="100000"/>
              </a:lnSpc>
              <a:spcBef>
                <a:spcPts val="0"/>
              </a:spcBef>
              <a:spcAft>
                <a:spcPts val="0"/>
              </a:spcAft>
              <a:buSzPts val="4500"/>
              <a:buNone/>
              <a:defRPr sz="4500"/>
            </a:lvl6pPr>
            <a:lvl7pPr lvl="6" algn="ctr">
              <a:lnSpc>
                <a:spcPct val="100000"/>
              </a:lnSpc>
              <a:spcBef>
                <a:spcPts val="0"/>
              </a:spcBef>
              <a:spcAft>
                <a:spcPts val="0"/>
              </a:spcAft>
              <a:buSzPts val="4500"/>
              <a:buNone/>
              <a:defRPr sz="4500"/>
            </a:lvl7pPr>
            <a:lvl8pPr lvl="7" algn="ctr">
              <a:lnSpc>
                <a:spcPct val="100000"/>
              </a:lnSpc>
              <a:spcBef>
                <a:spcPts val="0"/>
              </a:spcBef>
              <a:spcAft>
                <a:spcPts val="0"/>
              </a:spcAft>
              <a:buSzPts val="4500"/>
              <a:buNone/>
              <a:defRPr sz="4500"/>
            </a:lvl8pPr>
            <a:lvl9pPr lvl="8" algn="ctr">
              <a:lnSpc>
                <a:spcPct val="100000"/>
              </a:lnSpc>
              <a:spcBef>
                <a:spcPts val="0"/>
              </a:spcBef>
              <a:spcAft>
                <a:spcPts val="0"/>
              </a:spcAft>
              <a:buSzPts val="4500"/>
              <a:buNone/>
              <a:defRPr sz="4500"/>
            </a:lvl9pPr>
          </a:lstStyle>
          <a:p/>
        </p:txBody>
      </p:sp>
      <p:sp>
        <p:nvSpPr>
          <p:cNvPr id="12" name="Google Shape;12;p2"/>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2753022"/>
            <a:ext cx="9372900" cy="4886700"/>
          </a:xfrm>
          <a:prstGeom prst="rect">
            <a:avLst/>
          </a:prstGeom>
        </p:spPr>
        <p:txBody>
          <a:bodyPr anchorCtr="0" anchor="b" bIns="144750" lIns="144750" spcFirstLastPara="1" rIns="144750" wrap="square" tIns="144750">
            <a:no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a:r>
              <a:t>xx%</a:t>
            </a:r>
          </a:p>
        </p:txBody>
      </p:sp>
      <p:sp>
        <p:nvSpPr>
          <p:cNvPr id="46" name="Google Shape;46;p11"/>
          <p:cNvSpPr txBox="1"/>
          <p:nvPr>
            <p:ph idx="1" type="body"/>
          </p:nvPr>
        </p:nvSpPr>
        <p:spPr>
          <a:xfrm>
            <a:off x="342870" y="7845538"/>
            <a:ext cx="9372900" cy="3237600"/>
          </a:xfrm>
          <a:prstGeom prst="rect">
            <a:avLst/>
          </a:prstGeom>
        </p:spPr>
        <p:txBody>
          <a:bodyPr anchorCtr="0" anchor="t" bIns="144750" lIns="144750" spcFirstLastPara="1" rIns="144750" wrap="square" tIns="144750">
            <a:noAutofit/>
          </a:bodyPr>
          <a:lstStyle>
            <a:lvl1pPr indent="-406400" lvl="0" marL="457200" algn="ctr">
              <a:spcBef>
                <a:spcPts val="0"/>
              </a:spcBef>
              <a:spcAft>
                <a:spcPts val="0"/>
              </a:spcAft>
              <a:buSzPts val="2800"/>
              <a:buChar char="●"/>
              <a:defRPr/>
            </a:lvl1pPr>
            <a:lvl2pPr indent="-368300" lvl="1" marL="914400" algn="ctr">
              <a:spcBef>
                <a:spcPts val="2600"/>
              </a:spcBef>
              <a:spcAft>
                <a:spcPts val="0"/>
              </a:spcAft>
              <a:buSzPts val="2200"/>
              <a:buChar char="○"/>
              <a:defRPr/>
            </a:lvl2pPr>
            <a:lvl3pPr indent="-368300" lvl="2" marL="1371600" algn="ctr">
              <a:spcBef>
                <a:spcPts val="2600"/>
              </a:spcBef>
              <a:spcAft>
                <a:spcPts val="0"/>
              </a:spcAft>
              <a:buSzPts val="2200"/>
              <a:buChar char="■"/>
              <a:defRPr/>
            </a:lvl3pPr>
            <a:lvl4pPr indent="-368300" lvl="3" marL="1828800" algn="ctr">
              <a:spcBef>
                <a:spcPts val="2600"/>
              </a:spcBef>
              <a:spcAft>
                <a:spcPts val="0"/>
              </a:spcAft>
              <a:buSzPts val="2200"/>
              <a:buChar char="●"/>
              <a:defRPr/>
            </a:lvl4pPr>
            <a:lvl5pPr indent="-368300" lvl="4" marL="2286000" algn="ctr">
              <a:spcBef>
                <a:spcPts val="2600"/>
              </a:spcBef>
              <a:spcAft>
                <a:spcPts val="0"/>
              </a:spcAft>
              <a:buSzPts val="2200"/>
              <a:buChar char="○"/>
              <a:defRPr/>
            </a:lvl5pPr>
            <a:lvl6pPr indent="-368300" lvl="5" marL="2743200" algn="ctr">
              <a:spcBef>
                <a:spcPts val="2600"/>
              </a:spcBef>
              <a:spcAft>
                <a:spcPts val="0"/>
              </a:spcAft>
              <a:buSzPts val="2200"/>
              <a:buChar char="■"/>
              <a:defRPr/>
            </a:lvl6pPr>
            <a:lvl7pPr indent="-368300" lvl="6" marL="3200400" algn="ctr">
              <a:spcBef>
                <a:spcPts val="2600"/>
              </a:spcBef>
              <a:spcAft>
                <a:spcPts val="0"/>
              </a:spcAft>
              <a:buSzPts val="2200"/>
              <a:buChar char="●"/>
              <a:defRPr/>
            </a:lvl7pPr>
            <a:lvl8pPr indent="-368300" lvl="7" marL="3657600" algn="ctr">
              <a:spcBef>
                <a:spcPts val="2600"/>
              </a:spcBef>
              <a:spcAft>
                <a:spcPts val="0"/>
              </a:spcAft>
              <a:buSzPts val="2200"/>
              <a:buChar char="○"/>
              <a:defRPr/>
            </a:lvl8pPr>
            <a:lvl9pPr indent="-368300" lvl="8" marL="4114800" algn="ctr">
              <a:spcBef>
                <a:spcPts val="2600"/>
              </a:spcBef>
              <a:spcAft>
                <a:spcPts val="2600"/>
              </a:spcAft>
              <a:buSzPts val="2200"/>
              <a:buChar char="■"/>
              <a:defRPr/>
            </a:lvl9pPr>
          </a:lstStyle>
          <a:p/>
        </p:txBody>
      </p:sp>
      <p:sp>
        <p:nvSpPr>
          <p:cNvPr id="47" name="Google Shape;47;p11"/>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5353227"/>
            <a:ext cx="9372900" cy="2095200"/>
          </a:xfrm>
          <a:prstGeom prst="rect">
            <a:avLst/>
          </a:prstGeom>
        </p:spPr>
        <p:txBody>
          <a:bodyPr anchorCtr="0" anchor="ctr" bIns="144750" lIns="144750" spcFirstLastPara="1" rIns="144750" wrap="square" tIns="144750">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5" name="Google Shape;15;p3"/>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1107618"/>
            <a:ext cx="9372900" cy="1425900"/>
          </a:xfrm>
          <a:prstGeom prst="rect">
            <a:avLst/>
          </a:prstGeom>
        </p:spPr>
        <p:txBody>
          <a:bodyPr anchorCtr="0" anchor="t" bIns="144750" lIns="144750" spcFirstLastPara="1" rIns="144750" wrap="square" tIns="144750">
            <a:noAutofit/>
          </a:bodyPr>
          <a:lstStyle>
            <a:lvl1pPr lvl="0">
              <a:spcBef>
                <a:spcPts val="0"/>
              </a:spcBef>
              <a:spcAft>
                <a:spcPts val="0"/>
              </a:spcAft>
              <a:buSzPts val="4500"/>
              <a:buNone/>
              <a:defRPr/>
            </a:lvl1pPr>
            <a:lvl2pPr lvl="1">
              <a:spcBef>
                <a:spcPts val="0"/>
              </a:spcBef>
              <a:spcAft>
                <a:spcPts val="0"/>
              </a:spcAft>
              <a:buSzPts val="4500"/>
              <a:buNone/>
              <a:defRPr/>
            </a:lvl2pPr>
            <a:lvl3pPr lvl="2">
              <a:spcBef>
                <a:spcPts val="0"/>
              </a:spcBef>
              <a:spcAft>
                <a:spcPts val="0"/>
              </a:spcAft>
              <a:buSzPts val="4500"/>
              <a:buNone/>
              <a:defRPr/>
            </a:lvl3pPr>
            <a:lvl4pPr lvl="3">
              <a:spcBef>
                <a:spcPts val="0"/>
              </a:spcBef>
              <a:spcAft>
                <a:spcPts val="0"/>
              </a:spcAft>
              <a:buSzPts val="4500"/>
              <a:buNone/>
              <a:defRPr/>
            </a:lvl4pPr>
            <a:lvl5pPr lvl="4">
              <a:spcBef>
                <a:spcPts val="0"/>
              </a:spcBef>
              <a:spcAft>
                <a:spcPts val="0"/>
              </a:spcAft>
              <a:buSzPts val="4500"/>
              <a:buNone/>
              <a:defRPr/>
            </a:lvl5pPr>
            <a:lvl6pPr lvl="5">
              <a:spcBef>
                <a:spcPts val="0"/>
              </a:spcBef>
              <a:spcAft>
                <a:spcPts val="0"/>
              </a:spcAft>
              <a:buSzPts val="4500"/>
              <a:buNone/>
              <a:defRPr/>
            </a:lvl6pPr>
            <a:lvl7pPr lvl="6">
              <a:spcBef>
                <a:spcPts val="0"/>
              </a:spcBef>
              <a:spcAft>
                <a:spcPts val="0"/>
              </a:spcAft>
              <a:buSzPts val="4500"/>
              <a:buNone/>
              <a:defRPr/>
            </a:lvl7pPr>
            <a:lvl8pPr lvl="7">
              <a:spcBef>
                <a:spcPts val="0"/>
              </a:spcBef>
              <a:spcAft>
                <a:spcPts val="0"/>
              </a:spcAft>
              <a:buSzPts val="4500"/>
              <a:buNone/>
              <a:defRPr/>
            </a:lvl8pPr>
            <a:lvl9pPr lvl="8">
              <a:spcBef>
                <a:spcPts val="0"/>
              </a:spcBef>
              <a:spcAft>
                <a:spcPts val="0"/>
              </a:spcAft>
              <a:buSzPts val="4500"/>
              <a:buNone/>
              <a:defRPr/>
            </a:lvl9pPr>
          </a:lstStyle>
          <a:p/>
        </p:txBody>
      </p:sp>
      <p:sp>
        <p:nvSpPr>
          <p:cNvPr id="18" name="Google Shape;18;p4"/>
          <p:cNvSpPr txBox="1"/>
          <p:nvPr>
            <p:ph idx="1" type="body"/>
          </p:nvPr>
        </p:nvSpPr>
        <p:spPr>
          <a:xfrm>
            <a:off x="342870" y="2868382"/>
            <a:ext cx="9372900" cy="8502900"/>
          </a:xfrm>
          <a:prstGeom prst="rect">
            <a:avLst/>
          </a:prstGeom>
        </p:spPr>
        <p:txBody>
          <a:bodyPr anchorCtr="0" anchor="t" bIns="144750" lIns="144750" spcFirstLastPara="1" rIns="144750" wrap="square" tIns="144750">
            <a:noAutofit/>
          </a:bodyPr>
          <a:lstStyle>
            <a:lvl1pPr indent="-406400" lvl="0" marL="457200">
              <a:spcBef>
                <a:spcPts val="0"/>
              </a:spcBef>
              <a:spcAft>
                <a:spcPts val="0"/>
              </a:spcAft>
              <a:buSzPts val="2800"/>
              <a:buChar char="●"/>
              <a:defRPr/>
            </a:lvl1pPr>
            <a:lvl2pPr indent="-368300" lvl="1" marL="914400">
              <a:spcBef>
                <a:spcPts val="2600"/>
              </a:spcBef>
              <a:spcAft>
                <a:spcPts val="0"/>
              </a:spcAft>
              <a:buSzPts val="2200"/>
              <a:buChar char="○"/>
              <a:defRPr/>
            </a:lvl2pPr>
            <a:lvl3pPr indent="-368300" lvl="2" marL="1371600">
              <a:spcBef>
                <a:spcPts val="2600"/>
              </a:spcBef>
              <a:spcAft>
                <a:spcPts val="0"/>
              </a:spcAft>
              <a:buSzPts val="2200"/>
              <a:buChar char="■"/>
              <a:defRPr/>
            </a:lvl3pPr>
            <a:lvl4pPr indent="-368300" lvl="3" marL="1828800">
              <a:spcBef>
                <a:spcPts val="2600"/>
              </a:spcBef>
              <a:spcAft>
                <a:spcPts val="0"/>
              </a:spcAft>
              <a:buSzPts val="2200"/>
              <a:buChar char="●"/>
              <a:defRPr/>
            </a:lvl4pPr>
            <a:lvl5pPr indent="-368300" lvl="4" marL="2286000">
              <a:spcBef>
                <a:spcPts val="2600"/>
              </a:spcBef>
              <a:spcAft>
                <a:spcPts val="0"/>
              </a:spcAft>
              <a:buSzPts val="2200"/>
              <a:buChar char="○"/>
              <a:defRPr/>
            </a:lvl5pPr>
            <a:lvl6pPr indent="-368300" lvl="5" marL="2743200">
              <a:spcBef>
                <a:spcPts val="2600"/>
              </a:spcBef>
              <a:spcAft>
                <a:spcPts val="0"/>
              </a:spcAft>
              <a:buSzPts val="2200"/>
              <a:buChar char="■"/>
              <a:defRPr/>
            </a:lvl6pPr>
            <a:lvl7pPr indent="-368300" lvl="6" marL="3200400">
              <a:spcBef>
                <a:spcPts val="2600"/>
              </a:spcBef>
              <a:spcAft>
                <a:spcPts val="0"/>
              </a:spcAft>
              <a:buSzPts val="2200"/>
              <a:buChar char="●"/>
              <a:defRPr/>
            </a:lvl7pPr>
            <a:lvl8pPr indent="-368300" lvl="7" marL="3657600">
              <a:spcBef>
                <a:spcPts val="2600"/>
              </a:spcBef>
              <a:spcAft>
                <a:spcPts val="0"/>
              </a:spcAft>
              <a:buSzPts val="2200"/>
              <a:buChar char="○"/>
              <a:defRPr/>
            </a:lvl8pPr>
            <a:lvl9pPr indent="-368300" lvl="8" marL="4114800">
              <a:spcBef>
                <a:spcPts val="2600"/>
              </a:spcBef>
              <a:spcAft>
                <a:spcPts val="2600"/>
              </a:spcAft>
              <a:buSzPts val="2200"/>
              <a:buChar char="■"/>
              <a:defRPr/>
            </a:lvl9pPr>
          </a:lstStyle>
          <a:p/>
        </p:txBody>
      </p:sp>
      <p:sp>
        <p:nvSpPr>
          <p:cNvPr id="19" name="Google Shape;19;p4"/>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1107618"/>
            <a:ext cx="9372900" cy="1425900"/>
          </a:xfrm>
          <a:prstGeom prst="rect">
            <a:avLst/>
          </a:prstGeom>
        </p:spPr>
        <p:txBody>
          <a:bodyPr anchorCtr="0" anchor="t" bIns="144750" lIns="144750" spcFirstLastPara="1" rIns="144750" wrap="square" tIns="144750">
            <a:noAutofit/>
          </a:bodyPr>
          <a:lstStyle>
            <a:lvl1pPr lvl="0">
              <a:spcBef>
                <a:spcPts val="0"/>
              </a:spcBef>
              <a:spcAft>
                <a:spcPts val="0"/>
              </a:spcAft>
              <a:buSzPts val="4500"/>
              <a:buNone/>
              <a:defRPr/>
            </a:lvl1pPr>
            <a:lvl2pPr lvl="1">
              <a:spcBef>
                <a:spcPts val="0"/>
              </a:spcBef>
              <a:spcAft>
                <a:spcPts val="0"/>
              </a:spcAft>
              <a:buSzPts val="4500"/>
              <a:buNone/>
              <a:defRPr/>
            </a:lvl2pPr>
            <a:lvl3pPr lvl="2">
              <a:spcBef>
                <a:spcPts val="0"/>
              </a:spcBef>
              <a:spcAft>
                <a:spcPts val="0"/>
              </a:spcAft>
              <a:buSzPts val="4500"/>
              <a:buNone/>
              <a:defRPr/>
            </a:lvl3pPr>
            <a:lvl4pPr lvl="3">
              <a:spcBef>
                <a:spcPts val="0"/>
              </a:spcBef>
              <a:spcAft>
                <a:spcPts val="0"/>
              </a:spcAft>
              <a:buSzPts val="4500"/>
              <a:buNone/>
              <a:defRPr/>
            </a:lvl4pPr>
            <a:lvl5pPr lvl="4">
              <a:spcBef>
                <a:spcPts val="0"/>
              </a:spcBef>
              <a:spcAft>
                <a:spcPts val="0"/>
              </a:spcAft>
              <a:buSzPts val="4500"/>
              <a:buNone/>
              <a:defRPr/>
            </a:lvl5pPr>
            <a:lvl6pPr lvl="5">
              <a:spcBef>
                <a:spcPts val="0"/>
              </a:spcBef>
              <a:spcAft>
                <a:spcPts val="0"/>
              </a:spcAft>
              <a:buSzPts val="4500"/>
              <a:buNone/>
              <a:defRPr/>
            </a:lvl6pPr>
            <a:lvl7pPr lvl="6">
              <a:spcBef>
                <a:spcPts val="0"/>
              </a:spcBef>
              <a:spcAft>
                <a:spcPts val="0"/>
              </a:spcAft>
              <a:buSzPts val="4500"/>
              <a:buNone/>
              <a:defRPr/>
            </a:lvl7pPr>
            <a:lvl8pPr lvl="7">
              <a:spcBef>
                <a:spcPts val="0"/>
              </a:spcBef>
              <a:spcAft>
                <a:spcPts val="0"/>
              </a:spcAft>
              <a:buSzPts val="4500"/>
              <a:buNone/>
              <a:defRPr/>
            </a:lvl8pPr>
            <a:lvl9pPr lvl="8">
              <a:spcBef>
                <a:spcPts val="0"/>
              </a:spcBef>
              <a:spcAft>
                <a:spcPts val="0"/>
              </a:spcAft>
              <a:buSzPts val="4500"/>
              <a:buNone/>
              <a:defRPr/>
            </a:lvl9pPr>
          </a:lstStyle>
          <a:p/>
        </p:txBody>
      </p:sp>
      <p:sp>
        <p:nvSpPr>
          <p:cNvPr id="22" name="Google Shape;22;p5"/>
          <p:cNvSpPr txBox="1"/>
          <p:nvPr>
            <p:ph idx="1" type="body"/>
          </p:nvPr>
        </p:nvSpPr>
        <p:spPr>
          <a:xfrm>
            <a:off x="342870" y="2868382"/>
            <a:ext cx="4399800" cy="8502900"/>
          </a:xfrm>
          <a:prstGeom prst="rect">
            <a:avLst/>
          </a:prstGeom>
        </p:spPr>
        <p:txBody>
          <a:bodyPr anchorCtr="0" anchor="t" bIns="144750" lIns="144750" spcFirstLastPara="1" rIns="144750" wrap="square" tIns="144750">
            <a:noAutofit/>
          </a:bodyPr>
          <a:lstStyle>
            <a:lvl1pPr indent="-368300" lvl="0" marL="457200">
              <a:spcBef>
                <a:spcPts val="0"/>
              </a:spcBef>
              <a:spcAft>
                <a:spcPts val="0"/>
              </a:spcAft>
              <a:buSzPts val="2200"/>
              <a:buChar char="●"/>
              <a:defRPr sz="2200"/>
            </a:lvl1pPr>
            <a:lvl2pPr indent="-349250" lvl="1" marL="914400">
              <a:spcBef>
                <a:spcPts val="2600"/>
              </a:spcBef>
              <a:spcAft>
                <a:spcPts val="0"/>
              </a:spcAft>
              <a:buSzPts val="1900"/>
              <a:buChar char="○"/>
              <a:defRPr sz="1900"/>
            </a:lvl2pPr>
            <a:lvl3pPr indent="-349250" lvl="2" marL="1371600">
              <a:spcBef>
                <a:spcPts val="2600"/>
              </a:spcBef>
              <a:spcAft>
                <a:spcPts val="0"/>
              </a:spcAft>
              <a:buSzPts val="1900"/>
              <a:buChar char="■"/>
              <a:defRPr sz="1900"/>
            </a:lvl3pPr>
            <a:lvl4pPr indent="-349250" lvl="3" marL="1828800">
              <a:spcBef>
                <a:spcPts val="2600"/>
              </a:spcBef>
              <a:spcAft>
                <a:spcPts val="0"/>
              </a:spcAft>
              <a:buSzPts val="1900"/>
              <a:buChar char="●"/>
              <a:defRPr sz="1900"/>
            </a:lvl4pPr>
            <a:lvl5pPr indent="-349250" lvl="4" marL="2286000">
              <a:spcBef>
                <a:spcPts val="2600"/>
              </a:spcBef>
              <a:spcAft>
                <a:spcPts val="0"/>
              </a:spcAft>
              <a:buSzPts val="1900"/>
              <a:buChar char="○"/>
              <a:defRPr sz="1900"/>
            </a:lvl5pPr>
            <a:lvl6pPr indent="-349250" lvl="5" marL="2743200">
              <a:spcBef>
                <a:spcPts val="2600"/>
              </a:spcBef>
              <a:spcAft>
                <a:spcPts val="0"/>
              </a:spcAft>
              <a:buSzPts val="1900"/>
              <a:buChar char="■"/>
              <a:defRPr sz="1900"/>
            </a:lvl6pPr>
            <a:lvl7pPr indent="-349250" lvl="6" marL="3200400">
              <a:spcBef>
                <a:spcPts val="2600"/>
              </a:spcBef>
              <a:spcAft>
                <a:spcPts val="0"/>
              </a:spcAft>
              <a:buSzPts val="1900"/>
              <a:buChar char="●"/>
              <a:defRPr sz="1900"/>
            </a:lvl7pPr>
            <a:lvl8pPr indent="-349250" lvl="7" marL="3657600">
              <a:spcBef>
                <a:spcPts val="2600"/>
              </a:spcBef>
              <a:spcAft>
                <a:spcPts val="0"/>
              </a:spcAft>
              <a:buSzPts val="1900"/>
              <a:buChar char="○"/>
              <a:defRPr sz="1900"/>
            </a:lvl8pPr>
            <a:lvl9pPr indent="-349250" lvl="8" marL="4114800">
              <a:spcBef>
                <a:spcPts val="2600"/>
              </a:spcBef>
              <a:spcAft>
                <a:spcPts val="2600"/>
              </a:spcAft>
              <a:buSzPts val="1900"/>
              <a:buChar char="■"/>
              <a:defRPr sz="1900"/>
            </a:lvl9pPr>
          </a:lstStyle>
          <a:p/>
        </p:txBody>
      </p:sp>
      <p:sp>
        <p:nvSpPr>
          <p:cNvPr id="23" name="Google Shape;23;p5"/>
          <p:cNvSpPr txBox="1"/>
          <p:nvPr>
            <p:ph idx="2" type="body"/>
          </p:nvPr>
        </p:nvSpPr>
        <p:spPr>
          <a:xfrm>
            <a:off x="5315640" y="2868382"/>
            <a:ext cx="4399800" cy="8502900"/>
          </a:xfrm>
          <a:prstGeom prst="rect">
            <a:avLst/>
          </a:prstGeom>
        </p:spPr>
        <p:txBody>
          <a:bodyPr anchorCtr="0" anchor="t" bIns="144750" lIns="144750" spcFirstLastPara="1" rIns="144750" wrap="square" tIns="144750">
            <a:noAutofit/>
          </a:bodyPr>
          <a:lstStyle>
            <a:lvl1pPr indent="-368300" lvl="0" marL="457200">
              <a:spcBef>
                <a:spcPts val="0"/>
              </a:spcBef>
              <a:spcAft>
                <a:spcPts val="0"/>
              </a:spcAft>
              <a:buSzPts val="2200"/>
              <a:buChar char="●"/>
              <a:defRPr sz="2200"/>
            </a:lvl1pPr>
            <a:lvl2pPr indent="-349250" lvl="1" marL="914400">
              <a:spcBef>
                <a:spcPts val="2600"/>
              </a:spcBef>
              <a:spcAft>
                <a:spcPts val="0"/>
              </a:spcAft>
              <a:buSzPts val="1900"/>
              <a:buChar char="○"/>
              <a:defRPr sz="1900"/>
            </a:lvl2pPr>
            <a:lvl3pPr indent="-349250" lvl="2" marL="1371600">
              <a:spcBef>
                <a:spcPts val="2600"/>
              </a:spcBef>
              <a:spcAft>
                <a:spcPts val="0"/>
              </a:spcAft>
              <a:buSzPts val="1900"/>
              <a:buChar char="■"/>
              <a:defRPr sz="1900"/>
            </a:lvl3pPr>
            <a:lvl4pPr indent="-349250" lvl="3" marL="1828800">
              <a:spcBef>
                <a:spcPts val="2600"/>
              </a:spcBef>
              <a:spcAft>
                <a:spcPts val="0"/>
              </a:spcAft>
              <a:buSzPts val="1900"/>
              <a:buChar char="●"/>
              <a:defRPr sz="1900"/>
            </a:lvl4pPr>
            <a:lvl5pPr indent="-349250" lvl="4" marL="2286000">
              <a:spcBef>
                <a:spcPts val="2600"/>
              </a:spcBef>
              <a:spcAft>
                <a:spcPts val="0"/>
              </a:spcAft>
              <a:buSzPts val="1900"/>
              <a:buChar char="○"/>
              <a:defRPr sz="1900"/>
            </a:lvl5pPr>
            <a:lvl6pPr indent="-349250" lvl="5" marL="2743200">
              <a:spcBef>
                <a:spcPts val="2600"/>
              </a:spcBef>
              <a:spcAft>
                <a:spcPts val="0"/>
              </a:spcAft>
              <a:buSzPts val="1900"/>
              <a:buChar char="■"/>
              <a:defRPr sz="1900"/>
            </a:lvl6pPr>
            <a:lvl7pPr indent="-349250" lvl="6" marL="3200400">
              <a:spcBef>
                <a:spcPts val="2600"/>
              </a:spcBef>
              <a:spcAft>
                <a:spcPts val="0"/>
              </a:spcAft>
              <a:buSzPts val="1900"/>
              <a:buChar char="●"/>
              <a:defRPr sz="1900"/>
            </a:lvl7pPr>
            <a:lvl8pPr indent="-349250" lvl="7" marL="3657600">
              <a:spcBef>
                <a:spcPts val="2600"/>
              </a:spcBef>
              <a:spcAft>
                <a:spcPts val="0"/>
              </a:spcAft>
              <a:buSzPts val="1900"/>
              <a:buChar char="○"/>
              <a:defRPr sz="1900"/>
            </a:lvl8pPr>
            <a:lvl9pPr indent="-349250" lvl="8" marL="4114800">
              <a:spcBef>
                <a:spcPts val="2600"/>
              </a:spcBef>
              <a:spcAft>
                <a:spcPts val="2600"/>
              </a:spcAft>
              <a:buSzPts val="1900"/>
              <a:buChar char="■"/>
              <a:defRPr sz="1900"/>
            </a:lvl9pPr>
          </a:lstStyle>
          <a:p/>
        </p:txBody>
      </p:sp>
      <p:sp>
        <p:nvSpPr>
          <p:cNvPr id="24" name="Google Shape;24;p5"/>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1107618"/>
            <a:ext cx="9372900" cy="1425900"/>
          </a:xfrm>
          <a:prstGeom prst="rect">
            <a:avLst/>
          </a:prstGeom>
        </p:spPr>
        <p:txBody>
          <a:bodyPr anchorCtr="0" anchor="t" bIns="144750" lIns="144750" spcFirstLastPara="1" rIns="144750" wrap="square" tIns="144750">
            <a:noAutofit/>
          </a:bodyPr>
          <a:lstStyle>
            <a:lvl1pPr lvl="0">
              <a:spcBef>
                <a:spcPts val="0"/>
              </a:spcBef>
              <a:spcAft>
                <a:spcPts val="0"/>
              </a:spcAft>
              <a:buSzPts val="4500"/>
              <a:buNone/>
              <a:defRPr/>
            </a:lvl1pPr>
            <a:lvl2pPr lvl="1">
              <a:spcBef>
                <a:spcPts val="0"/>
              </a:spcBef>
              <a:spcAft>
                <a:spcPts val="0"/>
              </a:spcAft>
              <a:buSzPts val="4500"/>
              <a:buNone/>
              <a:defRPr/>
            </a:lvl2pPr>
            <a:lvl3pPr lvl="2">
              <a:spcBef>
                <a:spcPts val="0"/>
              </a:spcBef>
              <a:spcAft>
                <a:spcPts val="0"/>
              </a:spcAft>
              <a:buSzPts val="4500"/>
              <a:buNone/>
              <a:defRPr/>
            </a:lvl3pPr>
            <a:lvl4pPr lvl="3">
              <a:spcBef>
                <a:spcPts val="0"/>
              </a:spcBef>
              <a:spcAft>
                <a:spcPts val="0"/>
              </a:spcAft>
              <a:buSzPts val="4500"/>
              <a:buNone/>
              <a:defRPr/>
            </a:lvl4pPr>
            <a:lvl5pPr lvl="4">
              <a:spcBef>
                <a:spcPts val="0"/>
              </a:spcBef>
              <a:spcAft>
                <a:spcPts val="0"/>
              </a:spcAft>
              <a:buSzPts val="4500"/>
              <a:buNone/>
              <a:defRPr/>
            </a:lvl5pPr>
            <a:lvl6pPr lvl="5">
              <a:spcBef>
                <a:spcPts val="0"/>
              </a:spcBef>
              <a:spcAft>
                <a:spcPts val="0"/>
              </a:spcAft>
              <a:buSzPts val="4500"/>
              <a:buNone/>
              <a:defRPr/>
            </a:lvl6pPr>
            <a:lvl7pPr lvl="6">
              <a:spcBef>
                <a:spcPts val="0"/>
              </a:spcBef>
              <a:spcAft>
                <a:spcPts val="0"/>
              </a:spcAft>
              <a:buSzPts val="4500"/>
              <a:buNone/>
              <a:defRPr/>
            </a:lvl7pPr>
            <a:lvl8pPr lvl="7">
              <a:spcBef>
                <a:spcPts val="0"/>
              </a:spcBef>
              <a:spcAft>
                <a:spcPts val="0"/>
              </a:spcAft>
              <a:buSzPts val="4500"/>
              <a:buNone/>
              <a:defRPr/>
            </a:lvl8pPr>
            <a:lvl9pPr lvl="8">
              <a:spcBef>
                <a:spcPts val="0"/>
              </a:spcBef>
              <a:spcAft>
                <a:spcPts val="0"/>
              </a:spcAft>
              <a:buSzPts val="4500"/>
              <a:buNone/>
              <a:defRPr/>
            </a:lvl9pPr>
          </a:lstStyle>
          <a:p/>
        </p:txBody>
      </p:sp>
      <p:sp>
        <p:nvSpPr>
          <p:cNvPr id="27" name="Google Shape;27;p6"/>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1382827"/>
            <a:ext cx="3088800" cy="1880400"/>
          </a:xfrm>
          <a:prstGeom prst="rect">
            <a:avLst/>
          </a:prstGeom>
        </p:spPr>
        <p:txBody>
          <a:bodyPr anchorCtr="0" anchor="b" bIns="144750" lIns="144750" spcFirstLastPara="1" rIns="144750" wrap="square" tIns="144750">
            <a:noAutofit/>
          </a:bodyPr>
          <a:lstStyle>
            <a:lvl1pPr lvl="0">
              <a:spcBef>
                <a:spcPts val="0"/>
              </a:spcBef>
              <a:spcAft>
                <a:spcPts val="0"/>
              </a:spcAft>
              <a:buSzPts val="3800"/>
              <a:buNone/>
              <a:defRPr sz="3800"/>
            </a:lvl1pPr>
            <a:lvl2pPr lvl="1">
              <a:spcBef>
                <a:spcPts val="0"/>
              </a:spcBef>
              <a:spcAft>
                <a:spcPts val="0"/>
              </a:spcAft>
              <a:buSzPts val="3800"/>
              <a:buNone/>
              <a:defRPr sz="3800"/>
            </a:lvl2pPr>
            <a:lvl3pPr lvl="2">
              <a:spcBef>
                <a:spcPts val="0"/>
              </a:spcBef>
              <a:spcAft>
                <a:spcPts val="0"/>
              </a:spcAft>
              <a:buSzPts val="3800"/>
              <a:buNone/>
              <a:defRPr sz="3800"/>
            </a:lvl3pPr>
            <a:lvl4pPr lvl="3">
              <a:spcBef>
                <a:spcPts val="0"/>
              </a:spcBef>
              <a:spcAft>
                <a:spcPts val="0"/>
              </a:spcAft>
              <a:buSzPts val="3800"/>
              <a:buNone/>
              <a:defRPr sz="3800"/>
            </a:lvl4pPr>
            <a:lvl5pPr lvl="4">
              <a:spcBef>
                <a:spcPts val="0"/>
              </a:spcBef>
              <a:spcAft>
                <a:spcPts val="0"/>
              </a:spcAft>
              <a:buSzPts val="3800"/>
              <a:buNone/>
              <a:defRPr sz="3800"/>
            </a:lvl5pPr>
            <a:lvl6pPr lvl="5">
              <a:spcBef>
                <a:spcPts val="0"/>
              </a:spcBef>
              <a:spcAft>
                <a:spcPts val="0"/>
              </a:spcAft>
              <a:buSzPts val="3800"/>
              <a:buNone/>
              <a:defRPr sz="3800"/>
            </a:lvl6pPr>
            <a:lvl7pPr lvl="6">
              <a:spcBef>
                <a:spcPts val="0"/>
              </a:spcBef>
              <a:spcAft>
                <a:spcPts val="0"/>
              </a:spcAft>
              <a:buSzPts val="3800"/>
              <a:buNone/>
              <a:defRPr sz="3800"/>
            </a:lvl7pPr>
            <a:lvl8pPr lvl="7">
              <a:spcBef>
                <a:spcPts val="0"/>
              </a:spcBef>
              <a:spcAft>
                <a:spcPts val="0"/>
              </a:spcAft>
              <a:buSzPts val="3800"/>
              <a:buNone/>
              <a:defRPr sz="3800"/>
            </a:lvl8pPr>
            <a:lvl9pPr lvl="8">
              <a:spcBef>
                <a:spcPts val="0"/>
              </a:spcBef>
              <a:spcAft>
                <a:spcPts val="0"/>
              </a:spcAft>
              <a:buSzPts val="3800"/>
              <a:buNone/>
              <a:defRPr sz="3800"/>
            </a:lvl9pPr>
          </a:lstStyle>
          <a:p/>
        </p:txBody>
      </p:sp>
      <p:sp>
        <p:nvSpPr>
          <p:cNvPr id="30" name="Google Shape;30;p7"/>
          <p:cNvSpPr txBox="1"/>
          <p:nvPr>
            <p:ph idx="1" type="body"/>
          </p:nvPr>
        </p:nvSpPr>
        <p:spPr>
          <a:xfrm>
            <a:off x="342870" y="3458560"/>
            <a:ext cx="3088800" cy="7913400"/>
          </a:xfrm>
          <a:prstGeom prst="rect">
            <a:avLst/>
          </a:prstGeom>
        </p:spPr>
        <p:txBody>
          <a:bodyPr anchorCtr="0" anchor="t" bIns="144750" lIns="144750" spcFirstLastPara="1" rIns="144750" wrap="square" tIns="144750">
            <a:noAutofit/>
          </a:bodyPr>
          <a:lstStyle>
            <a:lvl1pPr indent="-349250" lvl="0" marL="457200">
              <a:spcBef>
                <a:spcPts val="0"/>
              </a:spcBef>
              <a:spcAft>
                <a:spcPts val="0"/>
              </a:spcAft>
              <a:buSzPts val="1900"/>
              <a:buChar char="●"/>
              <a:defRPr sz="1900"/>
            </a:lvl1pPr>
            <a:lvl2pPr indent="-349250" lvl="1" marL="914400">
              <a:spcBef>
                <a:spcPts val="2600"/>
              </a:spcBef>
              <a:spcAft>
                <a:spcPts val="0"/>
              </a:spcAft>
              <a:buSzPts val="1900"/>
              <a:buChar char="○"/>
              <a:defRPr sz="1900"/>
            </a:lvl2pPr>
            <a:lvl3pPr indent="-349250" lvl="2" marL="1371600">
              <a:spcBef>
                <a:spcPts val="2600"/>
              </a:spcBef>
              <a:spcAft>
                <a:spcPts val="0"/>
              </a:spcAft>
              <a:buSzPts val="1900"/>
              <a:buChar char="■"/>
              <a:defRPr sz="1900"/>
            </a:lvl3pPr>
            <a:lvl4pPr indent="-349250" lvl="3" marL="1828800">
              <a:spcBef>
                <a:spcPts val="2600"/>
              </a:spcBef>
              <a:spcAft>
                <a:spcPts val="0"/>
              </a:spcAft>
              <a:buSzPts val="1900"/>
              <a:buChar char="●"/>
              <a:defRPr sz="1900"/>
            </a:lvl4pPr>
            <a:lvl5pPr indent="-349250" lvl="4" marL="2286000">
              <a:spcBef>
                <a:spcPts val="2600"/>
              </a:spcBef>
              <a:spcAft>
                <a:spcPts val="0"/>
              </a:spcAft>
              <a:buSzPts val="1900"/>
              <a:buChar char="○"/>
              <a:defRPr sz="1900"/>
            </a:lvl5pPr>
            <a:lvl6pPr indent="-349250" lvl="5" marL="2743200">
              <a:spcBef>
                <a:spcPts val="2600"/>
              </a:spcBef>
              <a:spcAft>
                <a:spcPts val="0"/>
              </a:spcAft>
              <a:buSzPts val="1900"/>
              <a:buChar char="■"/>
              <a:defRPr sz="1900"/>
            </a:lvl6pPr>
            <a:lvl7pPr indent="-349250" lvl="6" marL="3200400">
              <a:spcBef>
                <a:spcPts val="2600"/>
              </a:spcBef>
              <a:spcAft>
                <a:spcPts val="0"/>
              </a:spcAft>
              <a:buSzPts val="1900"/>
              <a:buChar char="●"/>
              <a:defRPr sz="1900"/>
            </a:lvl7pPr>
            <a:lvl8pPr indent="-349250" lvl="7" marL="3657600">
              <a:spcBef>
                <a:spcPts val="2600"/>
              </a:spcBef>
              <a:spcAft>
                <a:spcPts val="0"/>
              </a:spcAft>
              <a:buSzPts val="1900"/>
              <a:buChar char="○"/>
              <a:defRPr sz="1900"/>
            </a:lvl8pPr>
            <a:lvl9pPr indent="-349250" lvl="8" marL="4114800">
              <a:spcBef>
                <a:spcPts val="2600"/>
              </a:spcBef>
              <a:spcAft>
                <a:spcPts val="2600"/>
              </a:spcAft>
              <a:buSzPts val="1900"/>
              <a:buChar char="■"/>
              <a:defRPr sz="1900"/>
            </a:lvl9pPr>
          </a:lstStyle>
          <a:p/>
        </p:txBody>
      </p:sp>
      <p:sp>
        <p:nvSpPr>
          <p:cNvPr id="31" name="Google Shape;31;p7"/>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1120373"/>
            <a:ext cx="7004700" cy="10182000"/>
          </a:xfrm>
          <a:prstGeom prst="rect">
            <a:avLst/>
          </a:prstGeom>
        </p:spPr>
        <p:txBody>
          <a:bodyPr anchorCtr="0" anchor="ctr" bIns="144750" lIns="144750" spcFirstLastPara="1" rIns="144750" wrap="square" tIns="144750">
            <a:noAutofit/>
          </a:bodyPr>
          <a:lstStyle>
            <a:lvl1pPr lvl="0">
              <a:spcBef>
                <a:spcPts val="0"/>
              </a:spcBef>
              <a:spcAft>
                <a:spcPts val="0"/>
              </a:spcAft>
              <a:buSzPts val="7600"/>
              <a:buNone/>
              <a:defRPr sz="7600"/>
            </a:lvl1pPr>
            <a:lvl2pPr lvl="1">
              <a:spcBef>
                <a:spcPts val="0"/>
              </a:spcBef>
              <a:spcAft>
                <a:spcPts val="0"/>
              </a:spcAft>
              <a:buSzPts val="7600"/>
              <a:buNone/>
              <a:defRPr sz="7600"/>
            </a:lvl2pPr>
            <a:lvl3pPr lvl="2">
              <a:spcBef>
                <a:spcPts val="0"/>
              </a:spcBef>
              <a:spcAft>
                <a:spcPts val="0"/>
              </a:spcAft>
              <a:buSzPts val="7600"/>
              <a:buNone/>
              <a:defRPr sz="7600"/>
            </a:lvl3pPr>
            <a:lvl4pPr lvl="3">
              <a:spcBef>
                <a:spcPts val="0"/>
              </a:spcBef>
              <a:spcAft>
                <a:spcPts val="0"/>
              </a:spcAft>
              <a:buSzPts val="7600"/>
              <a:buNone/>
              <a:defRPr sz="7600"/>
            </a:lvl4pPr>
            <a:lvl5pPr lvl="4">
              <a:spcBef>
                <a:spcPts val="0"/>
              </a:spcBef>
              <a:spcAft>
                <a:spcPts val="0"/>
              </a:spcAft>
              <a:buSzPts val="7600"/>
              <a:buNone/>
              <a:defRPr sz="7600"/>
            </a:lvl5pPr>
            <a:lvl6pPr lvl="5">
              <a:spcBef>
                <a:spcPts val="0"/>
              </a:spcBef>
              <a:spcAft>
                <a:spcPts val="0"/>
              </a:spcAft>
              <a:buSzPts val="7600"/>
              <a:buNone/>
              <a:defRPr sz="7600"/>
            </a:lvl6pPr>
            <a:lvl7pPr lvl="6">
              <a:spcBef>
                <a:spcPts val="0"/>
              </a:spcBef>
              <a:spcAft>
                <a:spcPts val="0"/>
              </a:spcAft>
              <a:buSzPts val="7600"/>
              <a:buNone/>
              <a:defRPr sz="7600"/>
            </a:lvl7pPr>
            <a:lvl8pPr lvl="7">
              <a:spcBef>
                <a:spcPts val="0"/>
              </a:spcBef>
              <a:spcAft>
                <a:spcPts val="0"/>
              </a:spcAft>
              <a:buSzPts val="7600"/>
              <a:buNone/>
              <a:defRPr sz="7600"/>
            </a:lvl8pPr>
            <a:lvl9pPr lvl="8">
              <a:spcBef>
                <a:spcPts val="0"/>
              </a:spcBef>
              <a:spcAft>
                <a:spcPts val="0"/>
              </a:spcAft>
              <a:buSzPts val="7600"/>
              <a:buNone/>
              <a:defRPr sz="7600"/>
            </a:lvl9pPr>
          </a:lstStyle>
          <a:p/>
        </p:txBody>
      </p:sp>
      <p:sp>
        <p:nvSpPr>
          <p:cNvPr id="34" name="Google Shape;34;p8"/>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311"/>
            <a:ext cx="5029200" cy="12801600"/>
          </a:xfrm>
          <a:prstGeom prst="rect">
            <a:avLst/>
          </a:prstGeom>
          <a:solidFill>
            <a:schemeClr val="lt2"/>
          </a:solidFill>
          <a:ln>
            <a:noFill/>
          </a:ln>
        </p:spPr>
        <p:txBody>
          <a:bodyPr anchorCtr="0" anchor="ctr" bIns="144750" lIns="144750" spcFirstLastPara="1" rIns="144750" wrap="square" tIns="1447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3069236"/>
            <a:ext cx="4449600" cy="3689100"/>
          </a:xfrm>
          <a:prstGeom prst="rect">
            <a:avLst/>
          </a:prstGeom>
        </p:spPr>
        <p:txBody>
          <a:bodyPr anchorCtr="0" anchor="b" bIns="144750" lIns="144750" spcFirstLastPara="1" rIns="144750" wrap="square" tIns="144750">
            <a:noAutofit/>
          </a:bodyPr>
          <a:lstStyle>
            <a:lvl1pPr lvl="0" algn="ctr">
              <a:spcBef>
                <a:spcPts val="0"/>
              </a:spcBef>
              <a:spcAft>
                <a:spcPts val="0"/>
              </a:spcAft>
              <a:buSzPts val="6700"/>
              <a:buNone/>
              <a:defRPr sz="6700"/>
            </a:lvl1pPr>
            <a:lvl2pPr lvl="1" algn="ctr">
              <a:spcBef>
                <a:spcPts val="0"/>
              </a:spcBef>
              <a:spcAft>
                <a:spcPts val="0"/>
              </a:spcAft>
              <a:buSzPts val="6700"/>
              <a:buNone/>
              <a:defRPr sz="6700"/>
            </a:lvl2pPr>
            <a:lvl3pPr lvl="2" algn="ctr">
              <a:spcBef>
                <a:spcPts val="0"/>
              </a:spcBef>
              <a:spcAft>
                <a:spcPts val="0"/>
              </a:spcAft>
              <a:buSzPts val="6700"/>
              <a:buNone/>
              <a:defRPr sz="6700"/>
            </a:lvl3pPr>
            <a:lvl4pPr lvl="3" algn="ctr">
              <a:spcBef>
                <a:spcPts val="0"/>
              </a:spcBef>
              <a:spcAft>
                <a:spcPts val="0"/>
              </a:spcAft>
              <a:buSzPts val="6700"/>
              <a:buNone/>
              <a:defRPr sz="6700"/>
            </a:lvl4pPr>
            <a:lvl5pPr lvl="4" algn="ctr">
              <a:spcBef>
                <a:spcPts val="0"/>
              </a:spcBef>
              <a:spcAft>
                <a:spcPts val="0"/>
              </a:spcAft>
              <a:buSzPts val="6700"/>
              <a:buNone/>
              <a:defRPr sz="6700"/>
            </a:lvl5pPr>
            <a:lvl6pPr lvl="5" algn="ctr">
              <a:spcBef>
                <a:spcPts val="0"/>
              </a:spcBef>
              <a:spcAft>
                <a:spcPts val="0"/>
              </a:spcAft>
              <a:buSzPts val="6700"/>
              <a:buNone/>
              <a:defRPr sz="6700"/>
            </a:lvl6pPr>
            <a:lvl7pPr lvl="6" algn="ctr">
              <a:spcBef>
                <a:spcPts val="0"/>
              </a:spcBef>
              <a:spcAft>
                <a:spcPts val="0"/>
              </a:spcAft>
              <a:buSzPts val="6700"/>
              <a:buNone/>
              <a:defRPr sz="6700"/>
            </a:lvl7pPr>
            <a:lvl8pPr lvl="7" algn="ctr">
              <a:spcBef>
                <a:spcPts val="0"/>
              </a:spcBef>
              <a:spcAft>
                <a:spcPts val="0"/>
              </a:spcAft>
              <a:buSzPts val="6700"/>
              <a:buNone/>
              <a:defRPr sz="6700"/>
            </a:lvl8pPr>
            <a:lvl9pPr lvl="8" algn="ctr">
              <a:spcBef>
                <a:spcPts val="0"/>
              </a:spcBef>
              <a:spcAft>
                <a:spcPts val="0"/>
              </a:spcAft>
              <a:buSzPts val="6700"/>
              <a:buNone/>
              <a:defRPr sz="6700"/>
            </a:lvl9pPr>
          </a:lstStyle>
          <a:p/>
        </p:txBody>
      </p:sp>
      <p:sp>
        <p:nvSpPr>
          <p:cNvPr id="38" name="Google Shape;38;p9"/>
          <p:cNvSpPr txBox="1"/>
          <p:nvPr>
            <p:ph idx="1" type="subTitle"/>
          </p:nvPr>
        </p:nvSpPr>
        <p:spPr>
          <a:xfrm>
            <a:off x="292050" y="6976542"/>
            <a:ext cx="4449600" cy="3073800"/>
          </a:xfrm>
          <a:prstGeom prst="rect">
            <a:avLst/>
          </a:prstGeom>
        </p:spPr>
        <p:txBody>
          <a:bodyPr anchorCtr="0" anchor="t" bIns="144750" lIns="144750" spcFirstLastPara="1" rIns="144750" wrap="square" tIns="144750">
            <a:noAutofit/>
          </a:bodyPr>
          <a:lstStyle>
            <a:lvl1pPr lvl="0" algn="ctr">
              <a:lnSpc>
                <a:spcPct val="100000"/>
              </a:lnSpc>
              <a:spcBef>
                <a:spcPts val="0"/>
              </a:spcBef>
              <a:spcAft>
                <a:spcPts val="0"/>
              </a:spcAft>
              <a:buSzPts val="3300"/>
              <a:buNone/>
              <a:defRPr sz="3300"/>
            </a:lvl1pPr>
            <a:lvl2pPr lvl="1" algn="ctr">
              <a:lnSpc>
                <a:spcPct val="100000"/>
              </a:lnSpc>
              <a:spcBef>
                <a:spcPts val="0"/>
              </a:spcBef>
              <a:spcAft>
                <a:spcPts val="0"/>
              </a:spcAft>
              <a:buSzPts val="3300"/>
              <a:buNone/>
              <a:defRPr sz="3300"/>
            </a:lvl2pPr>
            <a:lvl3pPr lvl="2" algn="ctr">
              <a:lnSpc>
                <a:spcPct val="100000"/>
              </a:lnSpc>
              <a:spcBef>
                <a:spcPts val="0"/>
              </a:spcBef>
              <a:spcAft>
                <a:spcPts val="0"/>
              </a:spcAft>
              <a:buSzPts val="3300"/>
              <a:buNone/>
              <a:defRPr sz="3300"/>
            </a:lvl3pPr>
            <a:lvl4pPr lvl="3" algn="ctr">
              <a:lnSpc>
                <a:spcPct val="100000"/>
              </a:lnSpc>
              <a:spcBef>
                <a:spcPts val="0"/>
              </a:spcBef>
              <a:spcAft>
                <a:spcPts val="0"/>
              </a:spcAft>
              <a:buSzPts val="3300"/>
              <a:buNone/>
              <a:defRPr sz="3300"/>
            </a:lvl4pPr>
            <a:lvl5pPr lvl="4" algn="ctr">
              <a:lnSpc>
                <a:spcPct val="100000"/>
              </a:lnSpc>
              <a:spcBef>
                <a:spcPts val="0"/>
              </a:spcBef>
              <a:spcAft>
                <a:spcPts val="0"/>
              </a:spcAft>
              <a:buSzPts val="3300"/>
              <a:buNone/>
              <a:defRPr sz="3300"/>
            </a:lvl5pPr>
            <a:lvl6pPr lvl="5" algn="ctr">
              <a:lnSpc>
                <a:spcPct val="100000"/>
              </a:lnSpc>
              <a:spcBef>
                <a:spcPts val="0"/>
              </a:spcBef>
              <a:spcAft>
                <a:spcPts val="0"/>
              </a:spcAft>
              <a:buSzPts val="3300"/>
              <a:buNone/>
              <a:defRPr sz="3300"/>
            </a:lvl6pPr>
            <a:lvl7pPr lvl="6" algn="ctr">
              <a:lnSpc>
                <a:spcPct val="100000"/>
              </a:lnSpc>
              <a:spcBef>
                <a:spcPts val="0"/>
              </a:spcBef>
              <a:spcAft>
                <a:spcPts val="0"/>
              </a:spcAft>
              <a:buSzPts val="3300"/>
              <a:buNone/>
              <a:defRPr sz="3300"/>
            </a:lvl7pPr>
            <a:lvl8pPr lvl="7" algn="ctr">
              <a:lnSpc>
                <a:spcPct val="100000"/>
              </a:lnSpc>
              <a:spcBef>
                <a:spcPts val="0"/>
              </a:spcBef>
              <a:spcAft>
                <a:spcPts val="0"/>
              </a:spcAft>
              <a:buSzPts val="3300"/>
              <a:buNone/>
              <a:defRPr sz="3300"/>
            </a:lvl8pPr>
            <a:lvl9pPr lvl="8" algn="ctr">
              <a:lnSpc>
                <a:spcPct val="100000"/>
              </a:lnSpc>
              <a:spcBef>
                <a:spcPts val="0"/>
              </a:spcBef>
              <a:spcAft>
                <a:spcPts val="0"/>
              </a:spcAft>
              <a:buSzPts val="3300"/>
              <a:buNone/>
              <a:defRPr sz="3300"/>
            </a:lvl9pPr>
          </a:lstStyle>
          <a:p/>
        </p:txBody>
      </p:sp>
      <p:sp>
        <p:nvSpPr>
          <p:cNvPr id="39" name="Google Shape;39;p9"/>
          <p:cNvSpPr txBox="1"/>
          <p:nvPr>
            <p:ph idx="2" type="body"/>
          </p:nvPr>
        </p:nvSpPr>
        <p:spPr>
          <a:xfrm>
            <a:off x="5433450" y="1802142"/>
            <a:ext cx="4220700" cy="9196500"/>
          </a:xfrm>
          <a:prstGeom prst="rect">
            <a:avLst/>
          </a:prstGeom>
        </p:spPr>
        <p:txBody>
          <a:bodyPr anchorCtr="0" anchor="ctr" bIns="144750" lIns="144750" spcFirstLastPara="1" rIns="144750" wrap="square" tIns="144750">
            <a:noAutofit/>
          </a:bodyPr>
          <a:lstStyle>
            <a:lvl1pPr indent="-406400" lvl="0" marL="457200">
              <a:spcBef>
                <a:spcPts val="0"/>
              </a:spcBef>
              <a:spcAft>
                <a:spcPts val="0"/>
              </a:spcAft>
              <a:buSzPts val="2800"/>
              <a:buChar char="●"/>
              <a:defRPr/>
            </a:lvl1pPr>
            <a:lvl2pPr indent="-368300" lvl="1" marL="914400">
              <a:spcBef>
                <a:spcPts val="2600"/>
              </a:spcBef>
              <a:spcAft>
                <a:spcPts val="0"/>
              </a:spcAft>
              <a:buSzPts val="2200"/>
              <a:buChar char="○"/>
              <a:defRPr/>
            </a:lvl2pPr>
            <a:lvl3pPr indent="-368300" lvl="2" marL="1371600">
              <a:spcBef>
                <a:spcPts val="2600"/>
              </a:spcBef>
              <a:spcAft>
                <a:spcPts val="0"/>
              </a:spcAft>
              <a:buSzPts val="2200"/>
              <a:buChar char="■"/>
              <a:defRPr/>
            </a:lvl3pPr>
            <a:lvl4pPr indent="-368300" lvl="3" marL="1828800">
              <a:spcBef>
                <a:spcPts val="2600"/>
              </a:spcBef>
              <a:spcAft>
                <a:spcPts val="0"/>
              </a:spcAft>
              <a:buSzPts val="2200"/>
              <a:buChar char="●"/>
              <a:defRPr/>
            </a:lvl4pPr>
            <a:lvl5pPr indent="-368300" lvl="4" marL="2286000">
              <a:spcBef>
                <a:spcPts val="2600"/>
              </a:spcBef>
              <a:spcAft>
                <a:spcPts val="0"/>
              </a:spcAft>
              <a:buSzPts val="2200"/>
              <a:buChar char="○"/>
              <a:defRPr/>
            </a:lvl5pPr>
            <a:lvl6pPr indent="-368300" lvl="5" marL="2743200">
              <a:spcBef>
                <a:spcPts val="2600"/>
              </a:spcBef>
              <a:spcAft>
                <a:spcPts val="0"/>
              </a:spcAft>
              <a:buSzPts val="2200"/>
              <a:buChar char="■"/>
              <a:defRPr/>
            </a:lvl6pPr>
            <a:lvl7pPr indent="-368300" lvl="6" marL="3200400">
              <a:spcBef>
                <a:spcPts val="2600"/>
              </a:spcBef>
              <a:spcAft>
                <a:spcPts val="0"/>
              </a:spcAft>
              <a:buSzPts val="2200"/>
              <a:buChar char="●"/>
              <a:defRPr/>
            </a:lvl7pPr>
            <a:lvl8pPr indent="-368300" lvl="7" marL="3657600">
              <a:spcBef>
                <a:spcPts val="2600"/>
              </a:spcBef>
              <a:spcAft>
                <a:spcPts val="0"/>
              </a:spcAft>
              <a:buSzPts val="2200"/>
              <a:buChar char="○"/>
              <a:defRPr/>
            </a:lvl8pPr>
            <a:lvl9pPr indent="-368300" lvl="8" marL="4114800">
              <a:spcBef>
                <a:spcPts val="2600"/>
              </a:spcBef>
              <a:spcAft>
                <a:spcPts val="2600"/>
              </a:spcAft>
              <a:buSzPts val="2200"/>
              <a:buChar char="■"/>
              <a:defRPr/>
            </a:lvl9pPr>
          </a:lstStyle>
          <a:p/>
        </p:txBody>
      </p:sp>
      <p:sp>
        <p:nvSpPr>
          <p:cNvPr id="40" name="Google Shape;40;p9"/>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10529431"/>
            <a:ext cx="6598800" cy="1505700"/>
          </a:xfrm>
          <a:prstGeom prst="rect">
            <a:avLst/>
          </a:prstGeom>
        </p:spPr>
        <p:txBody>
          <a:bodyPr anchorCtr="0" anchor="ctr" bIns="144750" lIns="144750" spcFirstLastPara="1" rIns="144750" wrap="square" tIns="144750">
            <a:noAutofit/>
          </a:bodyPr>
          <a:lstStyle>
            <a:lvl1pPr indent="-228600" lvl="0" marL="457200">
              <a:lnSpc>
                <a:spcPct val="100000"/>
              </a:lnSpc>
              <a:spcBef>
                <a:spcPts val="0"/>
              </a:spcBef>
              <a:spcAft>
                <a:spcPts val="0"/>
              </a:spcAft>
              <a:buSzPts val="2800"/>
              <a:buNone/>
              <a:defRPr/>
            </a:lvl1pPr>
          </a:lstStyle>
          <a:p/>
        </p:txBody>
      </p:sp>
      <p:sp>
        <p:nvSpPr>
          <p:cNvPr id="43" name="Google Shape;43;p10"/>
          <p:cNvSpPr txBox="1"/>
          <p:nvPr>
            <p:ph idx="12" type="sldNum"/>
          </p:nvPr>
        </p:nvSpPr>
        <p:spPr>
          <a:xfrm>
            <a:off x="9319704" y="11606228"/>
            <a:ext cx="603600" cy="979800"/>
          </a:xfrm>
          <a:prstGeom prst="rect">
            <a:avLst/>
          </a:prstGeom>
        </p:spPr>
        <p:txBody>
          <a:bodyPr anchorCtr="0" anchor="ctr" bIns="144750" lIns="144750" spcFirstLastPara="1" rIns="144750" wrap="square" tIns="1447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1107618"/>
            <a:ext cx="9372900" cy="1425900"/>
          </a:xfrm>
          <a:prstGeom prst="rect">
            <a:avLst/>
          </a:prstGeom>
          <a:noFill/>
          <a:ln>
            <a:noFill/>
          </a:ln>
        </p:spPr>
        <p:txBody>
          <a:bodyPr anchorCtr="0" anchor="t" bIns="144750" lIns="144750" spcFirstLastPara="1" rIns="144750" wrap="square" tIns="144750">
            <a:noAutofit/>
          </a:bodyPr>
          <a:lstStyle>
            <a:lvl1pPr lvl="0">
              <a:spcBef>
                <a:spcPts val="0"/>
              </a:spcBef>
              <a:spcAft>
                <a:spcPts val="0"/>
              </a:spcAft>
              <a:buClr>
                <a:schemeClr val="dk1"/>
              </a:buClr>
              <a:buSzPts val="4500"/>
              <a:buNone/>
              <a:defRPr sz="4500">
                <a:solidFill>
                  <a:schemeClr val="dk1"/>
                </a:solidFill>
              </a:defRPr>
            </a:lvl1pPr>
            <a:lvl2pPr lvl="1">
              <a:spcBef>
                <a:spcPts val="0"/>
              </a:spcBef>
              <a:spcAft>
                <a:spcPts val="0"/>
              </a:spcAft>
              <a:buClr>
                <a:schemeClr val="dk1"/>
              </a:buClr>
              <a:buSzPts val="4500"/>
              <a:buNone/>
              <a:defRPr sz="4500">
                <a:solidFill>
                  <a:schemeClr val="dk1"/>
                </a:solidFill>
              </a:defRPr>
            </a:lvl2pPr>
            <a:lvl3pPr lvl="2">
              <a:spcBef>
                <a:spcPts val="0"/>
              </a:spcBef>
              <a:spcAft>
                <a:spcPts val="0"/>
              </a:spcAft>
              <a:buClr>
                <a:schemeClr val="dk1"/>
              </a:buClr>
              <a:buSzPts val="4500"/>
              <a:buNone/>
              <a:defRPr sz="4500">
                <a:solidFill>
                  <a:schemeClr val="dk1"/>
                </a:solidFill>
              </a:defRPr>
            </a:lvl3pPr>
            <a:lvl4pPr lvl="3">
              <a:spcBef>
                <a:spcPts val="0"/>
              </a:spcBef>
              <a:spcAft>
                <a:spcPts val="0"/>
              </a:spcAft>
              <a:buClr>
                <a:schemeClr val="dk1"/>
              </a:buClr>
              <a:buSzPts val="4500"/>
              <a:buNone/>
              <a:defRPr sz="4500">
                <a:solidFill>
                  <a:schemeClr val="dk1"/>
                </a:solidFill>
              </a:defRPr>
            </a:lvl4pPr>
            <a:lvl5pPr lvl="4">
              <a:spcBef>
                <a:spcPts val="0"/>
              </a:spcBef>
              <a:spcAft>
                <a:spcPts val="0"/>
              </a:spcAft>
              <a:buClr>
                <a:schemeClr val="dk1"/>
              </a:buClr>
              <a:buSzPts val="4500"/>
              <a:buNone/>
              <a:defRPr sz="4500">
                <a:solidFill>
                  <a:schemeClr val="dk1"/>
                </a:solidFill>
              </a:defRPr>
            </a:lvl5pPr>
            <a:lvl6pPr lvl="5">
              <a:spcBef>
                <a:spcPts val="0"/>
              </a:spcBef>
              <a:spcAft>
                <a:spcPts val="0"/>
              </a:spcAft>
              <a:buClr>
                <a:schemeClr val="dk1"/>
              </a:buClr>
              <a:buSzPts val="4500"/>
              <a:buNone/>
              <a:defRPr sz="4500">
                <a:solidFill>
                  <a:schemeClr val="dk1"/>
                </a:solidFill>
              </a:defRPr>
            </a:lvl6pPr>
            <a:lvl7pPr lvl="6">
              <a:spcBef>
                <a:spcPts val="0"/>
              </a:spcBef>
              <a:spcAft>
                <a:spcPts val="0"/>
              </a:spcAft>
              <a:buClr>
                <a:schemeClr val="dk1"/>
              </a:buClr>
              <a:buSzPts val="4500"/>
              <a:buNone/>
              <a:defRPr sz="4500">
                <a:solidFill>
                  <a:schemeClr val="dk1"/>
                </a:solidFill>
              </a:defRPr>
            </a:lvl7pPr>
            <a:lvl8pPr lvl="7">
              <a:spcBef>
                <a:spcPts val="0"/>
              </a:spcBef>
              <a:spcAft>
                <a:spcPts val="0"/>
              </a:spcAft>
              <a:buClr>
                <a:schemeClr val="dk1"/>
              </a:buClr>
              <a:buSzPts val="4500"/>
              <a:buNone/>
              <a:defRPr sz="4500">
                <a:solidFill>
                  <a:schemeClr val="dk1"/>
                </a:solidFill>
              </a:defRPr>
            </a:lvl8pPr>
            <a:lvl9pPr lvl="8">
              <a:spcBef>
                <a:spcPts val="0"/>
              </a:spcBef>
              <a:spcAft>
                <a:spcPts val="0"/>
              </a:spcAft>
              <a:buClr>
                <a:schemeClr val="dk1"/>
              </a:buClr>
              <a:buSzPts val="4500"/>
              <a:buNone/>
              <a:defRPr sz="4500">
                <a:solidFill>
                  <a:schemeClr val="dk1"/>
                </a:solidFill>
              </a:defRPr>
            </a:lvl9pPr>
          </a:lstStyle>
          <a:p/>
        </p:txBody>
      </p:sp>
      <p:sp>
        <p:nvSpPr>
          <p:cNvPr id="7" name="Google Shape;7;p1"/>
          <p:cNvSpPr txBox="1"/>
          <p:nvPr>
            <p:ph idx="1" type="body"/>
          </p:nvPr>
        </p:nvSpPr>
        <p:spPr>
          <a:xfrm>
            <a:off x="342870" y="2868382"/>
            <a:ext cx="9372900" cy="8502900"/>
          </a:xfrm>
          <a:prstGeom prst="rect">
            <a:avLst/>
          </a:prstGeom>
          <a:noFill/>
          <a:ln>
            <a:noFill/>
          </a:ln>
        </p:spPr>
        <p:txBody>
          <a:bodyPr anchorCtr="0" anchor="t" bIns="144750" lIns="144750" spcFirstLastPara="1" rIns="144750" wrap="square" tIns="144750">
            <a:noAutofit/>
          </a:bodyPr>
          <a:lstStyle>
            <a:lvl1pPr indent="-406400" lvl="0" marL="457200">
              <a:lnSpc>
                <a:spcPct val="115000"/>
              </a:lnSpc>
              <a:spcBef>
                <a:spcPts val="0"/>
              </a:spcBef>
              <a:spcAft>
                <a:spcPts val="0"/>
              </a:spcAft>
              <a:buClr>
                <a:schemeClr val="dk2"/>
              </a:buClr>
              <a:buSzPts val="2800"/>
              <a:buChar char="●"/>
              <a:defRPr sz="2800">
                <a:solidFill>
                  <a:schemeClr val="dk2"/>
                </a:solidFill>
              </a:defRPr>
            </a:lvl1pPr>
            <a:lvl2pPr indent="-368300" lvl="1" marL="914400">
              <a:lnSpc>
                <a:spcPct val="115000"/>
              </a:lnSpc>
              <a:spcBef>
                <a:spcPts val="2600"/>
              </a:spcBef>
              <a:spcAft>
                <a:spcPts val="0"/>
              </a:spcAft>
              <a:buClr>
                <a:schemeClr val="dk2"/>
              </a:buClr>
              <a:buSzPts val="2200"/>
              <a:buChar char="○"/>
              <a:defRPr sz="2200">
                <a:solidFill>
                  <a:schemeClr val="dk2"/>
                </a:solidFill>
              </a:defRPr>
            </a:lvl2pPr>
            <a:lvl3pPr indent="-368300" lvl="2" marL="1371600">
              <a:lnSpc>
                <a:spcPct val="115000"/>
              </a:lnSpc>
              <a:spcBef>
                <a:spcPts val="2600"/>
              </a:spcBef>
              <a:spcAft>
                <a:spcPts val="0"/>
              </a:spcAft>
              <a:buClr>
                <a:schemeClr val="dk2"/>
              </a:buClr>
              <a:buSzPts val="2200"/>
              <a:buChar char="■"/>
              <a:defRPr sz="2200">
                <a:solidFill>
                  <a:schemeClr val="dk2"/>
                </a:solidFill>
              </a:defRPr>
            </a:lvl3pPr>
            <a:lvl4pPr indent="-368300" lvl="3" marL="1828800">
              <a:lnSpc>
                <a:spcPct val="115000"/>
              </a:lnSpc>
              <a:spcBef>
                <a:spcPts val="2600"/>
              </a:spcBef>
              <a:spcAft>
                <a:spcPts val="0"/>
              </a:spcAft>
              <a:buClr>
                <a:schemeClr val="dk2"/>
              </a:buClr>
              <a:buSzPts val="2200"/>
              <a:buChar char="●"/>
              <a:defRPr sz="2200">
                <a:solidFill>
                  <a:schemeClr val="dk2"/>
                </a:solidFill>
              </a:defRPr>
            </a:lvl4pPr>
            <a:lvl5pPr indent="-368300" lvl="4" marL="2286000">
              <a:lnSpc>
                <a:spcPct val="115000"/>
              </a:lnSpc>
              <a:spcBef>
                <a:spcPts val="2600"/>
              </a:spcBef>
              <a:spcAft>
                <a:spcPts val="0"/>
              </a:spcAft>
              <a:buClr>
                <a:schemeClr val="dk2"/>
              </a:buClr>
              <a:buSzPts val="2200"/>
              <a:buChar char="○"/>
              <a:defRPr sz="2200">
                <a:solidFill>
                  <a:schemeClr val="dk2"/>
                </a:solidFill>
              </a:defRPr>
            </a:lvl5pPr>
            <a:lvl6pPr indent="-368300" lvl="5" marL="2743200">
              <a:lnSpc>
                <a:spcPct val="115000"/>
              </a:lnSpc>
              <a:spcBef>
                <a:spcPts val="2600"/>
              </a:spcBef>
              <a:spcAft>
                <a:spcPts val="0"/>
              </a:spcAft>
              <a:buClr>
                <a:schemeClr val="dk2"/>
              </a:buClr>
              <a:buSzPts val="2200"/>
              <a:buChar char="■"/>
              <a:defRPr sz="2200">
                <a:solidFill>
                  <a:schemeClr val="dk2"/>
                </a:solidFill>
              </a:defRPr>
            </a:lvl6pPr>
            <a:lvl7pPr indent="-368300" lvl="6" marL="3200400">
              <a:lnSpc>
                <a:spcPct val="115000"/>
              </a:lnSpc>
              <a:spcBef>
                <a:spcPts val="2600"/>
              </a:spcBef>
              <a:spcAft>
                <a:spcPts val="0"/>
              </a:spcAft>
              <a:buClr>
                <a:schemeClr val="dk2"/>
              </a:buClr>
              <a:buSzPts val="2200"/>
              <a:buChar char="●"/>
              <a:defRPr sz="2200">
                <a:solidFill>
                  <a:schemeClr val="dk2"/>
                </a:solidFill>
              </a:defRPr>
            </a:lvl7pPr>
            <a:lvl8pPr indent="-368300" lvl="7" marL="3657600">
              <a:lnSpc>
                <a:spcPct val="115000"/>
              </a:lnSpc>
              <a:spcBef>
                <a:spcPts val="2600"/>
              </a:spcBef>
              <a:spcAft>
                <a:spcPts val="0"/>
              </a:spcAft>
              <a:buClr>
                <a:schemeClr val="dk2"/>
              </a:buClr>
              <a:buSzPts val="2200"/>
              <a:buChar char="○"/>
              <a:defRPr sz="2200">
                <a:solidFill>
                  <a:schemeClr val="dk2"/>
                </a:solidFill>
              </a:defRPr>
            </a:lvl8pPr>
            <a:lvl9pPr indent="-368300" lvl="8" marL="4114800">
              <a:lnSpc>
                <a:spcPct val="115000"/>
              </a:lnSpc>
              <a:spcBef>
                <a:spcPts val="2600"/>
              </a:spcBef>
              <a:spcAft>
                <a:spcPts val="2600"/>
              </a:spcAft>
              <a:buClr>
                <a:schemeClr val="dk2"/>
              </a:buClr>
              <a:buSzPts val="2200"/>
              <a:buChar char="■"/>
              <a:defRPr sz="2200">
                <a:solidFill>
                  <a:schemeClr val="dk2"/>
                </a:solidFill>
              </a:defRPr>
            </a:lvl9pPr>
          </a:lstStyle>
          <a:p/>
        </p:txBody>
      </p:sp>
      <p:sp>
        <p:nvSpPr>
          <p:cNvPr id="8" name="Google Shape;8;p1"/>
          <p:cNvSpPr txBox="1"/>
          <p:nvPr>
            <p:ph idx="12" type="sldNum"/>
          </p:nvPr>
        </p:nvSpPr>
        <p:spPr>
          <a:xfrm>
            <a:off x="9319704" y="11606228"/>
            <a:ext cx="603600" cy="979800"/>
          </a:xfrm>
          <a:prstGeom prst="rect">
            <a:avLst/>
          </a:prstGeom>
          <a:noFill/>
          <a:ln>
            <a:noFill/>
          </a:ln>
        </p:spPr>
        <p:txBody>
          <a:bodyPr anchorCtr="0" anchor="ctr" bIns="144750" lIns="144750" spcFirstLastPara="1" rIns="144750" wrap="square" tIns="144750">
            <a:noAutofit/>
          </a:bodyPr>
          <a:lstStyle>
            <a:lvl1pPr lvl="0" algn="r">
              <a:buNone/>
              <a:defRPr sz="1500">
                <a:solidFill>
                  <a:schemeClr val="dk2"/>
                </a:solidFill>
              </a:defRPr>
            </a:lvl1pPr>
            <a:lvl2pPr lvl="1" algn="r">
              <a:buNone/>
              <a:defRPr sz="1500">
                <a:solidFill>
                  <a:schemeClr val="dk2"/>
                </a:solidFill>
              </a:defRPr>
            </a:lvl2pPr>
            <a:lvl3pPr lvl="2" algn="r">
              <a:buNone/>
              <a:defRPr sz="1500">
                <a:solidFill>
                  <a:schemeClr val="dk2"/>
                </a:solidFill>
              </a:defRPr>
            </a:lvl3pPr>
            <a:lvl4pPr lvl="3" algn="r">
              <a:buNone/>
              <a:defRPr sz="1500">
                <a:solidFill>
                  <a:schemeClr val="dk2"/>
                </a:solidFill>
              </a:defRPr>
            </a:lvl4pPr>
            <a:lvl5pPr lvl="4" algn="r">
              <a:buNone/>
              <a:defRPr sz="1500">
                <a:solidFill>
                  <a:schemeClr val="dk2"/>
                </a:solidFill>
              </a:defRPr>
            </a:lvl5pPr>
            <a:lvl6pPr lvl="5" algn="r">
              <a:buNone/>
              <a:defRPr sz="1500">
                <a:solidFill>
                  <a:schemeClr val="dk2"/>
                </a:solidFill>
              </a:defRPr>
            </a:lvl6pPr>
            <a:lvl7pPr lvl="6" algn="r">
              <a:buNone/>
              <a:defRPr sz="1500">
                <a:solidFill>
                  <a:schemeClr val="dk2"/>
                </a:solidFill>
              </a:defRPr>
            </a:lvl7pPr>
            <a:lvl8pPr lvl="7" algn="r">
              <a:buNone/>
              <a:defRPr sz="1500">
                <a:solidFill>
                  <a:schemeClr val="dk2"/>
                </a:solidFill>
              </a:defRPr>
            </a:lvl8pPr>
            <a:lvl9pPr lvl="8" algn="r">
              <a:buNone/>
              <a:defRPr sz="15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s://drive.google.com/open?id=1yu2W1zgOxt2g9thHawr85oFLPPnnnFK1" TargetMode="External"/><Relationship Id="rId4" Type="http://schemas.openxmlformats.org/officeDocument/2006/relationships/hyperlink" Target="https://www.nassp.org/2018/09/01/master-schedules-translating-values-into-practice/" TargetMode="External"/><Relationship Id="rId5" Type="http://schemas.openxmlformats.org/officeDocument/2006/relationships/hyperlink" Target="https://docs.google.com/presentation/d/1eidg9JEBKTYaZhT6H72MlnBHnJ18davVTtWk3Z3K05w/edit?usp=sharing" TargetMode="External"/><Relationship Id="rId6" Type="http://schemas.openxmlformats.org/officeDocument/2006/relationships/image" Target="../media/image1.png"/><Relationship Id="rId7"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79800" y="1549775"/>
            <a:ext cx="9298800" cy="13725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100">
                <a:solidFill>
                  <a:schemeClr val="dk1"/>
                </a:solidFill>
              </a:rPr>
              <a:t>Access to courses of rigor is a primary driver to improve graduation rates. Secondary drivers include A-G Transcripts Analysis, the Course Selection Process, Courses of Rigor, and Master Schedule Design.</a:t>
            </a:r>
            <a:endParaRPr sz="1100">
              <a:solidFill>
                <a:schemeClr val="dk1"/>
              </a:solidFill>
            </a:endParaRPr>
          </a:p>
          <a:p>
            <a:pPr indent="0" lvl="0" marL="0" rtl="0" algn="ctr">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ctr">
              <a:lnSpc>
                <a:spcPct val="115000"/>
              </a:lnSpc>
              <a:spcBef>
                <a:spcPts val="0"/>
              </a:spcBef>
              <a:spcAft>
                <a:spcPts val="0"/>
              </a:spcAft>
              <a:buClr>
                <a:schemeClr val="dk1"/>
              </a:buClr>
              <a:buSzPts val="1100"/>
              <a:buFont typeface="Arial"/>
              <a:buNone/>
            </a:pPr>
            <a:r>
              <a:rPr b="1" lang="en" sz="1100" u="sng">
                <a:solidFill>
                  <a:srgbClr val="0563C1"/>
                </a:solidFill>
                <a:hlinkClick r:id="rId3"/>
              </a:rPr>
              <a:t>Master Schedule</a:t>
            </a:r>
            <a:r>
              <a:rPr lang="en" sz="1100">
                <a:solidFill>
                  <a:schemeClr val="dk1"/>
                </a:solidFill>
              </a:rPr>
              <a:t>:The design of the Master Schedule is of paramount importance when it comes to providing students access to the courses necessary to be college and career ready.  </a:t>
            </a:r>
            <a:endParaRPr sz="1200">
              <a:latin typeface="Droid Serif"/>
              <a:ea typeface="Droid Serif"/>
              <a:cs typeface="Droid Serif"/>
              <a:sym typeface="Droid Serif"/>
            </a:endParaRPr>
          </a:p>
        </p:txBody>
      </p:sp>
      <p:sp>
        <p:nvSpPr>
          <p:cNvPr id="55" name="Google Shape;55;p13"/>
          <p:cNvSpPr txBox="1"/>
          <p:nvPr/>
        </p:nvSpPr>
        <p:spPr>
          <a:xfrm>
            <a:off x="379800" y="604498"/>
            <a:ext cx="9298800" cy="78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latin typeface="Droid Serif"/>
                <a:ea typeface="Droid Serif"/>
                <a:cs typeface="Droid Serif"/>
                <a:sym typeface="Droid Serif"/>
              </a:rPr>
              <a:t>Master Schedule </a:t>
            </a:r>
            <a:endParaRPr sz="1800">
              <a:latin typeface="Droid Serif"/>
              <a:ea typeface="Droid Serif"/>
              <a:cs typeface="Droid Serif"/>
              <a:sym typeface="Droid Serif"/>
            </a:endParaRPr>
          </a:p>
          <a:p>
            <a:pPr indent="0" lvl="0" marL="0" rtl="0" algn="ctr">
              <a:lnSpc>
                <a:spcPct val="115000"/>
              </a:lnSpc>
              <a:spcBef>
                <a:spcPts val="0"/>
              </a:spcBef>
              <a:spcAft>
                <a:spcPts val="0"/>
              </a:spcAft>
              <a:buClr>
                <a:schemeClr val="dk1"/>
              </a:buClr>
              <a:buSzPts val="1100"/>
              <a:buFont typeface="Arial"/>
              <a:buNone/>
            </a:pPr>
            <a:r>
              <a:rPr b="1" i="1" lang="en" sz="1100">
                <a:solidFill>
                  <a:schemeClr val="dk1"/>
                </a:solidFill>
                <a:latin typeface="Times New Roman"/>
                <a:ea typeface="Times New Roman"/>
                <a:cs typeface="Times New Roman"/>
                <a:sym typeface="Times New Roman"/>
              </a:rPr>
              <a:t>“Plans are nothing; planning is everything.” </a:t>
            </a:r>
            <a:endParaRPr b="1" i="1" sz="11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Clr>
                <a:schemeClr val="dk1"/>
              </a:buClr>
              <a:buSzPts val="1100"/>
              <a:buFont typeface="Arial"/>
              <a:buNone/>
            </a:pPr>
            <a:r>
              <a:rPr b="1" i="1" lang="en" sz="1100">
                <a:solidFill>
                  <a:schemeClr val="dk1"/>
                </a:solidFill>
                <a:latin typeface="Times New Roman"/>
                <a:ea typeface="Times New Roman"/>
                <a:cs typeface="Times New Roman"/>
                <a:sym typeface="Times New Roman"/>
              </a:rPr>
              <a:t>~Dwight D. Eisenhower </a:t>
            </a:r>
            <a:endParaRPr b="1" i="1" sz="1100">
              <a:solidFill>
                <a:schemeClr val="dk1"/>
              </a:solidFill>
              <a:latin typeface="Times New Roman"/>
              <a:ea typeface="Times New Roman"/>
              <a:cs typeface="Times New Roman"/>
              <a:sym typeface="Times New Roman"/>
            </a:endParaRPr>
          </a:p>
          <a:p>
            <a:pPr indent="0" lvl="0" marL="0" rtl="0" algn="ctr">
              <a:spcBef>
                <a:spcPts val="0"/>
              </a:spcBef>
              <a:spcAft>
                <a:spcPts val="0"/>
              </a:spcAft>
              <a:buNone/>
            </a:pPr>
            <a:r>
              <a:rPr lang="en" sz="1800">
                <a:latin typeface="Droid Serif"/>
                <a:ea typeface="Droid Serif"/>
                <a:cs typeface="Droid Serif"/>
                <a:sym typeface="Droid Serif"/>
              </a:rPr>
              <a:t> </a:t>
            </a:r>
            <a:endParaRPr sz="1800">
              <a:latin typeface="Droid Serif"/>
              <a:ea typeface="Droid Serif"/>
              <a:cs typeface="Droid Serif"/>
              <a:sym typeface="Droid Serif"/>
            </a:endParaRPr>
          </a:p>
        </p:txBody>
      </p:sp>
      <p:sp>
        <p:nvSpPr>
          <p:cNvPr id="56" name="Google Shape;56;p13"/>
          <p:cNvSpPr txBox="1"/>
          <p:nvPr/>
        </p:nvSpPr>
        <p:spPr>
          <a:xfrm>
            <a:off x="5438775" y="3061625"/>
            <a:ext cx="4239900" cy="8758200"/>
          </a:xfrm>
          <a:prstGeom prst="rect">
            <a:avLst/>
          </a:prstGeom>
          <a:solidFill>
            <a:srgbClr val="CFE2F3"/>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rPr>
              <a:t>Definitions of important words: </a:t>
            </a:r>
            <a:endParaRPr b="1">
              <a:solidFill>
                <a:schemeClr val="dk1"/>
              </a:solidFill>
            </a:endParaRPr>
          </a:p>
          <a:p>
            <a:pPr indent="0" lvl="0" marL="0" rtl="0" algn="l">
              <a:lnSpc>
                <a:spcPct val="115000"/>
              </a:lnSpc>
              <a:spcBef>
                <a:spcPts val="0"/>
              </a:spcBef>
              <a:spcAft>
                <a:spcPts val="0"/>
              </a:spcAft>
              <a:buNone/>
            </a:pPr>
            <a:r>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1100">
                <a:solidFill>
                  <a:schemeClr val="dk1"/>
                </a:solidFill>
              </a:rPr>
              <a:t>Master Schedule</a:t>
            </a:r>
            <a:endParaRPr b="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rPr>
              <a:t>A successful master schedule reflects the vision and direction of key stakeholders, including parents, teachers, administrators, district leaders, counselors and members of the Board of Education. The master schedule balances student needs within District staffing allocation. It provided students access to the right combination of courses, including: standard-aligned core courses, intervention, rigorous courses, and A-G electives.</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None/>
            </a:pPr>
            <a:r>
              <a:rPr b="1" lang="en" sz="1100">
                <a:solidFill>
                  <a:schemeClr val="dk1"/>
                </a:solidFill>
              </a:rPr>
              <a:t>Master Schedule Process</a:t>
            </a:r>
            <a:endParaRPr b="1" sz="1100">
              <a:solidFill>
                <a:schemeClr val="dk1"/>
              </a:solidFill>
            </a:endParaRPr>
          </a:p>
          <a:p>
            <a:pPr indent="0" lvl="0" marL="457200" rtl="0" algn="l">
              <a:lnSpc>
                <a:spcPct val="115000"/>
              </a:lnSpc>
              <a:spcBef>
                <a:spcPts val="0"/>
              </a:spcBef>
              <a:spcAft>
                <a:spcPts val="0"/>
              </a:spcAft>
              <a:buNone/>
            </a:pPr>
            <a:r>
              <a:rPr b="1" lang="en" sz="1100">
                <a:solidFill>
                  <a:schemeClr val="dk1"/>
                </a:solidFill>
              </a:rPr>
              <a:t>Step 1: Reflect and analyze priorities and goal</a:t>
            </a:r>
            <a:endParaRPr b="1"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Reflections: </a:t>
            </a:r>
            <a:endParaRPr sz="1100">
              <a:solidFill>
                <a:schemeClr val="dk1"/>
              </a:solidFill>
            </a:endParaRPr>
          </a:p>
          <a:p>
            <a:pPr indent="-298450" lvl="2" marL="1371600" rtl="0" algn="l">
              <a:lnSpc>
                <a:spcPct val="115000"/>
              </a:lnSpc>
              <a:spcBef>
                <a:spcPts val="0"/>
              </a:spcBef>
              <a:spcAft>
                <a:spcPts val="0"/>
              </a:spcAft>
              <a:buClr>
                <a:schemeClr val="dk1"/>
              </a:buClr>
              <a:buSzPts val="1100"/>
              <a:buChar char="■"/>
            </a:pPr>
            <a:r>
              <a:rPr lang="en" sz="1100">
                <a:solidFill>
                  <a:schemeClr val="dk1"/>
                </a:solidFill>
              </a:rPr>
              <a:t>Based on your reflections and staff input: </a:t>
            </a:r>
            <a:endParaRPr sz="1100">
              <a:solidFill>
                <a:schemeClr val="dk1"/>
              </a:solidFill>
            </a:endParaRPr>
          </a:p>
          <a:p>
            <a:pPr indent="-298450" lvl="3" marL="1828800" rtl="0" algn="l">
              <a:lnSpc>
                <a:spcPct val="115000"/>
              </a:lnSpc>
              <a:spcBef>
                <a:spcPts val="0"/>
              </a:spcBef>
              <a:spcAft>
                <a:spcPts val="0"/>
              </a:spcAft>
              <a:buClr>
                <a:schemeClr val="dk1"/>
              </a:buClr>
              <a:buSzPts val="1100"/>
              <a:buChar char="●"/>
            </a:pPr>
            <a:r>
              <a:rPr lang="en" sz="1100">
                <a:solidFill>
                  <a:schemeClr val="dk1"/>
                </a:solidFill>
              </a:rPr>
              <a:t>What about your schedule is working well? Not working well? </a:t>
            </a:r>
            <a:endParaRPr sz="1100">
              <a:solidFill>
                <a:schemeClr val="dk1"/>
              </a:solidFill>
            </a:endParaRPr>
          </a:p>
          <a:p>
            <a:pPr indent="-298450" lvl="3" marL="1828800" rtl="0" algn="l">
              <a:lnSpc>
                <a:spcPct val="115000"/>
              </a:lnSpc>
              <a:spcBef>
                <a:spcPts val="0"/>
              </a:spcBef>
              <a:spcAft>
                <a:spcPts val="0"/>
              </a:spcAft>
              <a:buClr>
                <a:schemeClr val="dk1"/>
              </a:buClr>
              <a:buSzPts val="1100"/>
              <a:buChar char="●"/>
            </a:pPr>
            <a:r>
              <a:rPr lang="en" sz="1100">
                <a:solidFill>
                  <a:schemeClr val="dk1"/>
                </a:solidFill>
              </a:rPr>
              <a:t>What does the master schedule need to accomplish for your students and teachers?</a:t>
            </a:r>
            <a:endParaRPr sz="1100">
              <a:solidFill>
                <a:schemeClr val="dk1"/>
              </a:solidFill>
            </a:endParaRPr>
          </a:p>
          <a:p>
            <a:pPr indent="0" lvl="0" marL="457200" rtl="0" algn="l">
              <a:lnSpc>
                <a:spcPct val="115000"/>
              </a:lnSpc>
              <a:spcBef>
                <a:spcPts val="0"/>
              </a:spcBef>
              <a:spcAft>
                <a:spcPts val="0"/>
              </a:spcAft>
              <a:buNone/>
            </a:pPr>
            <a:r>
              <a:rPr b="1" lang="en" sz="1100">
                <a:solidFill>
                  <a:schemeClr val="dk1"/>
                </a:solidFill>
              </a:rPr>
              <a:t>Step 2: New Information gathering: </a:t>
            </a:r>
            <a:endParaRPr b="1"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Gather data on student needs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Explore different schedule options</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Gather input from yourstaff</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Facilities Constraints</a:t>
            </a:r>
            <a:endParaRPr sz="1100">
              <a:solidFill>
                <a:schemeClr val="dk1"/>
              </a:solidFill>
            </a:endParaRPr>
          </a:p>
          <a:p>
            <a:pPr indent="457200" lvl="0" marL="0" rtl="0" algn="l">
              <a:lnSpc>
                <a:spcPct val="115000"/>
              </a:lnSpc>
              <a:spcBef>
                <a:spcPts val="0"/>
              </a:spcBef>
              <a:spcAft>
                <a:spcPts val="0"/>
              </a:spcAft>
              <a:buNone/>
            </a:pPr>
            <a:r>
              <a:rPr b="1" lang="en" sz="1100">
                <a:solidFill>
                  <a:schemeClr val="dk1"/>
                </a:solidFill>
              </a:rPr>
              <a:t>Step 3: Build the Master Schedule </a:t>
            </a:r>
            <a:endParaRPr b="1"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Collaborative process with Master Schedule Team </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Master Schedule Considerations: </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Current/historical Master Schedule structure</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Student Information System structure </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Counseling Calendar for Course Selection</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Course Selection Process, including forms.</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AP/IB/DE/CTE/Athletics/JROTC/Activities student recruitment timelines and processes</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Staffing – FTE numbers and specific credentials</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Teacher experience and assignment preference</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Physical classroom space</a:t>
            </a:r>
            <a:endParaRPr sz="1100">
              <a:solidFill>
                <a:schemeClr val="dk1"/>
              </a:solidFill>
            </a:endParaRPr>
          </a:p>
          <a:p>
            <a:pPr indent="-298450" lvl="0" marL="1371600" rtl="0" algn="l">
              <a:lnSpc>
                <a:spcPct val="80000"/>
              </a:lnSpc>
              <a:spcBef>
                <a:spcPts val="0"/>
              </a:spcBef>
              <a:spcAft>
                <a:spcPts val="0"/>
              </a:spcAft>
              <a:buClr>
                <a:schemeClr val="dk1"/>
              </a:buClr>
              <a:buSzPts val="1100"/>
              <a:buChar char="❏"/>
            </a:pPr>
            <a:r>
              <a:rPr lang="en" sz="1100">
                <a:solidFill>
                  <a:schemeClr val="dk1"/>
                </a:solidFill>
              </a:rPr>
              <a:t>Contract Language with respect to class size, transfer,  and assignment</a:t>
            </a:r>
            <a:endParaRPr sz="1100">
              <a:solidFill>
                <a:schemeClr val="dk1"/>
              </a:solidFill>
            </a:endParaRPr>
          </a:p>
          <a:p>
            <a:pPr indent="0" lvl="0" marL="457200" rtl="0" algn="l">
              <a:lnSpc>
                <a:spcPct val="115000"/>
              </a:lnSpc>
              <a:spcBef>
                <a:spcPts val="0"/>
              </a:spcBef>
              <a:spcAft>
                <a:spcPts val="0"/>
              </a:spcAft>
              <a:buNone/>
            </a:pPr>
            <a:r>
              <a:rPr b="1" lang="en" sz="1100">
                <a:solidFill>
                  <a:schemeClr val="dk1"/>
                </a:solidFill>
              </a:rPr>
              <a:t>Step 4: Post Build Reflection</a:t>
            </a:r>
            <a:endParaRPr b="1"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Review answers/reflections from Step 1 and debrief</a:t>
            </a:r>
            <a:endParaRPr sz="1100">
              <a:highlight>
                <a:srgbClr val="FFFFFF"/>
              </a:highlight>
            </a:endParaRPr>
          </a:p>
          <a:p>
            <a:pPr indent="0" lvl="0" marL="0" rtl="0" algn="l">
              <a:lnSpc>
                <a:spcPct val="115000"/>
              </a:lnSpc>
              <a:spcBef>
                <a:spcPts val="0"/>
              </a:spcBef>
              <a:spcAft>
                <a:spcPts val="0"/>
              </a:spcAft>
              <a:buNone/>
            </a:pPr>
            <a:r>
              <a:t/>
            </a:r>
            <a:endParaRPr sz="1100">
              <a:latin typeface="Droid Serif"/>
              <a:ea typeface="Droid Serif"/>
              <a:cs typeface="Droid Serif"/>
              <a:sym typeface="Droid Serif"/>
            </a:endParaRPr>
          </a:p>
        </p:txBody>
      </p:sp>
      <p:sp>
        <p:nvSpPr>
          <p:cNvPr id="57" name="Google Shape;57;p13"/>
          <p:cNvSpPr/>
          <p:nvPr/>
        </p:nvSpPr>
        <p:spPr>
          <a:xfrm>
            <a:off x="379825" y="3061625"/>
            <a:ext cx="4754100" cy="4205400"/>
          </a:xfrm>
          <a:prstGeom prst="roundRect">
            <a:avLst>
              <a:gd fmla="val 5738"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rPr>
              <a:t>WHY:</a:t>
            </a:r>
            <a:r>
              <a:rPr lang="en" sz="1100">
                <a:solidFill>
                  <a:schemeClr val="dk1"/>
                </a:solidFill>
              </a:rPr>
              <a:t>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i="1" lang="en" sz="1100">
                <a:solidFill>
                  <a:schemeClr val="dk1"/>
                </a:solidFill>
              </a:rPr>
              <a:t>“The master schedule is to a school what grading policies are to teachers and classrooms. It reveals the true beliefs, attitudes, values, and priorities of the school. The school’s master schedule is like looking at an MRI of the inner workings of a school. It is the window to the soul of the school.”</a:t>
            </a:r>
            <a:endParaRPr i="1" sz="1100">
              <a:solidFill>
                <a:schemeClr val="dk1"/>
              </a:solidFill>
            </a:endParaRPr>
          </a:p>
          <a:p>
            <a:pPr indent="0" lvl="0" marL="0" rtl="0" algn="r">
              <a:lnSpc>
                <a:spcPct val="115000"/>
              </a:lnSpc>
              <a:spcBef>
                <a:spcPts val="0"/>
              </a:spcBef>
              <a:spcAft>
                <a:spcPts val="0"/>
              </a:spcAft>
              <a:buNone/>
            </a:pPr>
            <a:r>
              <a:rPr i="1" lang="en" sz="1100">
                <a:solidFill>
                  <a:schemeClr val="dk1"/>
                </a:solidFill>
              </a:rPr>
              <a:t> - National Association of Secondary School Principals</a:t>
            </a:r>
            <a:endParaRPr i="1"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lang="en" sz="1100">
                <a:solidFill>
                  <a:schemeClr val="dk1"/>
                </a:solidFill>
              </a:rPr>
              <a:t>As a strategist organizes and deploys resources to accomplish an objective, school leadership teams build a school’s master schedule to optimize student access to courses of rigor. High performing schools place a high priority on building and delivering a master schedule that is student centered. The master schedule design is guided by the belief and supported by the practice that students will have access to rigorous courses with built in supports to maximise student success. Ultimately, the design of the master schedule impacts graduation rates by ensuring student schedules place them on a path to successfully complete their graduation requirements </a:t>
            </a:r>
            <a:r>
              <a:rPr b="1" i="1" lang="en" sz="1100" u="sng">
                <a:solidFill>
                  <a:schemeClr val="dk1"/>
                </a:solidFill>
              </a:rPr>
              <a:t>and</a:t>
            </a:r>
            <a:r>
              <a:rPr lang="en" sz="1100">
                <a:solidFill>
                  <a:schemeClr val="dk1"/>
                </a:solidFill>
              </a:rPr>
              <a:t> prepares them for post-secondary life. </a:t>
            </a:r>
            <a:endParaRPr sz="1100">
              <a:solidFill>
                <a:schemeClr val="dk1"/>
              </a:solidFill>
            </a:endParaRPr>
          </a:p>
        </p:txBody>
      </p:sp>
      <p:sp>
        <p:nvSpPr>
          <p:cNvPr id="58" name="Google Shape;58;p13"/>
          <p:cNvSpPr txBox="1"/>
          <p:nvPr/>
        </p:nvSpPr>
        <p:spPr>
          <a:xfrm>
            <a:off x="379800" y="10791150"/>
            <a:ext cx="4706400" cy="1028700"/>
          </a:xfrm>
          <a:prstGeom prst="rect">
            <a:avLst/>
          </a:prstGeom>
          <a:solidFill>
            <a:srgbClr val="CFE2F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t>RESOURCES: </a:t>
            </a:r>
            <a:endParaRPr b="1"/>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u="sng">
                <a:solidFill>
                  <a:srgbClr val="1155CC"/>
                </a:solidFill>
                <a:hlinkClick r:id="rId4"/>
              </a:rPr>
              <a:t>Master Schedules translating values into action</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100" u="sng">
                <a:solidFill>
                  <a:srgbClr val="1155CC"/>
                </a:solidFill>
                <a:hlinkClick r:id="rId5"/>
              </a:rPr>
              <a:t>Sample Counselor Calendar</a:t>
            </a:r>
            <a:endParaRPr sz="1100">
              <a:solidFill>
                <a:schemeClr val="dk1"/>
              </a:solidFill>
            </a:endParaRPr>
          </a:p>
          <a:p>
            <a:pPr indent="0" lvl="0" marL="0" rtl="0" algn="l">
              <a:lnSpc>
                <a:spcPct val="115000"/>
              </a:lnSpc>
              <a:spcBef>
                <a:spcPts val="0"/>
              </a:spcBef>
              <a:spcAft>
                <a:spcPts val="0"/>
              </a:spcAft>
              <a:buNone/>
            </a:pPr>
            <a:r>
              <a:t/>
            </a:r>
            <a:endParaRPr b="1"/>
          </a:p>
        </p:txBody>
      </p:sp>
      <p:pic>
        <p:nvPicPr>
          <p:cNvPr id="59" name="Google Shape;59;p13"/>
          <p:cNvPicPr preferRelativeResize="0"/>
          <p:nvPr/>
        </p:nvPicPr>
        <p:blipFill>
          <a:blip r:embed="rId6">
            <a:alphaModFix/>
          </a:blip>
          <a:stretch>
            <a:fillRect/>
          </a:stretch>
        </p:blipFill>
        <p:spPr>
          <a:xfrm>
            <a:off x="8619925" y="237576"/>
            <a:ext cx="1235637" cy="1235637"/>
          </a:xfrm>
          <a:prstGeom prst="rect">
            <a:avLst/>
          </a:prstGeom>
          <a:noFill/>
          <a:ln>
            <a:noFill/>
          </a:ln>
        </p:spPr>
      </p:pic>
      <p:pic>
        <p:nvPicPr>
          <p:cNvPr id="60" name="Google Shape;60;p13"/>
          <p:cNvPicPr preferRelativeResize="0"/>
          <p:nvPr/>
        </p:nvPicPr>
        <p:blipFill>
          <a:blip r:embed="rId7">
            <a:alphaModFix/>
          </a:blip>
          <a:stretch>
            <a:fillRect/>
          </a:stretch>
        </p:blipFill>
        <p:spPr>
          <a:xfrm>
            <a:off x="305950" y="169125"/>
            <a:ext cx="985382" cy="1372500"/>
          </a:xfrm>
          <a:prstGeom prst="rect">
            <a:avLst/>
          </a:prstGeom>
          <a:noFill/>
          <a:ln>
            <a:noFill/>
          </a:ln>
        </p:spPr>
      </p:pic>
      <p:sp>
        <p:nvSpPr>
          <p:cNvPr id="61" name="Google Shape;61;p13"/>
          <p:cNvSpPr txBox="1"/>
          <p:nvPr/>
        </p:nvSpPr>
        <p:spPr>
          <a:xfrm>
            <a:off x="379825" y="7686000"/>
            <a:ext cx="4754100" cy="2796600"/>
          </a:xfrm>
          <a:prstGeom prst="rect">
            <a:avLst/>
          </a:prstGeom>
          <a:solidFill>
            <a:srgbClr val="CFE2F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1100">
              <a:solidFill>
                <a:srgbClr val="222222"/>
              </a:solidFill>
              <a:highlight>
                <a:srgbClr val="FFFFFF"/>
              </a:highlight>
            </a:endParaRPr>
          </a:p>
          <a:p>
            <a:pPr indent="0" lvl="0" marL="0" rtl="0" algn="l">
              <a:lnSpc>
                <a:spcPct val="115000"/>
              </a:lnSpc>
              <a:spcBef>
                <a:spcPts val="0"/>
              </a:spcBef>
              <a:spcAft>
                <a:spcPts val="0"/>
              </a:spcAft>
              <a:buNone/>
            </a:pPr>
            <a:r>
              <a:rPr b="1" lang="en">
                <a:solidFill>
                  <a:schemeClr val="dk1"/>
                </a:solidFill>
              </a:rPr>
              <a:t>What specifically are we trying to change?</a:t>
            </a:r>
            <a:endParaRPr b="1">
              <a:solidFill>
                <a:schemeClr val="dk1"/>
              </a:solidFill>
            </a:endParaRPr>
          </a:p>
          <a:p>
            <a:pPr indent="0" lvl="0" marL="0" rtl="0" algn="l">
              <a:lnSpc>
                <a:spcPct val="115000"/>
              </a:lnSpc>
              <a:spcBef>
                <a:spcPts val="0"/>
              </a:spcBef>
              <a:spcAft>
                <a:spcPts val="0"/>
              </a:spcAft>
              <a:buNone/>
            </a:pPr>
            <a:r>
              <a:t/>
            </a:r>
            <a:endParaRPr b="1">
              <a:solidFill>
                <a:schemeClr val="dk1"/>
              </a:solidFill>
            </a:endParaRPr>
          </a:p>
          <a:p>
            <a:pPr indent="-298450" lvl="0" marL="457200" rtl="0" algn="l">
              <a:lnSpc>
                <a:spcPct val="115000"/>
              </a:lnSpc>
              <a:spcBef>
                <a:spcPts val="0"/>
              </a:spcBef>
              <a:spcAft>
                <a:spcPts val="0"/>
              </a:spcAft>
              <a:buSzPts val="1100"/>
              <a:buChar char="❏"/>
            </a:pPr>
            <a:r>
              <a:rPr lang="en" sz="1100">
                <a:solidFill>
                  <a:schemeClr val="dk1"/>
                </a:solidFill>
              </a:rPr>
              <a:t>Did the Master Schedule process met the Team’s vision and needs? Why or Why not?</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Is the Master Schedule aligned to the District and Site Goals? Why? Or Why not?</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What is the student experience/voice of the student in regards to their schedule?</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How many students are placed in intervention/enrichment courses based on multiple measures?</a:t>
            </a:r>
            <a:endParaRPr sz="1100">
              <a:solidFill>
                <a:srgbClr val="222222"/>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