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3"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y="6858000" cx="12192000"/>
  <p:notesSz cx="6858000" cy="9144000"/>
  <p:embeddedFontLst>
    <p:embeddedFont>
      <p:font typeface="Roboto Condensed"/>
      <p:regular r:id="rId24"/>
      <p:bold r:id="rId25"/>
      <p:italic r:id="rId26"/>
      <p:boldItalic r:id="rId27"/>
    </p:embeddedFont>
    <p:embeddedFont>
      <p:font typeface="Open Sans Light"/>
      <p:regular r:id="rId28"/>
      <p:bold r:id="rId29"/>
      <p:italic r:id="rId30"/>
      <p:boldItalic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A1A83EFC-2B29-47D0-807F-8F274779BC4F}">
  <a:tblStyle styleId="{A1A83EFC-2B29-47D0-807F-8F274779BC4F}" styleName="Table_0">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RobotoCondensed-regular.fntdata"/><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obotoCondensed-italic.fntdata"/><Relationship Id="rId25" Type="http://schemas.openxmlformats.org/officeDocument/2006/relationships/font" Target="fonts/RobotoCondensed-bold.fntdata"/><Relationship Id="rId28" Type="http://schemas.openxmlformats.org/officeDocument/2006/relationships/font" Target="fonts/OpenSansLight-regular.fntdata"/><Relationship Id="rId27" Type="http://schemas.openxmlformats.org/officeDocument/2006/relationships/font" Target="fonts/RobotoCondensed-bold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OpenSansLight-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OpenSansLight-boldItalic.fntdata"/><Relationship Id="rId30" Type="http://schemas.openxmlformats.org/officeDocument/2006/relationships/font" Target="fonts/OpenSansLight-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 name="Shape 96"/>
        <p:cNvGrpSpPr/>
        <p:nvPr/>
      </p:nvGrpSpPr>
      <p:grpSpPr>
        <a:xfrm>
          <a:off x="0" y="0"/>
          <a:ext cx="0" cy="0"/>
          <a:chOff x="0" y="0"/>
          <a:chExt cx="0" cy="0"/>
        </a:xfrm>
      </p:grpSpPr>
      <p:sp>
        <p:nvSpPr>
          <p:cNvPr id="97" name="Google Shape;97;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8" name="Google Shape;98;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1" name="Shape 171"/>
        <p:cNvGrpSpPr/>
        <p:nvPr/>
      </p:nvGrpSpPr>
      <p:grpSpPr>
        <a:xfrm>
          <a:off x="0" y="0"/>
          <a:ext cx="0" cy="0"/>
          <a:chOff x="0" y="0"/>
          <a:chExt cx="0" cy="0"/>
        </a:xfrm>
      </p:grpSpPr>
      <p:sp>
        <p:nvSpPr>
          <p:cNvPr id="172" name="Google Shape;172;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3" name="Google Shape;173;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8" name="Shape 178"/>
        <p:cNvGrpSpPr/>
        <p:nvPr/>
      </p:nvGrpSpPr>
      <p:grpSpPr>
        <a:xfrm>
          <a:off x="0" y="0"/>
          <a:ext cx="0" cy="0"/>
          <a:chOff x="0" y="0"/>
          <a:chExt cx="0" cy="0"/>
        </a:xfrm>
      </p:grpSpPr>
      <p:sp>
        <p:nvSpPr>
          <p:cNvPr id="179" name="Google Shape;179;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0" name="Google Shape;180;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5" name="Shape 185"/>
        <p:cNvGrpSpPr/>
        <p:nvPr/>
      </p:nvGrpSpPr>
      <p:grpSpPr>
        <a:xfrm>
          <a:off x="0" y="0"/>
          <a:ext cx="0" cy="0"/>
          <a:chOff x="0" y="0"/>
          <a:chExt cx="0" cy="0"/>
        </a:xfrm>
      </p:grpSpPr>
      <p:sp>
        <p:nvSpPr>
          <p:cNvPr id="186" name="Google Shape;186;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7" name="Google Shape;187;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2" name="Shape 192"/>
        <p:cNvGrpSpPr/>
        <p:nvPr/>
      </p:nvGrpSpPr>
      <p:grpSpPr>
        <a:xfrm>
          <a:off x="0" y="0"/>
          <a:ext cx="0" cy="0"/>
          <a:chOff x="0" y="0"/>
          <a:chExt cx="0" cy="0"/>
        </a:xfrm>
      </p:grpSpPr>
      <p:sp>
        <p:nvSpPr>
          <p:cNvPr id="193" name="Google Shape;193;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4" name="Google Shape;194;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9" name="Shape 199"/>
        <p:cNvGrpSpPr/>
        <p:nvPr/>
      </p:nvGrpSpPr>
      <p:grpSpPr>
        <a:xfrm>
          <a:off x="0" y="0"/>
          <a:ext cx="0" cy="0"/>
          <a:chOff x="0" y="0"/>
          <a:chExt cx="0" cy="0"/>
        </a:xfrm>
      </p:grpSpPr>
      <p:sp>
        <p:nvSpPr>
          <p:cNvPr id="200" name="Google Shape;200;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1" name="Google Shape;201;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6" name="Shape 206"/>
        <p:cNvGrpSpPr/>
        <p:nvPr/>
      </p:nvGrpSpPr>
      <p:grpSpPr>
        <a:xfrm>
          <a:off x="0" y="0"/>
          <a:ext cx="0" cy="0"/>
          <a:chOff x="0" y="0"/>
          <a:chExt cx="0" cy="0"/>
        </a:xfrm>
      </p:grpSpPr>
      <p:sp>
        <p:nvSpPr>
          <p:cNvPr id="207" name="Google Shape;207;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8" name="Google Shape;208;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3" name="Shape 213"/>
        <p:cNvGrpSpPr/>
        <p:nvPr/>
      </p:nvGrpSpPr>
      <p:grpSpPr>
        <a:xfrm>
          <a:off x="0" y="0"/>
          <a:ext cx="0" cy="0"/>
          <a:chOff x="0" y="0"/>
          <a:chExt cx="0" cy="0"/>
        </a:xfrm>
      </p:grpSpPr>
      <p:sp>
        <p:nvSpPr>
          <p:cNvPr id="214" name="Google Shape;214;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5" name="Google Shape;215;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0" name="Shape 220"/>
        <p:cNvGrpSpPr/>
        <p:nvPr/>
      </p:nvGrpSpPr>
      <p:grpSpPr>
        <a:xfrm>
          <a:off x="0" y="0"/>
          <a:ext cx="0" cy="0"/>
          <a:chOff x="0" y="0"/>
          <a:chExt cx="0" cy="0"/>
        </a:xfrm>
      </p:grpSpPr>
      <p:sp>
        <p:nvSpPr>
          <p:cNvPr id="221" name="Google Shape;221;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22" name="Google Shape;222;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7" name="Shape 227"/>
        <p:cNvGrpSpPr/>
        <p:nvPr/>
      </p:nvGrpSpPr>
      <p:grpSpPr>
        <a:xfrm>
          <a:off x="0" y="0"/>
          <a:ext cx="0" cy="0"/>
          <a:chOff x="0" y="0"/>
          <a:chExt cx="0" cy="0"/>
        </a:xfrm>
      </p:grpSpPr>
      <p:sp>
        <p:nvSpPr>
          <p:cNvPr id="228" name="Google Shape;228;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29" name="Google Shape;229;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3" name="Shape 103"/>
        <p:cNvGrpSpPr/>
        <p:nvPr/>
      </p:nvGrpSpPr>
      <p:grpSpPr>
        <a:xfrm>
          <a:off x="0" y="0"/>
          <a:ext cx="0" cy="0"/>
          <a:chOff x="0" y="0"/>
          <a:chExt cx="0" cy="0"/>
        </a:xfrm>
      </p:grpSpPr>
      <p:sp>
        <p:nvSpPr>
          <p:cNvPr id="104" name="Google Shape;104;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5" name="Google Shape;105;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2" name="Shape 112"/>
        <p:cNvGrpSpPr/>
        <p:nvPr/>
      </p:nvGrpSpPr>
      <p:grpSpPr>
        <a:xfrm>
          <a:off x="0" y="0"/>
          <a:ext cx="0" cy="0"/>
          <a:chOff x="0" y="0"/>
          <a:chExt cx="0" cy="0"/>
        </a:xfrm>
      </p:grpSpPr>
      <p:sp>
        <p:nvSpPr>
          <p:cNvPr id="113" name="Google Shape;113;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4" name="Google Shape;114;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1" name="Shape 121"/>
        <p:cNvGrpSpPr/>
        <p:nvPr/>
      </p:nvGrpSpPr>
      <p:grpSpPr>
        <a:xfrm>
          <a:off x="0" y="0"/>
          <a:ext cx="0" cy="0"/>
          <a:chOff x="0" y="0"/>
          <a:chExt cx="0" cy="0"/>
        </a:xfrm>
      </p:grpSpPr>
      <p:sp>
        <p:nvSpPr>
          <p:cNvPr id="122" name="Google Shape;122;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3" name="Google Shape;123;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9" name="Shape 129"/>
        <p:cNvGrpSpPr/>
        <p:nvPr/>
      </p:nvGrpSpPr>
      <p:grpSpPr>
        <a:xfrm>
          <a:off x="0" y="0"/>
          <a:ext cx="0" cy="0"/>
          <a:chOff x="0" y="0"/>
          <a:chExt cx="0" cy="0"/>
        </a:xfrm>
      </p:grpSpPr>
      <p:sp>
        <p:nvSpPr>
          <p:cNvPr id="130" name="Google Shape;130;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1" name="Google Shape;131;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7" name="Shape 137"/>
        <p:cNvGrpSpPr/>
        <p:nvPr/>
      </p:nvGrpSpPr>
      <p:grpSpPr>
        <a:xfrm>
          <a:off x="0" y="0"/>
          <a:ext cx="0" cy="0"/>
          <a:chOff x="0" y="0"/>
          <a:chExt cx="0" cy="0"/>
        </a:xfrm>
      </p:grpSpPr>
      <p:sp>
        <p:nvSpPr>
          <p:cNvPr id="138" name="Google Shape;138;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9" name="Google Shape;139;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5" name="Shape 145"/>
        <p:cNvGrpSpPr/>
        <p:nvPr/>
      </p:nvGrpSpPr>
      <p:grpSpPr>
        <a:xfrm>
          <a:off x="0" y="0"/>
          <a:ext cx="0" cy="0"/>
          <a:chOff x="0" y="0"/>
          <a:chExt cx="0" cy="0"/>
        </a:xfrm>
      </p:grpSpPr>
      <p:sp>
        <p:nvSpPr>
          <p:cNvPr id="146" name="Google Shape;146;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7" name="Google Shape;147;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5" name="Shape 155"/>
        <p:cNvGrpSpPr/>
        <p:nvPr/>
      </p:nvGrpSpPr>
      <p:grpSpPr>
        <a:xfrm>
          <a:off x="0" y="0"/>
          <a:ext cx="0" cy="0"/>
          <a:chOff x="0" y="0"/>
          <a:chExt cx="0" cy="0"/>
        </a:xfrm>
      </p:grpSpPr>
      <p:sp>
        <p:nvSpPr>
          <p:cNvPr id="156" name="Google Shape;156;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7" name="Google Shape;157;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4" name="Shape 164"/>
        <p:cNvGrpSpPr/>
        <p:nvPr/>
      </p:nvGrpSpPr>
      <p:grpSpPr>
        <a:xfrm>
          <a:off x="0" y="0"/>
          <a:ext cx="0" cy="0"/>
          <a:chOff x="0" y="0"/>
          <a:chExt cx="0" cy="0"/>
        </a:xfrm>
      </p:grpSpPr>
      <p:sp>
        <p:nvSpPr>
          <p:cNvPr id="165" name="Google Shape;165;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6" name="Google Shape;166;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1" name="Shape 11"/>
        <p:cNvGrpSpPr/>
        <p:nvPr/>
      </p:nvGrpSpPr>
      <p:grpSpPr>
        <a:xfrm>
          <a:off x="0" y="0"/>
          <a:ext cx="0" cy="0"/>
          <a:chOff x="0" y="0"/>
          <a:chExt cx="0" cy="0"/>
        </a:xfrm>
      </p:grpSpPr>
      <p:sp>
        <p:nvSpPr>
          <p:cNvPr id="12" name="Google Shape;12;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 name="Google Shape;14;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56" name="Shape 56"/>
        <p:cNvGrpSpPr/>
        <p:nvPr/>
      </p:nvGrpSpPr>
      <p:grpSpPr>
        <a:xfrm>
          <a:off x="0" y="0"/>
          <a:ext cx="0" cy="0"/>
          <a:chOff x="0" y="0"/>
          <a:chExt cx="0" cy="0"/>
        </a:xfrm>
      </p:grpSpPr>
      <p:sp>
        <p:nvSpPr>
          <p:cNvPr id="57" name="Google Shape;57;p11"/>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11"/>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9" name="Google Shape;59;p11"/>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0" name="Google Shape;60;p11"/>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1" name="Google Shape;61;p11"/>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2" name="Google Shape;62;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65" name="Shape 65"/>
        <p:cNvGrpSpPr/>
        <p:nvPr/>
      </p:nvGrpSpPr>
      <p:grpSpPr>
        <a:xfrm>
          <a:off x="0" y="0"/>
          <a:ext cx="0" cy="0"/>
          <a:chOff x="0" y="0"/>
          <a:chExt cx="0" cy="0"/>
        </a:xfrm>
      </p:grpSpPr>
      <p:sp>
        <p:nvSpPr>
          <p:cNvPr id="66" name="Google Shape;66;p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70" name="Shape 70"/>
        <p:cNvGrpSpPr/>
        <p:nvPr/>
      </p:nvGrpSpPr>
      <p:grpSpPr>
        <a:xfrm>
          <a:off x="0" y="0"/>
          <a:ext cx="0" cy="0"/>
          <a:chOff x="0" y="0"/>
          <a:chExt cx="0" cy="0"/>
        </a:xfrm>
      </p:grpSpPr>
      <p:sp>
        <p:nvSpPr>
          <p:cNvPr id="71" name="Google Shape;71;p1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13"/>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73" name="Google Shape;73;p13"/>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4" name="Google Shape;74;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77" name="Shape 77"/>
        <p:cNvGrpSpPr/>
        <p:nvPr/>
      </p:nvGrpSpPr>
      <p:grpSpPr>
        <a:xfrm>
          <a:off x="0" y="0"/>
          <a:ext cx="0" cy="0"/>
          <a:chOff x="0" y="0"/>
          <a:chExt cx="0" cy="0"/>
        </a:xfrm>
      </p:grpSpPr>
      <p:sp>
        <p:nvSpPr>
          <p:cNvPr id="78" name="Google Shape;78;p1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14"/>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80" name="Google Shape;80;p14"/>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81" name="Google Shape;81;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84" name="Shape 84"/>
        <p:cNvGrpSpPr/>
        <p:nvPr/>
      </p:nvGrpSpPr>
      <p:grpSpPr>
        <a:xfrm>
          <a:off x="0" y="0"/>
          <a:ext cx="0" cy="0"/>
          <a:chOff x="0" y="0"/>
          <a:chExt cx="0" cy="0"/>
        </a:xfrm>
      </p:grpSpPr>
      <p:sp>
        <p:nvSpPr>
          <p:cNvPr id="85" name="Google Shape;85;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6" name="Google Shape;86;p15"/>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7" name="Google Shape;87;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9" name="Google Shape;89;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90" name="Shape 90"/>
        <p:cNvGrpSpPr/>
        <p:nvPr/>
      </p:nvGrpSpPr>
      <p:grpSpPr>
        <a:xfrm>
          <a:off x="0" y="0"/>
          <a:ext cx="0" cy="0"/>
          <a:chOff x="0" y="0"/>
          <a:chExt cx="0" cy="0"/>
        </a:xfrm>
      </p:grpSpPr>
      <p:sp>
        <p:nvSpPr>
          <p:cNvPr id="91" name="Google Shape;91;p16"/>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 name="Google Shape;92;p16"/>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3" name="Google Shape;93;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4" name="Google Shape;94;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5" name="Google Shape;95;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mall Image">
  <p:cSld name="Small Image">
    <p:spTree>
      <p:nvGrpSpPr>
        <p:cNvPr id="15" name="Shape 15"/>
        <p:cNvGrpSpPr/>
        <p:nvPr/>
      </p:nvGrpSpPr>
      <p:grpSpPr>
        <a:xfrm>
          <a:off x="0" y="0"/>
          <a:ext cx="0" cy="0"/>
          <a:chOff x="0" y="0"/>
          <a:chExt cx="0" cy="0"/>
        </a:xfrm>
      </p:grpSpPr>
      <p:sp>
        <p:nvSpPr>
          <p:cNvPr id="16" name="Google Shape;16;p3"/>
          <p:cNvSpPr/>
          <p:nvPr/>
        </p:nvSpPr>
        <p:spPr>
          <a:xfrm>
            <a:off x="8165762" y="2197236"/>
            <a:ext cx="2537418" cy="3375356"/>
          </a:xfrm>
          <a:prstGeom prst="rect">
            <a:avLst/>
          </a:prstGeom>
          <a:solidFill>
            <a:srgbClr val="F5F5F5"/>
          </a:solidFill>
          <a:ln>
            <a:noFill/>
          </a:ln>
          <a:effectLst>
            <a:outerShdw blurRad="609600" sx="96000" rotWithShape="0" algn="ctr" dir="5400000" dist="50800" sy="96000">
              <a:srgbClr val="000000">
                <a:alpha val="5843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 name="Google Shape;17;p3"/>
          <p:cNvSpPr/>
          <p:nvPr/>
        </p:nvSpPr>
        <p:spPr>
          <a:xfrm>
            <a:off x="8011251" y="1560090"/>
            <a:ext cx="2846440" cy="3786428"/>
          </a:xfrm>
          <a:prstGeom prst="rect">
            <a:avLst/>
          </a:prstGeom>
          <a:solidFill>
            <a:srgbClr val="D8D8D8"/>
          </a:solidFill>
          <a:ln>
            <a:noFill/>
          </a:ln>
          <a:effectLst>
            <a:outerShdw blurRad="1270000" sx="65000" rotWithShape="0" algn="t" dir="5400000" dist="1422400" sy="65000">
              <a:srgbClr val="000000">
                <a:alpha val="941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8" name="Google Shape;18;p3"/>
          <p:cNvSpPr/>
          <p:nvPr>
            <p:ph idx="2" type="pic"/>
          </p:nvPr>
        </p:nvSpPr>
        <p:spPr>
          <a:xfrm>
            <a:off x="7861300" y="1036870"/>
            <a:ext cx="3122613" cy="4003675"/>
          </a:xfrm>
          <a:prstGeom prst="rect">
            <a:avLst/>
          </a:prstGeom>
          <a:solidFill>
            <a:srgbClr val="F2F2F2">
              <a:alpha val="76470"/>
            </a:srgbClr>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rgbClr val="A5A5A5"/>
              </a:buClr>
              <a:buSzPts val="1600"/>
              <a:buFont typeface="Arial"/>
              <a:buNone/>
              <a:defRPr b="0" i="0" sz="1600" u="none" cap="none" strike="noStrike">
                <a:solidFill>
                  <a:srgbClr val="A5A5A5"/>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9" name="Google Shape;19;p3"/>
          <p:cNvSpPr/>
          <p:nvPr/>
        </p:nvSpPr>
        <p:spPr>
          <a:xfrm>
            <a:off x="160421" y="0"/>
            <a:ext cx="144379" cy="6858000"/>
          </a:xfrm>
          <a:prstGeom prst="rect">
            <a:avLst/>
          </a:prstGeom>
          <a:solidFill>
            <a:srgbClr val="3C4652"/>
          </a:solidFill>
          <a:ln cap="flat" cmpd="sng" w="12700">
            <a:solidFill>
              <a:srgbClr val="42719B"/>
            </a:solidFill>
            <a:prstDash val="solid"/>
            <a:miter lim="800000"/>
            <a:headEnd len="sm" w="sm" type="none"/>
            <a:tailEnd len="sm" w="sm" type="none"/>
          </a:ln>
          <a:effectLst>
            <a:outerShdw blurRad="50800" rotWithShape="0" algn="ctr" dir="5400000" dist="50800">
              <a:srgbClr val="3C465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0" name="Google Shape;20;p3"/>
          <p:cNvSpPr/>
          <p:nvPr/>
        </p:nvSpPr>
        <p:spPr>
          <a:xfrm>
            <a:off x="0" y="0"/>
            <a:ext cx="144379" cy="6858000"/>
          </a:xfrm>
          <a:prstGeom prst="rect">
            <a:avLst/>
          </a:prstGeom>
          <a:solidFill>
            <a:srgbClr val="257AC0"/>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000"/>
                                  </p:stCondLst>
                                  <p:childTnLst>
                                    <p:set>
                                      <p:cBhvr>
                                        <p:cTn dur="1" fill="hold">
                                          <p:stCondLst>
                                            <p:cond delay="0"/>
                                          </p:stCondLst>
                                        </p:cTn>
                                        <p:tgtEl>
                                          <p:spTgt spid="17"/>
                                        </p:tgtEl>
                                        <p:attrNameLst>
                                          <p:attrName>style.visibility</p:attrName>
                                        </p:attrNameLst>
                                      </p:cBhvr>
                                      <p:to>
                                        <p:strVal val="visible"/>
                                      </p:to>
                                    </p:set>
                                    <p:animEffect filter="fade" transition="in">
                                      <p:cBhvr>
                                        <p:cTn dur="500"/>
                                        <p:tgtEl>
                                          <p:spTgt spid="17"/>
                                        </p:tgtEl>
                                      </p:cBhvr>
                                    </p:animEffect>
                                  </p:childTnLst>
                                </p:cTn>
                              </p:par>
                              <p:par>
                                <p:cTn fill="hold" nodeType="withEffect" presetClass="entr" presetID="10" presetSubtype="0">
                                  <p:stCondLst>
                                    <p:cond delay="1250"/>
                                  </p:stCondLst>
                                  <p:childTnLst>
                                    <p:set>
                                      <p:cBhvr>
                                        <p:cTn dur="1" fill="hold">
                                          <p:stCondLst>
                                            <p:cond delay="0"/>
                                          </p:stCondLst>
                                        </p:cTn>
                                        <p:tgtEl>
                                          <p:spTgt spid="16"/>
                                        </p:tgtEl>
                                        <p:attrNameLst>
                                          <p:attrName>style.visibility</p:attrName>
                                        </p:attrNameLst>
                                      </p:cBhvr>
                                      <p:to>
                                        <p:strVal val="visible"/>
                                      </p:to>
                                    </p:set>
                                    <p:animEffect filter="fade" transition="in">
                                      <p:cBhvr>
                                        <p:cTn dur="500"/>
                                        <p:tgtEl>
                                          <p:spTgt spid="1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Logo Top">
  <p:cSld name="Logo Top">
    <p:spTree>
      <p:nvGrpSpPr>
        <p:cNvPr id="21" name="Shape 21"/>
        <p:cNvGrpSpPr/>
        <p:nvPr/>
      </p:nvGrpSpPr>
      <p:grpSpPr>
        <a:xfrm>
          <a:off x="0" y="0"/>
          <a:ext cx="0" cy="0"/>
          <a:chOff x="0" y="0"/>
          <a:chExt cx="0" cy="0"/>
        </a:xfrm>
      </p:grpSpPr>
      <p:sp>
        <p:nvSpPr>
          <p:cNvPr id="22" name="Google Shape;22;p4"/>
          <p:cNvSpPr/>
          <p:nvPr/>
        </p:nvSpPr>
        <p:spPr>
          <a:xfrm rot="10800000">
            <a:off x="0" y="6537157"/>
            <a:ext cx="12192000" cy="224589"/>
          </a:xfrm>
          <a:prstGeom prst="rect">
            <a:avLst/>
          </a:prstGeom>
          <a:solidFill>
            <a:srgbClr val="3C4652"/>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3" name="Google Shape;23;p4"/>
          <p:cNvSpPr/>
          <p:nvPr/>
        </p:nvSpPr>
        <p:spPr>
          <a:xfrm>
            <a:off x="0" y="6649452"/>
            <a:ext cx="12192000" cy="224589"/>
          </a:xfrm>
          <a:prstGeom prst="rect">
            <a:avLst/>
          </a:prstGeom>
          <a:solidFill>
            <a:srgbClr val="257AC0"/>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4" name="Google Shape;24;p4"/>
          <p:cNvPicPr preferRelativeResize="0"/>
          <p:nvPr/>
        </p:nvPicPr>
        <p:blipFill rotWithShape="1">
          <a:blip r:embed="rId2">
            <a:alphaModFix/>
          </a:blip>
          <a:srcRect b="0" l="0" r="0" t="0"/>
          <a:stretch/>
        </p:blipFill>
        <p:spPr>
          <a:xfrm>
            <a:off x="10126579" y="256674"/>
            <a:ext cx="1636294" cy="1636294"/>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Logo Bottom">
  <p:cSld name="Logo Bottom">
    <p:spTree>
      <p:nvGrpSpPr>
        <p:cNvPr id="25" name="Shape 25"/>
        <p:cNvGrpSpPr/>
        <p:nvPr/>
      </p:nvGrpSpPr>
      <p:grpSpPr>
        <a:xfrm>
          <a:off x="0" y="0"/>
          <a:ext cx="0" cy="0"/>
          <a:chOff x="0" y="0"/>
          <a:chExt cx="0" cy="0"/>
        </a:xfrm>
      </p:grpSpPr>
      <p:sp>
        <p:nvSpPr>
          <p:cNvPr id="26" name="Google Shape;26;p5"/>
          <p:cNvSpPr/>
          <p:nvPr/>
        </p:nvSpPr>
        <p:spPr>
          <a:xfrm>
            <a:off x="0" y="96253"/>
            <a:ext cx="12192000" cy="224589"/>
          </a:xfrm>
          <a:prstGeom prst="rect">
            <a:avLst/>
          </a:prstGeom>
          <a:solidFill>
            <a:srgbClr val="3C4652"/>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7" name="Google Shape;27;p5"/>
          <p:cNvSpPr/>
          <p:nvPr/>
        </p:nvSpPr>
        <p:spPr>
          <a:xfrm>
            <a:off x="0" y="0"/>
            <a:ext cx="12192000" cy="224589"/>
          </a:xfrm>
          <a:prstGeom prst="rect">
            <a:avLst/>
          </a:prstGeom>
          <a:solidFill>
            <a:srgbClr val="257AC0"/>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8" name="Google Shape;28;p5"/>
          <p:cNvPicPr preferRelativeResize="0"/>
          <p:nvPr/>
        </p:nvPicPr>
        <p:blipFill rotWithShape="1">
          <a:blip r:embed="rId2">
            <a:alphaModFix/>
          </a:blip>
          <a:srcRect b="0" l="0" r="0" t="0"/>
          <a:stretch/>
        </p:blipFill>
        <p:spPr>
          <a:xfrm>
            <a:off x="10303042" y="5021179"/>
            <a:ext cx="1636294" cy="1636294"/>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Watermarked">
  <p:cSld name="Watermarked">
    <p:spTree>
      <p:nvGrpSpPr>
        <p:cNvPr id="29" name="Shape 29"/>
        <p:cNvGrpSpPr/>
        <p:nvPr/>
      </p:nvGrpSpPr>
      <p:grpSpPr>
        <a:xfrm>
          <a:off x="0" y="0"/>
          <a:ext cx="0" cy="0"/>
          <a:chOff x="0" y="0"/>
          <a:chExt cx="0" cy="0"/>
        </a:xfrm>
      </p:grpSpPr>
      <p:sp>
        <p:nvSpPr>
          <p:cNvPr id="30" name="Google Shape;30;p6"/>
          <p:cNvSpPr/>
          <p:nvPr/>
        </p:nvSpPr>
        <p:spPr>
          <a:xfrm>
            <a:off x="6437376" y="1560576"/>
            <a:ext cx="6715887" cy="5880736"/>
          </a:xfrm>
          <a:prstGeom prst="rect">
            <a:avLst/>
          </a:prstGeom>
          <a:blipFill rotWithShape="1">
            <a:blip r:embed="rId2">
              <a:alphaModFix amt="20000"/>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31" name="Shape 31"/>
        <p:cNvGrpSpPr/>
        <p:nvPr/>
      </p:nvGrpSpPr>
      <p:grpSpPr>
        <a:xfrm>
          <a:off x="0" y="0"/>
          <a:ext cx="0" cy="0"/>
          <a:chOff x="0" y="0"/>
          <a:chExt cx="0" cy="0"/>
        </a:xfrm>
      </p:grpSpPr>
      <p:sp>
        <p:nvSpPr>
          <p:cNvPr id="32" name="Google Shape;32;p7"/>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7"/>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34" name="Google Shape;34;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37" name="Shape 37"/>
        <p:cNvGrpSpPr/>
        <p:nvPr/>
      </p:nvGrpSpPr>
      <p:grpSpPr>
        <a:xfrm>
          <a:off x="0" y="0"/>
          <a:ext cx="0" cy="0"/>
          <a:chOff x="0" y="0"/>
          <a:chExt cx="0" cy="0"/>
        </a:xfrm>
      </p:grpSpPr>
      <p:sp>
        <p:nvSpPr>
          <p:cNvPr id="38" name="Google Shape;38;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43" name="Shape 43"/>
        <p:cNvGrpSpPr/>
        <p:nvPr/>
      </p:nvGrpSpPr>
      <p:grpSpPr>
        <a:xfrm>
          <a:off x="0" y="0"/>
          <a:ext cx="0" cy="0"/>
          <a:chOff x="0" y="0"/>
          <a:chExt cx="0" cy="0"/>
        </a:xfrm>
      </p:grpSpPr>
      <p:sp>
        <p:nvSpPr>
          <p:cNvPr id="44" name="Google Shape;44;p9"/>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9"/>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46" name="Google Shape;46;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49" name="Shape 49"/>
        <p:cNvGrpSpPr/>
        <p:nvPr/>
      </p:nvGrpSpPr>
      <p:grpSpPr>
        <a:xfrm>
          <a:off x="0" y="0"/>
          <a:ext cx="0" cy="0"/>
          <a:chOff x="0" y="0"/>
          <a:chExt cx="0" cy="0"/>
        </a:xfrm>
      </p:grpSpPr>
      <p:sp>
        <p:nvSpPr>
          <p:cNvPr id="50" name="Google Shape;50;p1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10"/>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2" name="Google Shape;52;p10"/>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 name="Google Shape;53;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6"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8.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5.png"/><Relationship Id="rId5"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6.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6.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6.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9" name="Shape 99"/>
        <p:cNvGrpSpPr/>
        <p:nvPr/>
      </p:nvGrpSpPr>
      <p:grpSpPr>
        <a:xfrm>
          <a:off x="0" y="0"/>
          <a:ext cx="0" cy="0"/>
          <a:chOff x="0" y="0"/>
          <a:chExt cx="0" cy="0"/>
        </a:xfrm>
      </p:grpSpPr>
      <p:sp>
        <p:nvSpPr>
          <p:cNvPr id="100" name="Google Shape;100;p17"/>
          <p:cNvSpPr/>
          <p:nvPr/>
        </p:nvSpPr>
        <p:spPr>
          <a:xfrm>
            <a:off x="399011" y="4582323"/>
            <a:ext cx="11430000" cy="1107996"/>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6600"/>
              <a:buFont typeface="Arial"/>
              <a:buNone/>
            </a:pPr>
            <a:r>
              <a:rPr b="0" i="0" lang="en-US" sz="6600" u="none" cap="none" strike="noStrike">
                <a:solidFill>
                  <a:srgbClr val="7F7F7F"/>
                </a:solidFill>
                <a:latin typeface="Roboto Condensed"/>
                <a:ea typeface="Roboto Condensed"/>
                <a:cs typeface="Roboto Condensed"/>
                <a:sym typeface="Roboto Condensed"/>
              </a:rPr>
              <a:t>Master Schedule Driver </a:t>
            </a:r>
            <a:endParaRPr b="0" i="0" sz="6600" u="none" cap="none" strike="noStrike">
              <a:solidFill>
                <a:srgbClr val="7F7F7F"/>
              </a:solidFill>
              <a:latin typeface="Roboto Condensed"/>
              <a:ea typeface="Roboto Condensed"/>
              <a:cs typeface="Roboto Condensed"/>
              <a:sym typeface="Roboto Condensed"/>
            </a:endParaRPr>
          </a:p>
        </p:txBody>
      </p:sp>
      <p:pic>
        <p:nvPicPr>
          <p:cNvPr id="101" name="Google Shape;101;p17"/>
          <p:cNvPicPr preferRelativeResize="0"/>
          <p:nvPr/>
        </p:nvPicPr>
        <p:blipFill rotWithShape="1">
          <a:blip r:embed="rId3">
            <a:alphaModFix/>
          </a:blip>
          <a:srcRect b="0" l="0" r="0" t="0"/>
          <a:stretch/>
        </p:blipFill>
        <p:spPr>
          <a:xfrm>
            <a:off x="4053147" y="460596"/>
            <a:ext cx="4121727" cy="4121727"/>
          </a:xfrm>
          <a:prstGeom prst="rect">
            <a:avLst/>
          </a:prstGeom>
          <a:noFill/>
          <a:ln>
            <a:noFill/>
          </a:ln>
        </p:spPr>
      </p:pic>
      <p:pic>
        <p:nvPicPr>
          <p:cNvPr id="102" name="Google Shape;102;p17"/>
          <p:cNvPicPr preferRelativeResize="0"/>
          <p:nvPr/>
        </p:nvPicPr>
        <p:blipFill rotWithShape="1">
          <a:blip r:embed="rId4">
            <a:alphaModFix/>
          </a:blip>
          <a:srcRect b="0" l="0" r="0" t="0"/>
          <a:stretch/>
        </p:blipFill>
        <p:spPr>
          <a:xfrm>
            <a:off x="10621818" y="212435"/>
            <a:ext cx="1207192" cy="168810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0"/>
                                  </p:stCondLst>
                                  <p:childTnLst>
                                    <p:set>
                                      <p:cBhvr>
                                        <p:cTn dur="1" fill="hold">
                                          <p:stCondLst>
                                            <p:cond delay="0"/>
                                          </p:stCondLst>
                                        </p:cTn>
                                        <p:tgtEl>
                                          <p:spTgt spid="100"/>
                                        </p:tgtEl>
                                        <p:attrNameLst>
                                          <p:attrName>style.visibility</p:attrName>
                                        </p:attrNameLst>
                                      </p:cBhvr>
                                      <p:to>
                                        <p:strVal val="visible"/>
                                      </p:to>
                                    </p:set>
                                    <p:anim calcmode="lin" valueType="num">
                                      <p:cBhvr additive="base">
                                        <p:cTn dur="750"/>
                                        <p:tgtEl>
                                          <p:spTgt spid="100"/>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74" name="Shape 174"/>
        <p:cNvGrpSpPr/>
        <p:nvPr/>
      </p:nvGrpSpPr>
      <p:grpSpPr>
        <a:xfrm>
          <a:off x="0" y="0"/>
          <a:ext cx="0" cy="0"/>
          <a:chOff x="0" y="0"/>
          <a:chExt cx="0" cy="0"/>
        </a:xfrm>
      </p:grpSpPr>
      <p:sp>
        <p:nvSpPr>
          <p:cNvPr id="175" name="Google Shape;175;p26"/>
          <p:cNvSpPr txBox="1"/>
          <p:nvPr>
            <p:ph idx="4294967295" type="title"/>
          </p:nvPr>
        </p:nvSpPr>
        <p:spPr>
          <a:xfrm>
            <a:off x="838200" y="365125"/>
            <a:ext cx="90489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000"/>
              <a:buFont typeface="Calibri"/>
              <a:buNone/>
            </a:pPr>
            <a:r>
              <a:rPr lang="en-US" sz="3600"/>
              <a:t>Staffing – FTE numbers and specific credentials</a:t>
            </a:r>
            <a:endParaRPr sz="3600"/>
          </a:p>
        </p:txBody>
      </p:sp>
      <p:sp>
        <p:nvSpPr>
          <p:cNvPr id="176" name="Google Shape;176;p26"/>
          <p:cNvSpPr txBox="1"/>
          <p:nvPr>
            <p:ph idx="4294967295"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800"/>
              <a:buChar char="•"/>
            </a:pPr>
            <a:r>
              <a:rPr lang="en-US"/>
              <a:t>HRD Interface</a:t>
            </a:r>
            <a:endParaRPr/>
          </a:p>
          <a:p>
            <a:pPr indent="-228600" lvl="0" marL="228600" rtl="0" algn="l">
              <a:lnSpc>
                <a:spcPct val="90000"/>
              </a:lnSpc>
              <a:spcBef>
                <a:spcPts val="1000"/>
              </a:spcBef>
              <a:spcAft>
                <a:spcPts val="0"/>
              </a:spcAft>
              <a:buClr>
                <a:schemeClr val="dk1"/>
              </a:buClr>
              <a:buSzPts val="2800"/>
              <a:buChar char="•"/>
            </a:pPr>
            <a:r>
              <a:rPr lang="en-US"/>
              <a:t>Business Office interface</a:t>
            </a:r>
            <a:endParaRPr/>
          </a:p>
          <a:p>
            <a:pPr indent="-228600" lvl="0" marL="228600" rtl="0" algn="l">
              <a:lnSpc>
                <a:spcPct val="90000"/>
              </a:lnSpc>
              <a:spcBef>
                <a:spcPts val="1000"/>
              </a:spcBef>
              <a:spcAft>
                <a:spcPts val="0"/>
              </a:spcAft>
              <a:buClr>
                <a:schemeClr val="dk1"/>
              </a:buClr>
              <a:buSzPts val="2800"/>
              <a:buChar char="•"/>
            </a:pPr>
            <a:r>
              <a:rPr lang="en-US"/>
              <a:t>Retirements</a:t>
            </a:r>
            <a:endParaRPr/>
          </a:p>
          <a:p>
            <a:pPr indent="-228600" lvl="0" marL="228600" rtl="0" algn="l">
              <a:lnSpc>
                <a:spcPct val="90000"/>
              </a:lnSpc>
              <a:spcBef>
                <a:spcPts val="1000"/>
              </a:spcBef>
              <a:spcAft>
                <a:spcPts val="0"/>
              </a:spcAft>
              <a:buClr>
                <a:schemeClr val="dk1"/>
              </a:buClr>
              <a:buSzPts val="2800"/>
              <a:buChar char="•"/>
            </a:pPr>
            <a:r>
              <a:rPr lang="en-US"/>
              <a:t>Hires</a:t>
            </a:r>
            <a:endParaRPr/>
          </a:p>
          <a:p>
            <a:pPr indent="-228600" lvl="0" marL="228600" rtl="0" algn="l">
              <a:lnSpc>
                <a:spcPct val="90000"/>
              </a:lnSpc>
              <a:spcBef>
                <a:spcPts val="1000"/>
              </a:spcBef>
              <a:spcAft>
                <a:spcPts val="0"/>
              </a:spcAft>
              <a:buClr>
                <a:schemeClr val="dk1"/>
              </a:buClr>
              <a:buSzPts val="2800"/>
              <a:buChar char="•"/>
            </a:pPr>
            <a:r>
              <a:rPr lang="en-US"/>
              <a:t>New positions/programs</a:t>
            </a:r>
            <a:endParaRPr/>
          </a:p>
          <a:p>
            <a:pPr indent="-228600" lvl="0" marL="228600" rtl="0" algn="l">
              <a:lnSpc>
                <a:spcPct val="90000"/>
              </a:lnSpc>
              <a:spcBef>
                <a:spcPts val="1000"/>
              </a:spcBef>
              <a:spcAft>
                <a:spcPts val="0"/>
              </a:spcAft>
              <a:buClr>
                <a:schemeClr val="dk1"/>
              </a:buClr>
              <a:buSzPts val="2800"/>
              <a:buChar char="•"/>
            </a:pPr>
            <a:r>
              <a:rPr lang="en-US"/>
              <a:t>Special Education numbers and staffing (including Instructional Aides)</a:t>
            </a:r>
            <a:endParaRPr/>
          </a:p>
          <a:p>
            <a:pPr indent="-228600" lvl="0" marL="228600" rtl="0" algn="l">
              <a:lnSpc>
                <a:spcPct val="90000"/>
              </a:lnSpc>
              <a:spcBef>
                <a:spcPts val="1000"/>
              </a:spcBef>
              <a:spcAft>
                <a:spcPts val="0"/>
              </a:spcAft>
              <a:buClr>
                <a:schemeClr val="dk1"/>
              </a:buClr>
              <a:buSzPts val="2800"/>
              <a:buChar char="•"/>
            </a:pPr>
            <a:r>
              <a:rPr lang="en-US"/>
              <a:t>6/5ths</a:t>
            </a:r>
            <a:endParaRPr/>
          </a:p>
          <a:p>
            <a:pPr indent="-228600" lvl="0" marL="228600" rtl="0" algn="l">
              <a:lnSpc>
                <a:spcPct val="90000"/>
              </a:lnSpc>
              <a:spcBef>
                <a:spcPts val="1000"/>
              </a:spcBef>
              <a:spcAft>
                <a:spcPts val="0"/>
              </a:spcAft>
              <a:buClr>
                <a:schemeClr val="dk1"/>
              </a:buClr>
              <a:buSzPts val="2800"/>
              <a:buChar char="•"/>
            </a:pPr>
            <a:r>
              <a:rPr lang="en-US"/>
              <a:t>A-G analysis (Access)</a:t>
            </a:r>
            <a:endParaRPr/>
          </a:p>
        </p:txBody>
      </p:sp>
      <p:pic>
        <p:nvPicPr>
          <p:cNvPr id="177" name="Google Shape;177;p26"/>
          <p:cNvPicPr preferRelativeResize="0"/>
          <p:nvPr/>
        </p:nvPicPr>
        <p:blipFill rotWithShape="1">
          <a:blip r:embed="rId3">
            <a:alphaModFix/>
          </a:blip>
          <a:srcRect b="0" l="0" r="0" t="0"/>
          <a:stretch/>
        </p:blipFill>
        <p:spPr>
          <a:xfrm>
            <a:off x="10470843" y="4782886"/>
            <a:ext cx="1207113" cy="168873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81" name="Shape 181"/>
        <p:cNvGrpSpPr/>
        <p:nvPr/>
      </p:nvGrpSpPr>
      <p:grpSpPr>
        <a:xfrm>
          <a:off x="0" y="0"/>
          <a:ext cx="0" cy="0"/>
          <a:chOff x="0" y="0"/>
          <a:chExt cx="0" cy="0"/>
        </a:xfrm>
      </p:grpSpPr>
      <p:sp>
        <p:nvSpPr>
          <p:cNvPr id="182" name="Google Shape;182;p27"/>
          <p:cNvSpPr txBox="1"/>
          <p:nvPr>
            <p:ph idx="4294967295"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lang="en-US"/>
              <a:t>Course Selection Process</a:t>
            </a:r>
            <a:endParaRPr/>
          </a:p>
        </p:txBody>
      </p:sp>
      <p:sp>
        <p:nvSpPr>
          <p:cNvPr id="183" name="Google Shape;183;p27"/>
          <p:cNvSpPr txBox="1"/>
          <p:nvPr>
            <p:ph idx="4294967295"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800"/>
              <a:buChar char="•"/>
            </a:pPr>
            <a:r>
              <a:rPr lang="en-US"/>
              <a:t>Overlay of Counseling Calendar</a:t>
            </a:r>
            <a:endParaRPr/>
          </a:p>
          <a:p>
            <a:pPr indent="-228600" lvl="0" marL="228600" rtl="0" algn="l">
              <a:lnSpc>
                <a:spcPct val="90000"/>
              </a:lnSpc>
              <a:spcBef>
                <a:spcPts val="1000"/>
              </a:spcBef>
              <a:spcAft>
                <a:spcPts val="0"/>
              </a:spcAft>
              <a:buClr>
                <a:schemeClr val="dk1"/>
              </a:buClr>
              <a:buSzPts val="2800"/>
              <a:buChar char="•"/>
            </a:pPr>
            <a:r>
              <a:rPr lang="en-US"/>
              <a:t>Forms used</a:t>
            </a:r>
            <a:endParaRPr/>
          </a:p>
          <a:p>
            <a:pPr indent="-228600" lvl="0" marL="228600" rtl="0" algn="l">
              <a:lnSpc>
                <a:spcPct val="90000"/>
              </a:lnSpc>
              <a:spcBef>
                <a:spcPts val="1000"/>
              </a:spcBef>
              <a:spcAft>
                <a:spcPts val="0"/>
              </a:spcAft>
              <a:buClr>
                <a:schemeClr val="dk1"/>
              </a:buClr>
              <a:buSzPts val="2800"/>
              <a:buChar char="•"/>
            </a:pPr>
            <a:r>
              <a:rPr lang="en-US"/>
              <a:t>Input into SIS</a:t>
            </a:r>
            <a:endParaRPr/>
          </a:p>
          <a:p>
            <a:pPr indent="-228600" lvl="0" marL="228600" rtl="0" algn="l">
              <a:lnSpc>
                <a:spcPct val="90000"/>
              </a:lnSpc>
              <a:spcBef>
                <a:spcPts val="1000"/>
              </a:spcBef>
              <a:spcAft>
                <a:spcPts val="0"/>
              </a:spcAft>
              <a:buClr>
                <a:schemeClr val="dk1"/>
              </a:buClr>
              <a:buSzPts val="2800"/>
              <a:buChar char="•"/>
            </a:pPr>
            <a:r>
              <a:rPr lang="en-US"/>
              <a:t>Student communication/meetings</a:t>
            </a:r>
            <a:endParaRPr/>
          </a:p>
          <a:p>
            <a:pPr indent="-228600" lvl="0" marL="228600" rtl="0" algn="l">
              <a:lnSpc>
                <a:spcPct val="90000"/>
              </a:lnSpc>
              <a:spcBef>
                <a:spcPts val="1000"/>
              </a:spcBef>
              <a:spcAft>
                <a:spcPts val="0"/>
              </a:spcAft>
              <a:buClr>
                <a:schemeClr val="dk1"/>
              </a:buClr>
              <a:buSzPts val="2800"/>
              <a:buChar char="•"/>
            </a:pPr>
            <a:r>
              <a:rPr lang="en-US"/>
              <a:t>Parent communication/meetings</a:t>
            </a:r>
            <a:endParaRPr/>
          </a:p>
          <a:p>
            <a:pPr indent="-228600" lvl="0" marL="228600" rtl="0" algn="l">
              <a:lnSpc>
                <a:spcPct val="90000"/>
              </a:lnSpc>
              <a:spcBef>
                <a:spcPts val="1000"/>
              </a:spcBef>
              <a:spcAft>
                <a:spcPts val="0"/>
              </a:spcAft>
              <a:buClr>
                <a:schemeClr val="dk1"/>
              </a:buClr>
              <a:buSzPts val="2800"/>
              <a:buChar char="•"/>
            </a:pPr>
            <a:r>
              <a:rPr lang="en-US"/>
              <a:t>Program Recruitment</a:t>
            </a:r>
            <a:endParaRPr/>
          </a:p>
          <a:p>
            <a:pPr indent="-228600" lvl="0" marL="228600" rtl="0" algn="l">
              <a:lnSpc>
                <a:spcPct val="90000"/>
              </a:lnSpc>
              <a:spcBef>
                <a:spcPts val="1000"/>
              </a:spcBef>
              <a:spcAft>
                <a:spcPts val="0"/>
              </a:spcAft>
              <a:buClr>
                <a:schemeClr val="dk1"/>
              </a:buClr>
              <a:buSzPts val="2800"/>
              <a:buChar char="•"/>
            </a:pPr>
            <a:r>
              <a:rPr lang="en-US"/>
              <a:t>Prerequisites</a:t>
            </a:r>
            <a:endParaRPr/>
          </a:p>
          <a:p>
            <a:pPr indent="-228600" lvl="0" marL="228600" rtl="0" algn="l">
              <a:lnSpc>
                <a:spcPct val="90000"/>
              </a:lnSpc>
              <a:spcBef>
                <a:spcPts val="1000"/>
              </a:spcBef>
              <a:spcAft>
                <a:spcPts val="0"/>
              </a:spcAft>
              <a:buClr>
                <a:schemeClr val="dk1"/>
              </a:buClr>
              <a:buSzPts val="2800"/>
              <a:buChar char="•"/>
            </a:pPr>
            <a:r>
              <a:rPr lang="en-US"/>
              <a:t>RSP/SDC scheduling</a:t>
            </a:r>
            <a:endParaRPr/>
          </a:p>
          <a:p>
            <a:pPr indent="-50800" lvl="0" marL="228600" rtl="0" algn="l">
              <a:lnSpc>
                <a:spcPct val="90000"/>
              </a:lnSpc>
              <a:spcBef>
                <a:spcPts val="1000"/>
              </a:spcBef>
              <a:spcAft>
                <a:spcPts val="0"/>
              </a:spcAft>
              <a:buClr>
                <a:schemeClr val="dk1"/>
              </a:buClr>
              <a:buSzPts val="2800"/>
              <a:buNone/>
            </a:pPr>
            <a:r>
              <a:t/>
            </a:r>
            <a:endParaRPr/>
          </a:p>
        </p:txBody>
      </p:sp>
      <p:pic>
        <p:nvPicPr>
          <p:cNvPr id="184" name="Google Shape;184;p27"/>
          <p:cNvPicPr preferRelativeResize="0"/>
          <p:nvPr/>
        </p:nvPicPr>
        <p:blipFill rotWithShape="1">
          <a:blip r:embed="rId3">
            <a:alphaModFix/>
          </a:blip>
          <a:srcRect b="0" l="0" r="0" t="0"/>
          <a:stretch/>
        </p:blipFill>
        <p:spPr>
          <a:xfrm>
            <a:off x="10750243" y="183606"/>
            <a:ext cx="1207113" cy="168873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88" name="Shape 188"/>
        <p:cNvGrpSpPr/>
        <p:nvPr/>
      </p:nvGrpSpPr>
      <p:grpSpPr>
        <a:xfrm>
          <a:off x="0" y="0"/>
          <a:ext cx="0" cy="0"/>
          <a:chOff x="0" y="0"/>
          <a:chExt cx="0" cy="0"/>
        </a:xfrm>
      </p:grpSpPr>
      <p:sp>
        <p:nvSpPr>
          <p:cNvPr id="189" name="Google Shape;189;p28"/>
          <p:cNvSpPr txBox="1"/>
          <p:nvPr>
            <p:ph idx="4294967295" type="title"/>
          </p:nvPr>
        </p:nvSpPr>
        <p:spPr>
          <a:xfrm>
            <a:off x="838200" y="694400"/>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lang="en-US"/>
              <a:t>AP/IB/DE/CTE/Athletics/JROTC/Activities Recruitment timelines and processes</a:t>
            </a:r>
            <a:endParaRPr/>
          </a:p>
        </p:txBody>
      </p:sp>
      <p:sp>
        <p:nvSpPr>
          <p:cNvPr id="190" name="Google Shape;190;p28"/>
          <p:cNvSpPr txBox="1"/>
          <p:nvPr>
            <p:ph idx="4294967295" type="body"/>
          </p:nvPr>
        </p:nvSpPr>
        <p:spPr>
          <a:xfrm>
            <a:off x="2089400" y="2286600"/>
            <a:ext cx="10515600" cy="4351200"/>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800"/>
              <a:buChar char="•"/>
            </a:pPr>
            <a:r>
              <a:rPr lang="en-US"/>
              <a:t>Who is responsible for what? </a:t>
            </a:r>
            <a:endParaRPr/>
          </a:p>
          <a:p>
            <a:pPr indent="-228600" lvl="0" marL="228600" rtl="0" algn="l">
              <a:lnSpc>
                <a:spcPct val="90000"/>
              </a:lnSpc>
              <a:spcBef>
                <a:spcPts val="1000"/>
              </a:spcBef>
              <a:spcAft>
                <a:spcPts val="0"/>
              </a:spcAft>
              <a:buClr>
                <a:schemeClr val="dk1"/>
              </a:buClr>
              <a:buSzPts val="2800"/>
              <a:buChar char="•"/>
            </a:pPr>
            <a:r>
              <a:rPr lang="en-US"/>
              <a:t>Administrative support</a:t>
            </a:r>
            <a:endParaRPr/>
          </a:p>
          <a:p>
            <a:pPr indent="-228600" lvl="0" marL="228600" rtl="0" algn="l">
              <a:lnSpc>
                <a:spcPct val="90000"/>
              </a:lnSpc>
              <a:spcBef>
                <a:spcPts val="1000"/>
              </a:spcBef>
              <a:spcAft>
                <a:spcPts val="0"/>
              </a:spcAft>
              <a:buClr>
                <a:schemeClr val="dk1"/>
              </a:buClr>
              <a:buSzPts val="2800"/>
              <a:buChar char="•"/>
            </a:pPr>
            <a:r>
              <a:rPr lang="en-US"/>
              <a:t>Clerical support</a:t>
            </a:r>
            <a:endParaRPr/>
          </a:p>
          <a:p>
            <a:pPr indent="-228600" lvl="0" marL="228600" rtl="0" algn="l">
              <a:lnSpc>
                <a:spcPct val="90000"/>
              </a:lnSpc>
              <a:spcBef>
                <a:spcPts val="1000"/>
              </a:spcBef>
              <a:spcAft>
                <a:spcPts val="0"/>
              </a:spcAft>
              <a:buClr>
                <a:schemeClr val="dk1"/>
              </a:buClr>
              <a:buSzPts val="2800"/>
              <a:buChar char="•"/>
            </a:pPr>
            <a:r>
              <a:rPr lang="en-US"/>
              <a:t>Tracking of student in digital form</a:t>
            </a:r>
            <a:endParaRPr/>
          </a:p>
          <a:p>
            <a:pPr indent="-228600" lvl="0" marL="228600" rtl="0" algn="l">
              <a:lnSpc>
                <a:spcPct val="90000"/>
              </a:lnSpc>
              <a:spcBef>
                <a:spcPts val="1000"/>
              </a:spcBef>
              <a:spcAft>
                <a:spcPts val="0"/>
              </a:spcAft>
              <a:buClr>
                <a:schemeClr val="dk1"/>
              </a:buClr>
              <a:buSzPts val="2800"/>
              <a:buChar char="•"/>
            </a:pPr>
            <a:r>
              <a:rPr lang="en-US"/>
              <a:t>Entering/logging information</a:t>
            </a:r>
            <a:endParaRPr/>
          </a:p>
          <a:p>
            <a:pPr indent="-228600" lvl="0" marL="228600" rtl="0" algn="l">
              <a:lnSpc>
                <a:spcPct val="90000"/>
              </a:lnSpc>
              <a:spcBef>
                <a:spcPts val="1000"/>
              </a:spcBef>
              <a:spcAft>
                <a:spcPts val="0"/>
              </a:spcAft>
              <a:buClr>
                <a:schemeClr val="dk1"/>
              </a:buClr>
              <a:buSzPts val="2800"/>
              <a:buChar char="•"/>
            </a:pPr>
            <a:r>
              <a:rPr lang="en-US"/>
              <a:t>Forms/format/forum (F3)</a:t>
            </a:r>
            <a:endParaRPr/>
          </a:p>
          <a:p>
            <a:pPr indent="0" lvl="0" marL="0" rtl="0" algn="l">
              <a:lnSpc>
                <a:spcPct val="90000"/>
              </a:lnSpc>
              <a:spcBef>
                <a:spcPts val="1000"/>
              </a:spcBef>
              <a:spcAft>
                <a:spcPts val="0"/>
              </a:spcAft>
              <a:buClr>
                <a:schemeClr val="dk1"/>
              </a:buClr>
              <a:buSzPts val="2800"/>
              <a:buNone/>
            </a:pPr>
            <a:r>
              <a:t/>
            </a:r>
            <a:endParaRPr/>
          </a:p>
        </p:txBody>
      </p:sp>
      <p:pic>
        <p:nvPicPr>
          <p:cNvPr id="191" name="Google Shape;191;p28"/>
          <p:cNvPicPr preferRelativeResize="0"/>
          <p:nvPr/>
        </p:nvPicPr>
        <p:blipFill rotWithShape="1">
          <a:blip r:embed="rId3">
            <a:alphaModFix/>
          </a:blip>
          <a:srcRect b="0" l="0" r="0" t="0"/>
          <a:stretch/>
        </p:blipFill>
        <p:spPr>
          <a:xfrm>
            <a:off x="10535497" y="464612"/>
            <a:ext cx="1207113" cy="168873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95" name="Shape 195"/>
        <p:cNvGrpSpPr/>
        <p:nvPr/>
      </p:nvGrpSpPr>
      <p:grpSpPr>
        <a:xfrm>
          <a:off x="0" y="0"/>
          <a:ext cx="0" cy="0"/>
          <a:chOff x="0" y="0"/>
          <a:chExt cx="0" cy="0"/>
        </a:xfrm>
      </p:grpSpPr>
      <p:sp>
        <p:nvSpPr>
          <p:cNvPr id="196" name="Google Shape;196;p29"/>
          <p:cNvSpPr txBox="1"/>
          <p:nvPr>
            <p:ph idx="4294967295" type="title"/>
          </p:nvPr>
        </p:nvSpPr>
        <p:spPr>
          <a:xfrm>
            <a:off x="710045" y="533152"/>
            <a:ext cx="7483764"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959"/>
              <a:buFont typeface="Calibri"/>
              <a:buNone/>
            </a:pPr>
            <a:r>
              <a:rPr lang="en-US" sz="3959"/>
              <a:t>Teacher experience and assignment preference</a:t>
            </a:r>
            <a:br>
              <a:rPr lang="en-US" sz="3959"/>
            </a:br>
            <a:endParaRPr sz="3959"/>
          </a:p>
        </p:txBody>
      </p:sp>
      <p:sp>
        <p:nvSpPr>
          <p:cNvPr id="197" name="Google Shape;197;p29"/>
          <p:cNvSpPr txBox="1"/>
          <p:nvPr>
            <p:ph idx="4294967295" type="body"/>
          </p:nvPr>
        </p:nvSpPr>
        <p:spPr>
          <a:xfrm>
            <a:off x="2122054" y="1760971"/>
            <a:ext cx="10515600" cy="4351200"/>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800"/>
              <a:buChar char="•"/>
            </a:pPr>
            <a:r>
              <a:rPr lang="en-US"/>
              <a:t>Form used</a:t>
            </a:r>
            <a:endParaRPr/>
          </a:p>
          <a:p>
            <a:pPr indent="-228600" lvl="0" marL="228600" rtl="0" algn="l">
              <a:lnSpc>
                <a:spcPct val="90000"/>
              </a:lnSpc>
              <a:spcBef>
                <a:spcPts val="1000"/>
              </a:spcBef>
              <a:spcAft>
                <a:spcPts val="0"/>
              </a:spcAft>
              <a:buClr>
                <a:schemeClr val="dk1"/>
              </a:buClr>
              <a:buSzPts val="2800"/>
              <a:buChar char="•"/>
            </a:pPr>
            <a:r>
              <a:rPr lang="en-US"/>
              <a:t>Department Chair input</a:t>
            </a:r>
            <a:endParaRPr/>
          </a:p>
          <a:p>
            <a:pPr indent="-228600" lvl="0" marL="228600" rtl="0" algn="l">
              <a:lnSpc>
                <a:spcPct val="90000"/>
              </a:lnSpc>
              <a:spcBef>
                <a:spcPts val="1000"/>
              </a:spcBef>
              <a:spcAft>
                <a:spcPts val="0"/>
              </a:spcAft>
              <a:buClr>
                <a:schemeClr val="dk1"/>
              </a:buClr>
              <a:buSzPts val="2800"/>
              <a:buChar char="•"/>
            </a:pPr>
            <a:r>
              <a:rPr lang="en-US"/>
              <a:t>Seniority</a:t>
            </a:r>
            <a:endParaRPr/>
          </a:p>
          <a:p>
            <a:pPr indent="-228600" lvl="0" marL="228600" rtl="0" algn="l">
              <a:lnSpc>
                <a:spcPct val="90000"/>
              </a:lnSpc>
              <a:spcBef>
                <a:spcPts val="1000"/>
              </a:spcBef>
              <a:spcAft>
                <a:spcPts val="0"/>
              </a:spcAft>
              <a:buClr>
                <a:schemeClr val="dk1"/>
              </a:buClr>
              <a:buSzPts val="2800"/>
              <a:buChar char="•"/>
            </a:pPr>
            <a:r>
              <a:rPr lang="en-US"/>
              <a:t>New Programs</a:t>
            </a:r>
            <a:endParaRPr/>
          </a:p>
          <a:p>
            <a:pPr indent="-228600" lvl="0" marL="228600" rtl="0" algn="l">
              <a:lnSpc>
                <a:spcPct val="90000"/>
              </a:lnSpc>
              <a:spcBef>
                <a:spcPts val="1000"/>
              </a:spcBef>
              <a:spcAft>
                <a:spcPts val="0"/>
              </a:spcAft>
              <a:buClr>
                <a:schemeClr val="dk1"/>
              </a:buClr>
              <a:buSzPts val="2800"/>
              <a:buChar char="•"/>
            </a:pPr>
            <a:r>
              <a:rPr lang="en-US"/>
              <a:t>Transfers from other sites</a:t>
            </a:r>
            <a:endParaRPr/>
          </a:p>
          <a:p>
            <a:pPr indent="-228600" lvl="0" marL="228600" rtl="0" algn="l">
              <a:lnSpc>
                <a:spcPct val="90000"/>
              </a:lnSpc>
              <a:spcBef>
                <a:spcPts val="1000"/>
              </a:spcBef>
              <a:spcAft>
                <a:spcPts val="0"/>
              </a:spcAft>
              <a:buClr>
                <a:schemeClr val="dk1"/>
              </a:buClr>
              <a:buSzPts val="2800"/>
              <a:buChar char="•"/>
            </a:pPr>
            <a:r>
              <a:rPr lang="en-US"/>
              <a:t>Growing or declining student enrollment</a:t>
            </a:r>
            <a:endParaRPr/>
          </a:p>
          <a:p>
            <a:pPr indent="-228600" lvl="0" marL="228600" rtl="0" algn="l">
              <a:lnSpc>
                <a:spcPct val="90000"/>
              </a:lnSpc>
              <a:spcBef>
                <a:spcPts val="1000"/>
              </a:spcBef>
              <a:spcAft>
                <a:spcPts val="0"/>
              </a:spcAft>
              <a:buClr>
                <a:schemeClr val="dk1"/>
              </a:buClr>
              <a:buSzPts val="2800"/>
              <a:buChar char="•"/>
            </a:pPr>
            <a:r>
              <a:rPr lang="en-US"/>
              <a:t>CREDENTIALING!</a:t>
            </a:r>
            <a:endParaRPr/>
          </a:p>
        </p:txBody>
      </p:sp>
      <p:pic>
        <p:nvPicPr>
          <p:cNvPr id="198" name="Google Shape;198;p29"/>
          <p:cNvPicPr preferRelativeResize="0"/>
          <p:nvPr/>
        </p:nvPicPr>
        <p:blipFill rotWithShape="1">
          <a:blip r:embed="rId3">
            <a:alphaModFix/>
          </a:blip>
          <a:srcRect b="0" l="0" r="0" t="0"/>
          <a:stretch/>
        </p:blipFill>
        <p:spPr>
          <a:xfrm>
            <a:off x="10534614" y="533152"/>
            <a:ext cx="1207113" cy="168873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2" name="Shape 202"/>
        <p:cNvGrpSpPr/>
        <p:nvPr/>
      </p:nvGrpSpPr>
      <p:grpSpPr>
        <a:xfrm>
          <a:off x="0" y="0"/>
          <a:ext cx="0" cy="0"/>
          <a:chOff x="0" y="0"/>
          <a:chExt cx="0" cy="0"/>
        </a:xfrm>
      </p:grpSpPr>
      <p:sp>
        <p:nvSpPr>
          <p:cNvPr id="203" name="Google Shape;203;p30"/>
          <p:cNvSpPr txBox="1"/>
          <p:nvPr>
            <p:ph idx="4294967295"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lang="en-US"/>
              <a:t>Staff Report (Sample)</a:t>
            </a:r>
            <a:endParaRPr/>
          </a:p>
        </p:txBody>
      </p:sp>
      <p:graphicFrame>
        <p:nvGraphicFramePr>
          <p:cNvPr id="204" name="Google Shape;204;p30"/>
          <p:cNvGraphicFramePr/>
          <p:nvPr/>
        </p:nvGraphicFramePr>
        <p:xfrm>
          <a:off x="1981200" y="1600200"/>
          <a:ext cx="3000000" cy="3000000"/>
        </p:xfrm>
        <a:graphic>
          <a:graphicData uri="http://schemas.openxmlformats.org/drawingml/2006/table">
            <a:tbl>
              <a:tblPr>
                <a:noFill/>
                <a:tableStyleId>{A1A83EFC-2B29-47D0-807F-8F274779BC4F}</a:tableStyleId>
              </a:tblPr>
              <a:tblGrid>
                <a:gridCol w="1331925"/>
                <a:gridCol w="1474775"/>
                <a:gridCol w="1479550"/>
                <a:gridCol w="1474800"/>
                <a:gridCol w="1477950"/>
              </a:tblGrid>
              <a:tr h="646125">
                <a:tc>
                  <a:txBody>
                    <a:bodyPr/>
                    <a:lstStyle/>
                    <a:p>
                      <a:pPr indent="0" lvl="0" marL="0" marR="0" rtl="0" algn="l">
                        <a:lnSpc>
                          <a:spcPct val="100000"/>
                        </a:lnSpc>
                        <a:spcBef>
                          <a:spcPts val="0"/>
                        </a:spcBef>
                        <a:spcAft>
                          <a:spcPts val="0"/>
                        </a:spcAft>
                        <a:buClr>
                          <a:schemeClr val="hlink"/>
                        </a:buClr>
                        <a:buSzPts val="840"/>
                        <a:buFont typeface="Noto Sans Symbols"/>
                        <a:buNone/>
                      </a:pPr>
                      <a:r>
                        <a:t/>
                      </a:r>
                      <a:endParaRPr b="0" i="0" sz="1400" u="none" cap="none" strike="noStrike">
                        <a:solidFill>
                          <a:schemeClr val="dk1"/>
                        </a:solidFill>
                        <a:latin typeface="Verdana"/>
                        <a:ea typeface="Verdana"/>
                        <a:cs typeface="Verdana"/>
                        <a:sym typeface="Verdana"/>
                      </a:endParaRPr>
                    </a:p>
                  </a:txBody>
                  <a:tcPr marT="45725" marB="45725" marR="91450" marL="91450">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hlink"/>
                        </a:buClr>
                        <a:buSzPts val="840"/>
                        <a:buFont typeface="Noto Sans Symbols"/>
                        <a:buNone/>
                      </a:pPr>
                      <a:r>
                        <a:rPr b="0" i="0" lang="en-US" sz="1400" u="none" cap="none" strike="noStrike">
                          <a:solidFill>
                            <a:schemeClr val="dk1"/>
                          </a:solidFill>
                          <a:latin typeface="Verdana"/>
                          <a:ea typeface="Verdana"/>
                          <a:cs typeface="Verdana"/>
                          <a:sym typeface="Verdana"/>
                        </a:rPr>
                        <a:t>Credential</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hlink"/>
                        </a:buClr>
                        <a:buSzPts val="840"/>
                        <a:buFont typeface="Noto Sans Symbols"/>
                        <a:buNone/>
                      </a:pPr>
                      <a:r>
                        <a:rPr b="0" i="0" lang="en-US" sz="1400" u="none" cap="none" strike="noStrike">
                          <a:solidFill>
                            <a:schemeClr val="dk1"/>
                          </a:solidFill>
                          <a:latin typeface="Verdana"/>
                          <a:ea typeface="Verdana"/>
                          <a:cs typeface="Verdana"/>
                          <a:sym typeface="Verdana"/>
                        </a:rPr>
                        <a:t>Experience</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hlink"/>
                        </a:buClr>
                        <a:buSzPts val="840"/>
                        <a:buFont typeface="Noto Sans Symbols"/>
                        <a:buNone/>
                      </a:pPr>
                      <a:r>
                        <a:rPr b="0" i="0" lang="en-US" sz="1400" u="none" cap="none" strike="noStrike">
                          <a:solidFill>
                            <a:schemeClr val="dk1"/>
                          </a:solidFill>
                          <a:latin typeface="Verdana"/>
                          <a:ea typeface="Verdana"/>
                          <a:cs typeface="Verdana"/>
                          <a:sym typeface="Verdana"/>
                        </a:rPr>
                        <a:t>Preference</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hlink"/>
                        </a:buClr>
                        <a:buSzPts val="840"/>
                        <a:buFont typeface="Noto Sans Symbols"/>
                        <a:buNone/>
                      </a:pPr>
                      <a:r>
                        <a:rPr b="0" i="0" lang="en-US" sz="1400" u="none" cap="none" strike="noStrike">
                          <a:solidFill>
                            <a:schemeClr val="dk1"/>
                          </a:solidFill>
                          <a:latin typeface="Verdana"/>
                          <a:ea typeface="Verdana"/>
                          <a:cs typeface="Verdana"/>
                          <a:sym typeface="Verdana"/>
                        </a:rPr>
                        <a:t>Would like to teach </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460500">
                <a:tc>
                  <a:txBody>
                    <a:bodyPr/>
                    <a:lstStyle/>
                    <a:p>
                      <a:pPr indent="0" lvl="0" marL="0" marR="0" rtl="0" algn="l">
                        <a:lnSpc>
                          <a:spcPct val="100000"/>
                        </a:lnSpc>
                        <a:spcBef>
                          <a:spcPts val="0"/>
                        </a:spcBef>
                        <a:spcAft>
                          <a:spcPts val="0"/>
                        </a:spcAft>
                        <a:buClr>
                          <a:schemeClr val="hlink"/>
                        </a:buClr>
                        <a:buSzPts val="840"/>
                        <a:buFont typeface="Noto Sans Symbols"/>
                        <a:buNone/>
                      </a:pPr>
                      <a:r>
                        <a:rPr b="0" i="0" lang="en-US" sz="1400" u="none" cap="none" strike="noStrike">
                          <a:solidFill>
                            <a:schemeClr val="dk1"/>
                          </a:solidFill>
                          <a:latin typeface="Verdana"/>
                          <a:ea typeface="Verdana"/>
                          <a:cs typeface="Verdana"/>
                          <a:sym typeface="Verdana"/>
                        </a:rPr>
                        <a:t>Mrs. Alpha</a:t>
                      </a:r>
                      <a:endParaRPr sz="1400" u="none" cap="none" strike="noStrike"/>
                    </a:p>
                  </a:txBody>
                  <a:tcPr marT="45725" marB="45725" marR="91450" marL="91450">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hlink"/>
                        </a:buClr>
                        <a:buSzPts val="840"/>
                        <a:buFont typeface="Noto Sans Symbols"/>
                        <a:buNone/>
                      </a:pPr>
                      <a:r>
                        <a:rPr b="0" i="0" lang="en-US" sz="1400" u="none" cap="none" strike="noStrike">
                          <a:solidFill>
                            <a:schemeClr val="dk1"/>
                          </a:solidFill>
                          <a:latin typeface="Verdana"/>
                          <a:ea typeface="Verdana"/>
                          <a:cs typeface="Verdana"/>
                          <a:sym typeface="Verdana"/>
                        </a:rPr>
                        <a:t>Geo</a:t>
                      </a:r>
                      <a:endParaRPr sz="1400" u="none" cap="none" strike="noStrike"/>
                    </a:p>
                    <a:p>
                      <a:pPr indent="0" lvl="0" marL="0" marR="0" rtl="0" algn="l">
                        <a:lnSpc>
                          <a:spcPct val="100000"/>
                        </a:lnSpc>
                        <a:spcBef>
                          <a:spcPts val="280"/>
                        </a:spcBef>
                        <a:spcAft>
                          <a:spcPts val="0"/>
                        </a:spcAft>
                        <a:buClr>
                          <a:schemeClr val="hlink"/>
                        </a:buClr>
                        <a:buSzPts val="840"/>
                        <a:buFont typeface="Noto Sans Symbols"/>
                        <a:buNone/>
                      </a:pPr>
                      <a:r>
                        <a:rPr b="0" i="0" lang="en-US" sz="1400" u="none" cap="none" strike="noStrike">
                          <a:solidFill>
                            <a:schemeClr val="dk1"/>
                          </a:solidFill>
                          <a:latin typeface="Verdana"/>
                          <a:ea typeface="Verdana"/>
                          <a:cs typeface="Verdana"/>
                          <a:sym typeface="Verdana"/>
                        </a:rPr>
                        <a:t>World / AP</a:t>
                      </a:r>
                      <a:endParaRPr sz="1400" u="none" cap="none" strike="noStrike"/>
                    </a:p>
                    <a:p>
                      <a:pPr indent="0" lvl="0" marL="0" marR="0" rtl="0" algn="l">
                        <a:lnSpc>
                          <a:spcPct val="100000"/>
                        </a:lnSpc>
                        <a:spcBef>
                          <a:spcPts val="280"/>
                        </a:spcBef>
                        <a:spcAft>
                          <a:spcPts val="0"/>
                        </a:spcAft>
                        <a:buClr>
                          <a:schemeClr val="hlink"/>
                        </a:buClr>
                        <a:buSzPts val="840"/>
                        <a:buFont typeface="Noto Sans Symbols"/>
                        <a:buNone/>
                      </a:pPr>
                      <a:r>
                        <a:rPr b="0" i="0" lang="en-US" sz="1400" u="none" cap="none" strike="noStrike">
                          <a:solidFill>
                            <a:schemeClr val="dk1"/>
                          </a:solidFill>
                          <a:latin typeface="Verdana"/>
                          <a:ea typeface="Verdana"/>
                          <a:cs typeface="Verdana"/>
                          <a:sym typeface="Verdana"/>
                        </a:rPr>
                        <a:t>US / AP</a:t>
                      </a:r>
                      <a:endParaRPr sz="1400" u="none" cap="none" strike="noStrike"/>
                    </a:p>
                    <a:p>
                      <a:pPr indent="0" lvl="0" marL="0" marR="0" rtl="0" algn="l">
                        <a:lnSpc>
                          <a:spcPct val="100000"/>
                        </a:lnSpc>
                        <a:spcBef>
                          <a:spcPts val="280"/>
                        </a:spcBef>
                        <a:spcAft>
                          <a:spcPts val="0"/>
                        </a:spcAft>
                        <a:buClr>
                          <a:schemeClr val="hlink"/>
                        </a:buClr>
                        <a:buSzPts val="840"/>
                        <a:buFont typeface="Noto Sans Symbols"/>
                        <a:buNone/>
                      </a:pPr>
                      <a:r>
                        <a:rPr b="0" i="0" lang="en-US" sz="1400" u="none" cap="none" strike="noStrike">
                          <a:solidFill>
                            <a:schemeClr val="dk1"/>
                          </a:solidFill>
                          <a:latin typeface="Verdana"/>
                          <a:ea typeface="Verdana"/>
                          <a:cs typeface="Verdana"/>
                          <a:sym typeface="Verdana"/>
                        </a:rPr>
                        <a:t>Gov’t / AP</a:t>
                      </a:r>
                      <a:endParaRPr sz="1400" u="none" cap="none" strike="noStrike"/>
                    </a:p>
                    <a:p>
                      <a:pPr indent="0" lvl="0" marL="0" marR="0" rtl="0" algn="l">
                        <a:lnSpc>
                          <a:spcPct val="100000"/>
                        </a:lnSpc>
                        <a:spcBef>
                          <a:spcPts val="280"/>
                        </a:spcBef>
                        <a:spcAft>
                          <a:spcPts val="0"/>
                        </a:spcAft>
                        <a:buClr>
                          <a:schemeClr val="hlink"/>
                        </a:buClr>
                        <a:buSzPts val="840"/>
                        <a:buFont typeface="Noto Sans Symbols"/>
                        <a:buNone/>
                      </a:pPr>
                      <a:r>
                        <a:rPr b="0" i="0" lang="en-US" sz="1400" u="none" cap="none" strike="noStrike">
                          <a:solidFill>
                            <a:schemeClr val="dk1"/>
                          </a:solidFill>
                          <a:latin typeface="Verdana"/>
                          <a:ea typeface="Verdana"/>
                          <a:cs typeface="Verdana"/>
                          <a:sym typeface="Verdana"/>
                        </a:rPr>
                        <a:t>Econ / AP</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hlink"/>
                        </a:buClr>
                        <a:buSzPts val="840"/>
                        <a:buFont typeface="Noto Sans Symbols"/>
                        <a:buNone/>
                      </a:pPr>
                      <a:r>
                        <a:rPr b="0" i="0" lang="en-US" sz="1400" u="none" cap="none" strike="noStrike">
                          <a:solidFill>
                            <a:schemeClr val="dk1"/>
                          </a:solidFill>
                          <a:latin typeface="Verdana"/>
                          <a:ea typeface="Verdana"/>
                          <a:cs typeface="Verdana"/>
                          <a:sym typeface="Verdana"/>
                        </a:rPr>
                        <a:t>Geo - 3</a:t>
                      </a:r>
                      <a:endParaRPr sz="1400" u="none" cap="none" strike="noStrike"/>
                    </a:p>
                    <a:p>
                      <a:pPr indent="0" lvl="0" marL="0" marR="0" rtl="0" algn="l">
                        <a:lnSpc>
                          <a:spcPct val="100000"/>
                        </a:lnSpc>
                        <a:spcBef>
                          <a:spcPts val="280"/>
                        </a:spcBef>
                        <a:spcAft>
                          <a:spcPts val="0"/>
                        </a:spcAft>
                        <a:buClr>
                          <a:schemeClr val="hlink"/>
                        </a:buClr>
                        <a:buSzPts val="840"/>
                        <a:buFont typeface="Noto Sans Symbols"/>
                        <a:buNone/>
                      </a:pPr>
                      <a:r>
                        <a:rPr b="0" i="0" lang="en-US" sz="1400" u="none" cap="none" strike="noStrike">
                          <a:solidFill>
                            <a:schemeClr val="dk1"/>
                          </a:solidFill>
                          <a:latin typeface="Verdana"/>
                          <a:ea typeface="Verdana"/>
                          <a:cs typeface="Verdana"/>
                          <a:sym typeface="Verdana"/>
                        </a:rPr>
                        <a:t>World -2</a:t>
                      </a:r>
                      <a:endParaRPr sz="1400" u="none" cap="none" strike="noStrike"/>
                    </a:p>
                    <a:p>
                      <a:pPr indent="0" lvl="0" marL="0" marR="0" rtl="0" algn="l">
                        <a:lnSpc>
                          <a:spcPct val="100000"/>
                        </a:lnSpc>
                        <a:spcBef>
                          <a:spcPts val="280"/>
                        </a:spcBef>
                        <a:spcAft>
                          <a:spcPts val="0"/>
                        </a:spcAft>
                        <a:buClr>
                          <a:schemeClr val="hlink"/>
                        </a:buClr>
                        <a:buSzPts val="840"/>
                        <a:buFont typeface="Noto Sans Symbols"/>
                        <a:buNone/>
                      </a:pPr>
                      <a:r>
                        <a:rPr b="0" i="0" lang="en-US" sz="1400" u="none" cap="none" strike="noStrike">
                          <a:solidFill>
                            <a:schemeClr val="dk1"/>
                          </a:solidFill>
                          <a:latin typeface="Verdana"/>
                          <a:ea typeface="Verdana"/>
                          <a:cs typeface="Verdana"/>
                          <a:sym typeface="Verdana"/>
                        </a:rPr>
                        <a:t>World AP -2</a:t>
                      </a:r>
                      <a:endParaRPr sz="1400" u="none" cap="none" strike="noStrike"/>
                    </a:p>
                    <a:p>
                      <a:pPr indent="0" lvl="0" marL="0" marR="0" rtl="0" algn="l">
                        <a:lnSpc>
                          <a:spcPct val="100000"/>
                        </a:lnSpc>
                        <a:spcBef>
                          <a:spcPts val="280"/>
                        </a:spcBef>
                        <a:spcAft>
                          <a:spcPts val="0"/>
                        </a:spcAft>
                        <a:buClr>
                          <a:schemeClr val="hlink"/>
                        </a:buClr>
                        <a:buSzPts val="840"/>
                        <a:buFont typeface="Noto Sans Symbols"/>
                        <a:buNone/>
                      </a:pPr>
                      <a:r>
                        <a:t/>
                      </a:r>
                      <a:endParaRPr b="0" i="0" sz="1400" u="none" cap="none" strike="noStrike">
                        <a:solidFill>
                          <a:schemeClr val="dk1"/>
                        </a:solidFill>
                        <a:latin typeface="Verdana"/>
                        <a:ea typeface="Verdana"/>
                        <a:cs typeface="Verdana"/>
                        <a:sym typeface="Verdana"/>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hlink"/>
                        </a:buClr>
                        <a:buSzPts val="840"/>
                        <a:buFont typeface="Noto Sans Symbols"/>
                        <a:buNone/>
                      </a:pPr>
                      <a:r>
                        <a:rPr b="0" i="0" lang="en-US" sz="1400" u="none" cap="none" strike="noStrike">
                          <a:solidFill>
                            <a:schemeClr val="dk1"/>
                          </a:solidFill>
                          <a:latin typeface="Verdana"/>
                          <a:ea typeface="Verdana"/>
                          <a:cs typeface="Verdana"/>
                          <a:sym typeface="Verdana"/>
                        </a:rPr>
                        <a:t>World</a:t>
                      </a:r>
                      <a:endParaRPr sz="1400" u="none" cap="none" strike="noStrike"/>
                    </a:p>
                    <a:p>
                      <a:pPr indent="0" lvl="0" marL="0" marR="0" rtl="0" algn="l">
                        <a:lnSpc>
                          <a:spcPct val="100000"/>
                        </a:lnSpc>
                        <a:spcBef>
                          <a:spcPts val="280"/>
                        </a:spcBef>
                        <a:spcAft>
                          <a:spcPts val="0"/>
                        </a:spcAft>
                        <a:buClr>
                          <a:schemeClr val="hlink"/>
                        </a:buClr>
                        <a:buSzPts val="840"/>
                        <a:buFont typeface="Noto Sans Symbols"/>
                        <a:buNone/>
                      </a:pPr>
                      <a:r>
                        <a:rPr b="0" i="0" lang="en-US" sz="1400" u="none" cap="none" strike="noStrike">
                          <a:solidFill>
                            <a:schemeClr val="dk1"/>
                          </a:solidFill>
                          <a:latin typeface="Verdana"/>
                          <a:ea typeface="Verdana"/>
                          <a:cs typeface="Verdana"/>
                          <a:sym typeface="Verdana"/>
                        </a:rPr>
                        <a:t>World AP</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hlink"/>
                        </a:buClr>
                        <a:buSzPts val="840"/>
                        <a:buFont typeface="Noto Sans Symbols"/>
                        <a:buNone/>
                      </a:pPr>
                      <a:r>
                        <a:rPr b="0" i="0" lang="en-US" sz="1400" u="none" cap="none" strike="noStrike">
                          <a:solidFill>
                            <a:schemeClr val="dk1"/>
                          </a:solidFill>
                          <a:latin typeface="Verdana"/>
                          <a:ea typeface="Verdana"/>
                          <a:cs typeface="Verdana"/>
                          <a:sym typeface="Verdana"/>
                        </a:rPr>
                        <a:t>US AP</a:t>
                      </a:r>
                      <a:endParaRPr sz="1400" u="none" cap="none" strike="noStrike"/>
                    </a:p>
                    <a:p>
                      <a:pPr indent="0" lvl="0" marL="0" marR="0" rtl="0" algn="l">
                        <a:lnSpc>
                          <a:spcPct val="100000"/>
                        </a:lnSpc>
                        <a:spcBef>
                          <a:spcPts val="280"/>
                        </a:spcBef>
                        <a:spcAft>
                          <a:spcPts val="0"/>
                        </a:spcAft>
                        <a:buClr>
                          <a:schemeClr val="hlink"/>
                        </a:buClr>
                        <a:buSzPts val="840"/>
                        <a:buFont typeface="Noto Sans Symbols"/>
                        <a:buNone/>
                      </a:pPr>
                      <a:r>
                        <a:t/>
                      </a:r>
                      <a:endParaRPr b="0" i="0" sz="1400" u="none" cap="none" strike="noStrike">
                        <a:solidFill>
                          <a:schemeClr val="dk1"/>
                        </a:solidFill>
                        <a:latin typeface="Verdana"/>
                        <a:ea typeface="Verdana"/>
                        <a:cs typeface="Verdana"/>
                        <a:sym typeface="Verdana"/>
                      </a:endParaRPr>
                    </a:p>
                  </a:txBody>
                  <a:tcPr marT="45725" marB="45725" marR="91450" marL="91450">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460500">
                <a:tc>
                  <a:txBody>
                    <a:bodyPr/>
                    <a:lstStyle/>
                    <a:p>
                      <a:pPr indent="0" lvl="0" marL="0" marR="0" rtl="0" algn="l">
                        <a:lnSpc>
                          <a:spcPct val="100000"/>
                        </a:lnSpc>
                        <a:spcBef>
                          <a:spcPts val="0"/>
                        </a:spcBef>
                        <a:spcAft>
                          <a:spcPts val="0"/>
                        </a:spcAft>
                        <a:buClr>
                          <a:schemeClr val="hlink"/>
                        </a:buClr>
                        <a:buSzPts val="840"/>
                        <a:buFont typeface="Noto Sans Symbols"/>
                        <a:buNone/>
                      </a:pPr>
                      <a:r>
                        <a:rPr b="0" i="0" lang="en-US" sz="1400" u="none" cap="none" strike="noStrike">
                          <a:solidFill>
                            <a:schemeClr val="dk1"/>
                          </a:solidFill>
                          <a:latin typeface="Verdana"/>
                          <a:ea typeface="Verdana"/>
                          <a:cs typeface="Verdana"/>
                          <a:sym typeface="Verdana"/>
                        </a:rPr>
                        <a:t>Mr. Bravo</a:t>
                      </a:r>
                      <a:endParaRPr sz="1400" u="none" cap="none" strike="noStrike"/>
                    </a:p>
                  </a:txBody>
                  <a:tcPr marT="45725" marB="45725" marR="91450" marL="91450">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hlink"/>
                        </a:buClr>
                        <a:buSzPts val="840"/>
                        <a:buFont typeface="Noto Sans Symbols"/>
                        <a:buNone/>
                      </a:pPr>
                      <a:r>
                        <a:rPr b="0" i="0" lang="en-US" sz="1400" u="none" cap="none" strike="noStrike">
                          <a:solidFill>
                            <a:schemeClr val="dk1"/>
                          </a:solidFill>
                          <a:latin typeface="Verdana"/>
                          <a:ea typeface="Verdana"/>
                          <a:cs typeface="Verdana"/>
                          <a:sym typeface="Verdana"/>
                        </a:rPr>
                        <a:t>Geo</a:t>
                      </a:r>
                      <a:endParaRPr sz="1400" u="none" cap="none" strike="noStrike"/>
                    </a:p>
                    <a:p>
                      <a:pPr indent="0" lvl="0" marL="0" marR="0" rtl="0" algn="l">
                        <a:lnSpc>
                          <a:spcPct val="100000"/>
                        </a:lnSpc>
                        <a:spcBef>
                          <a:spcPts val="280"/>
                        </a:spcBef>
                        <a:spcAft>
                          <a:spcPts val="0"/>
                        </a:spcAft>
                        <a:buClr>
                          <a:schemeClr val="hlink"/>
                        </a:buClr>
                        <a:buSzPts val="840"/>
                        <a:buFont typeface="Noto Sans Symbols"/>
                        <a:buNone/>
                      </a:pPr>
                      <a:r>
                        <a:rPr b="0" i="0" lang="en-US" sz="1400" u="none" cap="none" strike="noStrike">
                          <a:solidFill>
                            <a:schemeClr val="dk1"/>
                          </a:solidFill>
                          <a:latin typeface="Verdana"/>
                          <a:ea typeface="Verdana"/>
                          <a:cs typeface="Verdana"/>
                          <a:sym typeface="Verdana"/>
                        </a:rPr>
                        <a:t>World / AP</a:t>
                      </a:r>
                      <a:endParaRPr sz="1400" u="none" cap="none" strike="noStrike"/>
                    </a:p>
                    <a:p>
                      <a:pPr indent="0" lvl="0" marL="0" marR="0" rtl="0" algn="l">
                        <a:lnSpc>
                          <a:spcPct val="100000"/>
                        </a:lnSpc>
                        <a:spcBef>
                          <a:spcPts val="280"/>
                        </a:spcBef>
                        <a:spcAft>
                          <a:spcPts val="0"/>
                        </a:spcAft>
                        <a:buClr>
                          <a:schemeClr val="hlink"/>
                        </a:buClr>
                        <a:buSzPts val="840"/>
                        <a:buFont typeface="Noto Sans Symbols"/>
                        <a:buNone/>
                      </a:pPr>
                      <a:r>
                        <a:rPr b="0" i="0" lang="en-US" sz="1400" u="none" cap="none" strike="noStrike">
                          <a:solidFill>
                            <a:schemeClr val="dk1"/>
                          </a:solidFill>
                          <a:latin typeface="Verdana"/>
                          <a:ea typeface="Verdana"/>
                          <a:cs typeface="Verdana"/>
                          <a:sym typeface="Verdana"/>
                        </a:rPr>
                        <a:t>US / AP</a:t>
                      </a:r>
                      <a:endParaRPr sz="1400" u="none" cap="none" strike="noStrike"/>
                    </a:p>
                    <a:p>
                      <a:pPr indent="0" lvl="0" marL="0" marR="0" rtl="0" algn="l">
                        <a:lnSpc>
                          <a:spcPct val="100000"/>
                        </a:lnSpc>
                        <a:spcBef>
                          <a:spcPts val="280"/>
                        </a:spcBef>
                        <a:spcAft>
                          <a:spcPts val="0"/>
                        </a:spcAft>
                        <a:buClr>
                          <a:schemeClr val="hlink"/>
                        </a:buClr>
                        <a:buSzPts val="840"/>
                        <a:buFont typeface="Noto Sans Symbols"/>
                        <a:buNone/>
                      </a:pPr>
                      <a:r>
                        <a:rPr b="0" i="0" lang="en-US" sz="1400" u="none" cap="none" strike="noStrike">
                          <a:solidFill>
                            <a:schemeClr val="dk1"/>
                          </a:solidFill>
                          <a:latin typeface="Verdana"/>
                          <a:ea typeface="Verdana"/>
                          <a:cs typeface="Verdana"/>
                          <a:sym typeface="Verdana"/>
                        </a:rPr>
                        <a:t>Gov’t / AP</a:t>
                      </a:r>
                      <a:endParaRPr sz="1400" u="none" cap="none" strike="noStrike"/>
                    </a:p>
                    <a:p>
                      <a:pPr indent="0" lvl="0" marL="0" marR="0" rtl="0" algn="l">
                        <a:lnSpc>
                          <a:spcPct val="100000"/>
                        </a:lnSpc>
                        <a:spcBef>
                          <a:spcPts val="280"/>
                        </a:spcBef>
                        <a:spcAft>
                          <a:spcPts val="0"/>
                        </a:spcAft>
                        <a:buClr>
                          <a:schemeClr val="hlink"/>
                        </a:buClr>
                        <a:buSzPts val="840"/>
                        <a:buFont typeface="Noto Sans Symbols"/>
                        <a:buNone/>
                      </a:pPr>
                      <a:r>
                        <a:rPr b="0" i="0" lang="en-US" sz="1400" u="none" cap="none" strike="noStrike">
                          <a:solidFill>
                            <a:schemeClr val="dk1"/>
                          </a:solidFill>
                          <a:latin typeface="Verdana"/>
                          <a:ea typeface="Verdana"/>
                          <a:cs typeface="Verdana"/>
                          <a:sym typeface="Verdana"/>
                        </a:rPr>
                        <a:t>Econ / AP</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hlink"/>
                        </a:buClr>
                        <a:buSzPts val="840"/>
                        <a:buFont typeface="Noto Sans Symbols"/>
                        <a:buNone/>
                      </a:pPr>
                      <a:r>
                        <a:rPr b="0" i="0" lang="en-US" sz="1400" u="none" cap="none" strike="noStrike">
                          <a:solidFill>
                            <a:schemeClr val="dk1"/>
                          </a:solidFill>
                          <a:latin typeface="Verdana"/>
                          <a:ea typeface="Verdana"/>
                          <a:cs typeface="Verdana"/>
                          <a:sym typeface="Verdana"/>
                        </a:rPr>
                        <a:t>US – 12</a:t>
                      </a:r>
                      <a:endParaRPr sz="1400" u="none" cap="none" strike="noStrike"/>
                    </a:p>
                    <a:p>
                      <a:pPr indent="0" lvl="0" marL="0" marR="0" rtl="0" algn="l">
                        <a:lnSpc>
                          <a:spcPct val="100000"/>
                        </a:lnSpc>
                        <a:spcBef>
                          <a:spcPts val="280"/>
                        </a:spcBef>
                        <a:spcAft>
                          <a:spcPts val="0"/>
                        </a:spcAft>
                        <a:buClr>
                          <a:schemeClr val="hlink"/>
                        </a:buClr>
                        <a:buSzPts val="840"/>
                        <a:buFont typeface="Noto Sans Symbols"/>
                        <a:buNone/>
                      </a:pPr>
                      <a:r>
                        <a:rPr b="0" i="0" lang="en-US" sz="1400" u="none" cap="none" strike="noStrike">
                          <a:solidFill>
                            <a:schemeClr val="dk1"/>
                          </a:solidFill>
                          <a:latin typeface="Verdana"/>
                          <a:ea typeface="Verdana"/>
                          <a:cs typeface="Verdana"/>
                          <a:sym typeface="Verdana"/>
                        </a:rPr>
                        <a:t>US AP -7</a:t>
                      </a:r>
                      <a:endParaRPr sz="1400" u="none" cap="none" strike="noStrike"/>
                    </a:p>
                    <a:p>
                      <a:pPr indent="0" lvl="0" marL="0" marR="0" rtl="0" algn="l">
                        <a:lnSpc>
                          <a:spcPct val="100000"/>
                        </a:lnSpc>
                        <a:spcBef>
                          <a:spcPts val="280"/>
                        </a:spcBef>
                        <a:spcAft>
                          <a:spcPts val="0"/>
                        </a:spcAft>
                        <a:buClr>
                          <a:schemeClr val="hlink"/>
                        </a:buClr>
                        <a:buSzPts val="840"/>
                        <a:buFont typeface="Noto Sans Symbols"/>
                        <a:buNone/>
                      </a:pPr>
                      <a:r>
                        <a:rPr b="0" i="0" lang="en-US" sz="1400" u="none" cap="none" strike="noStrike">
                          <a:solidFill>
                            <a:schemeClr val="dk1"/>
                          </a:solidFill>
                          <a:latin typeface="Verdana"/>
                          <a:ea typeface="Verdana"/>
                          <a:cs typeface="Verdana"/>
                          <a:sym typeface="Verdana"/>
                        </a:rPr>
                        <a:t>Gov’t - 5</a:t>
                      </a:r>
                      <a:endParaRPr sz="1400" u="none" cap="none" strike="noStrike"/>
                    </a:p>
                    <a:p>
                      <a:pPr indent="0" lvl="0" marL="0" marR="0" rtl="0" algn="l">
                        <a:lnSpc>
                          <a:spcPct val="100000"/>
                        </a:lnSpc>
                        <a:spcBef>
                          <a:spcPts val="280"/>
                        </a:spcBef>
                        <a:spcAft>
                          <a:spcPts val="0"/>
                        </a:spcAft>
                        <a:buClr>
                          <a:schemeClr val="hlink"/>
                        </a:buClr>
                        <a:buSzPts val="840"/>
                        <a:buFont typeface="Noto Sans Symbols"/>
                        <a:buNone/>
                      </a:pPr>
                      <a:r>
                        <a:t/>
                      </a:r>
                      <a:endParaRPr b="0" i="0" sz="1400" u="none" cap="none" strike="noStrike">
                        <a:solidFill>
                          <a:schemeClr val="dk1"/>
                        </a:solidFill>
                        <a:latin typeface="Verdana"/>
                        <a:ea typeface="Verdana"/>
                        <a:cs typeface="Verdana"/>
                        <a:sym typeface="Verdana"/>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hlink"/>
                        </a:buClr>
                        <a:buSzPts val="840"/>
                        <a:buFont typeface="Noto Sans Symbols"/>
                        <a:buNone/>
                      </a:pPr>
                      <a:r>
                        <a:rPr b="0" i="0" lang="en-US" sz="1400" u="none" cap="none" strike="noStrike">
                          <a:solidFill>
                            <a:schemeClr val="dk1"/>
                          </a:solidFill>
                          <a:latin typeface="Verdana"/>
                          <a:ea typeface="Verdana"/>
                          <a:cs typeface="Verdana"/>
                          <a:sym typeface="Verdana"/>
                        </a:rPr>
                        <a:t>US AP</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hlink"/>
                        </a:buClr>
                        <a:buSzPts val="840"/>
                        <a:buFont typeface="Noto Sans Symbols"/>
                        <a:buNone/>
                      </a:pPr>
                      <a:r>
                        <a:rPr b="0" i="0" lang="en-US" sz="1400" u="none" cap="none" strike="noStrike">
                          <a:solidFill>
                            <a:schemeClr val="dk1"/>
                          </a:solidFill>
                          <a:latin typeface="Verdana"/>
                          <a:ea typeface="Verdana"/>
                          <a:cs typeface="Verdana"/>
                          <a:sym typeface="Verdana"/>
                        </a:rPr>
                        <a:t>World Religions</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646125">
                <a:tc>
                  <a:txBody>
                    <a:bodyPr/>
                    <a:lstStyle/>
                    <a:p>
                      <a:pPr indent="0" lvl="0" marL="0" marR="0" rtl="0" algn="l">
                        <a:lnSpc>
                          <a:spcPct val="100000"/>
                        </a:lnSpc>
                        <a:spcBef>
                          <a:spcPts val="0"/>
                        </a:spcBef>
                        <a:spcAft>
                          <a:spcPts val="0"/>
                        </a:spcAft>
                        <a:buClr>
                          <a:schemeClr val="hlink"/>
                        </a:buClr>
                        <a:buSzPts val="840"/>
                        <a:buFont typeface="Noto Sans Symbols"/>
                        <a:buNone/>
                      </a:pPr>
                      <a:r>
                        <a:rPr b="0" i="0" lang="en-US" sz="1400" u="none" cap="none" strike="noStrike">
                          <a:solidFill>
                            <a:schemeClr val="dk1"/>
                          </a:solidFill>
                          <a:latin typeface="Verdana"/>
                          <a:ea typeface="Verdana"/>
                          <a:cs typeface="Verdana"/>
                          <a:sym typeface="Verdana"/>
                        </a:rPr>
                        <a:t>ETC. . . </a:t>
                      </a:r>
                      <a:endParaRPr sz="1400" u="none" cap="none" strike="noStrike"/>
                    </a:p>
                  </a:txBody>
                  <a:tcPr marT="45725" marB="45725" marR="91450" marL="91450">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hlink"/>
                        </a:buClr>
                        <a:buSzPts val="840"/>
                        <a:buFont typeface="Noto Sans Symbols"/>
                        <a:buNone/>
                      </a:pPr>
                      <a:r>
                        <a:t/>
                      </a:r>
                      <a:endParaRPr b="0" i="0" sz="1400" u="none" cap="none" strike="noStrike">
                        <a:solidFill>
                          <a:schemeClr val="dk1"/>
                        </a:solidFill>
                        <a:latin typeface="Verdana"/>
                        <a:ea typeface="Verdana"/>
                        <a:cs typeface="Verdana"/>
                        <a:sym typeface="Verdana"/>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hlink"/>
                        </a:buClr>
                        <a:buSzPts val="840"/>
                        <a:buFont typeface="Noto Sans Symbols"/>
                        <a:buNone/>
                      </a:pPr>
                      <a:r>
                        <a:t/>
                      </a:r>
                      <a:endParaRPr b="0" i="0" sz="1400" u="none" cap="none" strike="noStrike">
                        <a:solidFill>
                          <a:schemeClr val="dk1"/>
                        </a:solidFill>
                        <a:latin typeface="Verdana"/>
                        <a:ea typeface="Verdana"/>
                        <a:cs typeface="Verdana"/>
                        <a:sym typeface="Verdana"/>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hlink"/>
                        </a:buClr>
                        <a:buSzPts val="840"/>
                        <a:buFont typeface="Noto Sans Symbols"/>
                        <a:buNone/>
                      </a:pPr>
                      <a:r>
                        <a:t/>
                      </a:r>
                      <a:endParaRPr b="0" i="0" sz="1400" u="none" cap="none" strike="noStrike">
                        <a:solidFill>
                          <a:schemeClr val="dk1"/>
                        </a:solidFill>
                        <a:latin typeface="Verdana"/>
                        <a:ea typeface="Verdana"/>
                        <a:cs typeface="Verdana"/>
                        <a:sym typeface="Verdana"/>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hlink"/>
                        </a:buClr>
                        <a:buSzPts val="840"/>
                        <a:buFont typeface="Noto Sans Symbols"/>
                        <a:buNone/>
                      </a:pPr>
                      <a:r>
                        <a:t/>
                      </a:r>
                      <a:endParaRPr b="0" i="0" sz="1400" u="none" cap="none" strike="noStrike">
                        <a:solidFill>
                          <a:schemeClr val="dk1"/>
                        </a:solidFill>
                        <a:latin typeface="Verdana"/>
                        <a:ea typeface="Verdana"/>
                        <a:cs typeface="Verdana"/>
                        <a:sym typeface="Verdana"/>
                      </a:endParaRPr>
                    </a:p>
                  </a:txBody>
                  <a:tcPr marT="45725" marB="45725" marR="91450" marL="91450">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r>
            </a:tbl>
          </a:graphicData>
        </a:graphic>
      </p:graphicFrame>
      <p:pic>
        <p:nvPicPr>
          <p:cNvPr id="205" name="Google Shape;205;p30"/>
          <p:cNvPicPr preferRelativeResize="0"/>
          <p:nvPr/>
        </p:nvPicPr>
        <p:blipFill rotWithShape="1">
          <a:blip r:embed="rId3">
            <a:alphaModFix/>
          </a:blip>
          <a:srcRect b="0" l="0" r="0" t="0"/>
          <a:stretch/>
        </p:blipFill>
        <p:spPr>
          <a:xfrm>
            <a:off x="10750243" y="183606"/>
            <a:ext cx="1207113" cy="1688738"/>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09" name="Shape 209"/>
        <p:cNvGrpSpPr/>
        <p:nvPr/>
      </p:nvGrpSpPr>
      <p:grpSpPr>
        <a:xfrm>
          <a:off x="0" y="0"/>
          <a:ext cx="0" cy="0"/>
          <a:chOff x="0" y="0"/>
          <a:chExt cx="0" cy="0"/>
        </a:xfrm>
      </p:grpSpPr>
      <p:sp>
        <p:nvSpPr>
          <p:cNvPr id="210" name="Google Shape;210;p31"/>
          <p:cNvSpPr txBox="1"/>
          <p:nvPr>
            <p:ph idx="4294967295" type="title"/>
          </p:nvPr>
        </p:nvSpPr>
        <p:spPr>
          <a:xfrm>
            <a:off x="838200" y="278628"/>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lang="en-US"/>
              <a:t>Physical classroom space</a:t>
            </a:r>
            <a:endParaRPr/>
          </a:p>
        </p:txBody>
      </p:sp>
      <p:sp>
        <p:nvSpPr>
          <p:cNvPr id="211" name="Google Shape;211;p31"/>
          <p:cNvSpPr txBox="1"/>
          <p:nvPr>
            <p:ph idx="4294967295"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800"/>
              <a:buChar char="•"/>
            </a:pPr>
            <a:r>
              <a:rPr lang="en-US"/>
              <a:t>Number of Chemistry Labs on Campus</a:t>
            </a:r>
            <a:endParaRPr/>
          </a:p>
          <a:p>
            <a:pPr indent="-228600" lvl="0" marL="228600" rtl="0" algn="l">
              <a:lnSpc>
                <a:spcPct val="90000"/>
              </a:lnSpc>
              <a:spcBef>
                <a:spcPts val="1000"/>
              </a:spcBef>
              <a:spcAft>
                <a:spcPts val="0"/>
              </a:spcAft>
              <a:buClr>
                <a:schemeClr val="dk1"/>
              </a:buClr>
              <a:buSzPts val="2800"/>
              <a:buChar char="•"/>
            </a:pPr>
            <a:r>
              <a:rPr lang="en-US"/>
              <a:t>SDC/SH classrooms</a:t>
            </a:r>
            <a:endParaRPr/>
          </a:p>
          <a:p>
            <a:pPr indent="-228600" lvl="0" marL="228600" rtl="0" algn="l">
              <a:lnSpc>
                <a:spcPct val="90000"/>
              </a:lnSpc>
              <a:spcBef>
                <a:spcPts val="1000"/>
              </a:spcBef>
              <a:spcAft>
                <a:spcPts val="0"/>
              </a:spcAft>
              <a:buClr>
                <a:schemeClr val="dk1"/>
              </a:buClr>
              <a:buSzPts val="2800"/>
              <a:buChar char="•"/>
            </a:pPr>
            <a:r>
              <a:rPr lang="en-US"/>
              <a:t>Facility Efficiency Measures</a:t>
            </a:r>
            <a:endParaRPr/>
          </a:p>
          <a:p>
            <a:pPr indent="-228600" lvl="0" marL="228600" rtl="0" algn="l">
              <a:lnSpc>
                <a:spcPct val="90000"/>
              </a:lnSpc>
              <a:spcBef>
                <a:spcPts val="1000"/>
              </a:spcBef>
              <a:spcAft>
                <a:spcPts val="0"/>
              </a:spcAft>
              <a:buClr>
                <a:schemeClr val="dk1"/>
              </a:buClr>
              <a:buSzPts val="2800"/>
              <a:buChar char="•"/>
            </a:pPr>
            <a:r>
              <a:rPr lang="en-US"/>
              <a:t>Construction</a:t>
            </a:r>
            <a:endParaRPr/>
          </a:p>
          <a:p>
            <a:pPr indent="-228600" lvl="0" marL="228600" rtl="0" algn="l">
              <a:lnSpc>
                <a:spcPct val="90000"/>
              </a:lnSpc>
              <a:spcBef>
                <a:spcPts val="1000"/>
              </a:spcBef>
              <a:spcAft>
                <a:spcPts val="0"/>
              </a:spcAft>
              <a:buClr>
                <a:schemeClr val="dk1"/>
              </a:buClr>
              <a:buSzPts val="2800"/>
              <a:buChar char="•"/>
            </a:pPr>
            <a:r>
              <a:rPr lang="en-US"/>
              <a:t>Remodel</a:t>
            </a:r>
            <a:endParaRPr/>
          </a:p>
          <a:p>
            <a:pPr indent="-228600" lvl="0" marL="228600" rtl="0" algn="l">
              <a:lnSpc>
                <a:spcPct val="90000"/>
              </a:lnSpc>
              <a:spcBef>
                <a:spcPts val="1000"/>
              </a:spcBef>
              <a:spcAft>
                <a:spcPts val="0"/>
              </a:spcAft>
              <a:buClr>
                <a:schemeClr val="dk1"/>
              </a:buClr>
              <a:buSzPts val="2800"/>
              <a:buChar char="•"/>
            </a:pPr>
            <a:r>
              <a:rPr lang="en-US"/>
              <a:t>Access to technology</a:t>
            </a:r>
            <a:endParaRPr/>
          </a:p>
          <a:p>
            <a:pPr indent="-228600" lvl="0" marL="228600" rtl="0" algn="l">
              <a:lnSpc>
                <a:spcPct val="90000"/>
              </a:lnSpc>
              <a:spcBef>
                <a:spcPts val="1000"/>
              </a:spcBef>
              <a:spcAft>
                <a:spcPts val="0"/>
              </a:spcAft>
              <a:buClr>
                <a:schemeClr val="dk1"/>
              </a:buClr>
              <a:buSzPts val="2800"/>
              <a:buChar char="•"/>
            </a:pPr>
            <a:r>
              <a:rPr lang="en-US"/>
              <a:t>Athletics and PE / Locker room use</a:t>
            </a:r>
            <a:endParaRPr/>
          </a:p>
          <a:p>
            <a:pPr indent="-228600" lvl="0" marL="228600" rtl="0" algn="l">
              <a:lnSpc>
                <a:spcPct val="90000"/>
              </a:lnSpc>
              <a:spcBef>
                <a:spcPts val="1000"/>
              </a:spcBef>
              <a:spcAft>
                <a:spcPts val="0"/>
              </a:spcAft>
              <a:buClr>
                <a:schemeClr val="dk1"/>
              </a:buClr>
              <a:buSzPts val="2800"/>
              <a:buChar char="•"/>
            </a:pPr>
            <a:r>
              <a:rPr lang="en-US"/>
              <a:t>CTE and other program needs</a:t>
            </a:r>
            <a:endParaRPr/>
          </a:p>
        </p:txBody>
      </p:sp>
      <p:pic>
        <p:nvPicPr>
          <p:cNvPr id="212" name="Google Shape;212;p31"/>
          <p:cNvPicPr preferRelativeResize="0"/>
          <p:nvPr/>
        </p:nvPicPr>
        <p:blipFill rotWithShape="1">
          <a:blip r:embed="rId3">
            <a:alphaModFix/>
          </a:blip>
          <a:srcRect b="0" l="0" r="0" t="0"/>
          <a:stretch/>
        </p:blipFill>
        <p:spPr>
          <a:xfrm>
            <a:off x="10332297" y="4256413"/>
            <a:ext cx="1207113" cy="1688738"/>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16" name="Shape 216"/>
        <p:cNvGrpSpPr/>
        <p:nvPr/>
      </p:nvGrpSpPr>
      <p:grpSpPr>
        <a:xfrm>
          <a:off x="0" y="0"/>
          <a:ext cx="0" cy="0"/>
          <a:chOff x="0" y="0"/>
          <a:chExt cx="0" cy="0"/>
        </a:xfrm>
      </p:grpSpPr>
      <p:sp>
        <p:nvSpPr>
          <p:cNvPr id="217" name="Google Shape;217;p32"/>
          <p:cNvSpPr txBox="1"/>
          <p:nvPr>
            <p:ph idx="4294967295"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lang="en-US"/>
              <a:t>Contract Language with respect to class size, transfer,  and assignment</a:t>
            </a:r>
            <a:endParaRPr/>
          </a:p>
        </p:txBody>
      </p:sp>
      <p:sp>
        <p:nvSpPr>
          <p:cNvPr id="218" name="Google Shape;218;p32"/>
          <p:cNvSpPr txBox="1"/>
          <p:nvPr>
            <p:ph idx="4294967295"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800"/>
              <a:buChar char="•"/>
            </a:pPr>
            <a:r>
              <a:rPr lang="en-US"/>
              <a:t>The CBA is your friend!</a:t>
            </a:r>
            <a:endParaRPr/>
          </a:p>
          <a:p>
            <a:pPr indent="-228600" lvl="0" marL="228600" rtl="0" algn="l">
              <a:lnSpc>
                <a:spcPct val="90000"/>
              </a:lnSpc>
              <a:spcBef>
                <a:spcPts val="1000"/>
              </a:spcBef>
              <a:spcAft>
                <a:spcPts val="0"/>
              </a:spcAft>
              <a:buClr>
                <a:schemeClr val="dk1"/>
              </a:buClr>
              <a:buSzPts val="2800"/>
              <a:buChar char="•"/>
            </a:pPr>
            <a:r>
              <a:rPr lang="en-US"/>
              <a:t>Rules to follow</a:t>
            </a:r>
            <a:endParaRPr/>
          </a:p>
          <a:p>
            <a:pPr indent="-228600" lvl="0" marL="228600" rtl="0" algn="l">
              <a:lnSpc>
                <a:spcPct val="90000"/>
              </a:lnSpc>
              <a:spcBef>
                <a:spcPts val="1000"/>
              </a:spcBef>
              <a:spcAft>
                <a:spcPts val="0"/>
              </a:spcAft>
              <a:buClr>
                <a:schemeClr val="dk1"/>
              </a:buClr>
              <a:buSzPts val="2800"/>
              <a:buChar char="•"/>
            </a:pPr>
            <a:r>
              <a:rPr lang="en-US"/>
              <a:t>Meetings with Union Leader(s)</a:t>
            </a:r>
            <a:endParaRPr/>
          </a:p>
          <a:p>
            <a:pPr indent="-228600" lvl="0" marL="228600" rtl="0" algn="l">
              <a:lnSpc>
                <a:spcPct val="90000"/>
              </a:lnSpc>
              <a:spcBef>
                <a:spcPts val="1000"/>
              </a:spcBef>
              <a:spcAft>
                <a:spcPts val="0"/>
              </a:spcAft>
              <a:buClr>
                <a:schemeClr val="dk1"/>
              </a:buClr>
              <a:buSzPts val="2800"/>
              <a:buChar char="•"/>
            </a:pPr>
            <a:r>
              <a:rPr lang="en-US"/>
              <a:t>HRD Interface – always check</a:t>
            </a:r>
            <a:endParaRPr/>
          </a:p>
          <a:p>
            <a:pPr indent="-228600" lvl="0" marL="228600" rtl="0" algn="l">
              <a:lnSpc>
                <a:spcPct val="90000"/>
              </a:lnSpc>
              <a:spcBef>
                <a:spcPts val="1000"/>
              </a:spcBef>
              <a:spcAft>
                <a:spcPts val="0"/>
              </a:spcAft>
              <a:buClr>
                <a:schemeClr val="dk1"/>
              </a:buClr>
              <a:buSzPts val="2800"/>
              <a:buChar char="•"/>
            </a:pPr>
            <a:r>
              <a:rPr lang="en-US"/>
              <a:t>Morale, Culture, and Climate impact</a:t>
            </a:r>
            <a:endParaRPr/>
          </a:p>
        </p:txBody>
      </p:sp>
      <p:pic>
        <p:nvPicPr>
          <p:cNvPr id="219" name="Google Shape;219;p32"/>
          <p:cNvPicPr preferRelativeResize="0"/>
          <p:nvPr/>
        </p:nvPicPr>
        <p:blipFill rotWithShape="1">
          <a:blip r:embed="rId3">
            <a:alphaModFix/>
          </a:blip>
          <a:srcRect b="0" l="0" r="0" t="0"/>
          <a:stretch/>
        </p:blipFill>
        <p:spPr>
          <a:xfrm>
            <a:off x="467861" y="4875249"/>
            <a:ext cx="1207113" cy="168873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23" name="Shape 223"/>
        <p:cNvGrpSpPr/>
        <p:nvPr/>
      </p:nvGrpSpPr>
      <p:grpSpPr>
        <a:xfrm>
          <a:off x="0" y="0"/>
          <a:ext cx="0" cy="0"/>
          <a:chOff x="0" y="0"/>
          <a:chExt cx="0" cy="0"/>
        </a:xfrm>
      </p:grpSpPr>
      <p:sp>
        <p:nvSpPr>
          <p:cNvPr id="224" name="Google Shape;224;p33"/>
          <p:cNvSpPr txBox="1"/>
          <p:nvPr>
            <p:ph idx="4294967295"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lang="en-US"/>
              <a:t>Task</a:t>
            </a:r>
            <a:endParaRPr/>
          </a:p>
        </p:txBody>
      </p:sp>
      <p:sp>
        <p:nvSpPr>
          <p:cNvPr id="225" name="Google Shape;225;p33"/>
          <p:cNvSpPr txBox="1"/>
          <p:nvPr>
            <p:ph idx="4294967295" type="body"/>
          </p:nvPr>
        </p:nvSpPr>
        <p:spPr>
          <a:xfrm>
            <a:off x="919625" y="1418600"/>
            <a:ext cx="10515600" cy="4351200"/>
          </a:xfrm>
          <a:prstGeom prst="rect">
            <a:avLst/>
          </a:prstGeom>
          <a:noFill/>
          <a:ln>
            <a:noFill/>
          </a:ln>
        </p:spPr>
        <p:txBody>
          <a:bodyPr anchorCtr="0" anchor="t" bIns="45700" lIns="91425" spcFirstLastPara="1" rIns="91425" wrap="square" tIns="45700">
            <a:noAutofit/>
          </a:bodyPr>
          <a:lstStyle/>
          <a:p>
            <a:pPr indent="-228600" lvl="0" marL="228600" rtl="0" algn="l">
              <a:lnSpc>
                <a:spcPct val="80000"/>
              </a:lnSpc>
              <a:spcBef>
                <a:spcPts val="0"/>
              </a:spcBef>
              <a:spcAft>
                <a:spcPts val="0"/>
              </a:spcAft>
              <a:buClr>
                <a:schemeClr val="dk1"/>
              </a:buClr>
              <a:buSzPts val="2800"/>
              <a:buChar char="•"/>
            </a:pPr>
            <a:r>
              <a:rPr lang="en-US"/>
              <a:t>Examine our current master schedule at the department level in relationship to:</a:t>
            </a:r>
            <a:endParaRPr/>
          </a:p>
          <a:p>
            <a:pPr indent="-228600" lvl="1" marL="685800" rtl="0" algn="l">
              <a:lnSpc>
                <a:spcPct val="80000"/>
              </a:lnSpc>
              <a:spcBef>
                <a:spcPts val="500"/>
              </a:spcBef>
              <a:spcAft>
                <a:spcPts val="0"/>
              </a:spcAft>
              <a:buClr>
                <a:schemeClr val="dk1"/>
              </a:buClr>
              <a:buSzPts val="2400"/>
              <a:buChar char="•"/>
            </a:pPr>
            <a:r>
              <a:rPr lang="en-US"/>
              <a:t>A-G Transcript Analysis Tracker by student</a:t>
            </a:r>
            <a:endParaRPr/>
          </a:p>
          <a:p>
            <a:pPr indent="-228600" lvl="1" marL="685800" rtl="0" algn="l">
              <a:lnSpc>
                <a:spcPct val="80000"/>
              </a:lnSpc>
              <a:spcBef>
                <a:spcPts val="500"/>
              </a:spcBef>
              <a:spcAft>
                <a:spcPts val="0"/>
              </a:spcAft>
              <a:buClr>
                <a:schemeClr val="dk1"/>
              </a:buClr>
              <a:buSzPts val="2400"/>
              <a:buChar char="•"/>
            </a:pPr>
            <a:r>
              <a:rPr lang="en-US"/>
              <a:t>Graduation requirements</a:t>
            </a:r>
            <a:endParaRPr/>
          </a:p>
          <a:p>
            <a:pPr indent="-228600" lvl="1" marL="685800" rtl="0" algn="l">
              <a:lnSpc>
                <a:spcPct val="80000"/>
              </a:lnSpc>
              <a:spcBef>
                <a:spcPts val="500"/>
              </a:spcBef>
              <a:spcAft>
                <a:spcPts val="0"/>
              </a:spcAft>
              <a:buClr>
                <a:schemeClr val="dk1"/>
              </a:buClr>
              <a:buSzPts val="2400"/>
              <a:buChar char="•"/>
            </a:pPr>
            <a:r>
              <a:rPr lang="en-US"/>
              <a:t>A-G requirements for CSU and UC entrance</a:t>
            </a:r>
            <a:endParaRPr/>
          </a:p>
          <a:p>
            <a:pPr indent="-228600" lvl="1" marL="685800" rtl="0" algn="l">
              <a:lnSpc>
                <a:spcPct val="80000"/>
              </a:lnSpc>
              <a:spcBef>
                <a:spcPts val="500"/>
              </a:spcBef>
              <a:spcAft>
                <a:spcPts val="0"/>
              </a:spcAft>
              <a:buClr>
                <a:schemeClr val="dk1"/>
              </a:buClr>
              <a:buSzPts val="2400"/>
              <a:buChar char="•"/>
            </a:pPr>
            <a:r>
              <a:rPr lang="en-US"/>
              <a:t>Course sequence and Grade level</a:t>
            </a:r>
            <a:endParaRPr/>
          </a:p>
          <a:p>
            <a:pPr indent="-228600" lvl="1" marL="685800" rtl="0" algn="l">
              <a:lnSpc>
                <a:spcPct val="80000"/>
              </a:lnSpc>
              <a:spcBef>
                <a:spcPts val="500"/>
              </a:spcBef>
              <a:spcAft>
                <a:spcPts val="0"/>
              </a:spcAft>
              <a:buClr>
                <a:schemeClr val="dk1"/>
              </a:buClr>
              <a:buSzPts val="2400"/>
              <a:buChar char="•"/>
            </a:pPr>
            <a:r>
              <a:rPr lang="en-US"/>
              <a:t>Student passage rates (failure rates)</a:t>
            </a:r>
            <a:endParaRPr/>
          </a:p>
          <a:p>
            <a:pPr indent="-228600" lvl="1" marL="685800" rtl="0" algn="l">
              <a:lnSpc>
                <a:spcPct val="80000"/>
              </a:lnSpc>
              <a:spcBef>
                <a:spcPts val="500"/>
              </a:spcBef>
              <a:spcAft>
                <a:spcPts val="0"/>
              </a:spcAft>
              <a:buClr>
                <a:schemeClr val="dk1"/>
              </a:buClr>
              <a:buSzPts val="2400"/>
              <a:buChar char="•"/>
            </a:pPr>
            <a:r>
              <a:rPr lang="en-US"/>
              <a:t>Remediation strategies </a:t>
            </a:r>
            <a:endParaRPr/>
          </a:p>
          <a:p>
            <a:pPr indent="-228600" lvl="1" marL="685800" rtl="0" algn="l">
              <a:lnSpc>
                <a:spcPct val="80000"/>
              </a:lnSpc>
              <a:spcBef>
                <a:spcPts val="500"/>
              </a:spcBef>
              <a:spcAft>
                <a:spcPts val="0"/>
              </a:spcAft>
              <a:buClr>
                <a:schemeClr val="dk1"/>
              </a:buClr>
              <a:buSzPts val="2400"/>
              <a:buChar char="•"/>
            </a:pPr>
            <a:r>
              <a:rPr lang="en-US"/>
              <a:t>Teacher credential, training, and assignment</a:t>
            </a:r>
            <a:endParaRPr/>
          </a:p>
          <a:p>
            <a:pPr indent="-228600" lvl="1" marL="685800" rtl="0" algn="l">
              <a:lnSpc>
                <a:spcPct val="80000"/>
              </a:lnSpc>
              <a:spcBef>
                <a:spcPts val="500"/>
              </a:spcBef>
              <a:spcAft>
                <a:spcPts val="0"/>
              </a:spcAft>
              <a:buClr>
                <a:schemeClr val="dk1"/>
              </a:buClr>
              <a:buSzPts val="2400"/>
              <a:buChar char="•"/>
            </a:pPr>
            <a:r>
              <a:rPr lang="en-US"/>
              <a:t>Master Schedule symmetry and prep periods</a:t>
            </a:r>
            <a:endParaRPr/>
          </a:p>
          <a:p>
            <a:pPr indent="-228600" lvl="1" marL="685800" rtl="0" algn="l">
              <a:lnSpc>
                <a:spcPct val="80000"/>
              </a:lnSpc>
              <a:spcBef>
                <a:spcPts val="500"/>
              </a:spcBef>
              <a:spcAft>
                <a:spcPts val="0"/>
              </a:spcAft>
              <a:buClr>
                <a:schemeClr val="dk1"/>
              </a:buClr>
              <a:buSzPts val="2400"/>
              <a:buChar char="•"/>
            </a:pPr>
            <a:r>
              <a:rPr lang="en-US"/>
              <a:t>Course Catalog (Synergy and UC Doorways)</a:t>
            </a:r>
            <a:endParaRPr/>
          </a:p>
          <a:p>
            <a:pPr indent="-76200" lvl="1" marL="685800" rtl="0" algn="l">
              <a:lnSpc>
                <a:spcPct val="80000"/>
              </a:lnSpc>
              <a:spcBef>
                <a:spcPts val="500"/>
              </a:spcBef>
              <a:spcAft>
                <a:spcPts val="0"/>
              </a:spcAft>
              <a:buClr>
                <a:schemeClr val="dk1"/>
              </a:buClr>
              <a:buSzPts val="2400"/>
              <a:buNone/>
            </a:pPr>
            <a:r>
              <a:t/>
            </a:r>
            <a:endParaRPr/>
          </a:p>
          <a:p>
            <a:pPr indent="-76200" lvl="1" marL="685800" rtl="0" algn="l">
              <a:lnSpc>
                <a:spcPct val="80000"/>
              </a:lnSpc>
              <a:spcBef>
                <a:spcPts val="500"/>
              </a:spcBef>
              <a:spcAft>
                <a:spcPts val="0"/>
              </a:spcAft>
              <a:buClr>
                <a:schemeClr val="dk1"/>
              </a:buClr>
              <a:buSzPts val="2400"/>
              <a:buNone/>
            </a:pPr>
            <a:r>
              <a:t/>
            </a:r>
            <a:endParaRPr/>
          </a:p>
        </p:txBody>
      </p:sp>
      <p:pic>
        <p:nvPicPr>
          <p:cNvPr id="226" name="Google Shape;226;p33"/>
          <p:cNvPicPr preferRelativeResize="0"/>
          <p:nvPr/>
        </p:nvPicPr>
        <p:blipFill rotWithShape="1">
          <a:blip r:embed="rId3">
            <a:alphaModFix/>
          </a:blip>
          <a:srcRect b="0" l="0" r="0" t="0"/>
          <a:stretch/>
        </p:blipFill>
        <p:spPr>
          <a:xfrm>
            <a:off x="234643" y="4925431"/>
            <a:ext cx="1207113" cy="1688738"/>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30" name="Shape 230"/>
        <p:cNvGrpSpPr/>
        <p:nvPr/>
      </p:nvGrpSpPr>
      <p:grpSpPr>
        <a:xfrm>
          <a:off x="0" y="0"/>
          <a:ext cx="0" cy="0"/>
          <a:chOff x="0" y="0"/>
          <a:chExt cx="0" cy="0"/>
        </a:xfrm>
      </p:grpSpPr>
      <p:sp>
        <p:nvSpPr>
          <p:cNvPr id="231" name="Google Shape;231;p34"/>
          <p:cNvSpPr txBox="1"/>
          <p:nvPr>
            <p:ph idx="4294967295"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lang="en-US"/>
              <a:t>Conditions</a:t>
            </a:r>
            <a:endParaRPr/>
          </a:p>
        </p:txBody>
      </p:sp>
      <p:sp>
        <p:nvSpPr>
          <p:cNvPr id="232" name="Google Shape;232;p34"/>
          <p:cNvSpPr txBox="1"/>
          <p:nvPr>
            <p:ph idx="4294967295"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800"/>
              <a:buChar char="•"/>
            </a:pPr>
            <a:r>
              <a:rPr lang="en-US"/>
              <a:t>The conditions under which the task is to be completed:</a:t>
            </a:r>
            <a:endParaRPr/>
          </a:p>
          <a:p>
            <a:pPr indent="-228600" lvl="1" marL="685800" rtl="0" algn="l">
              <a:lnSpc>
                <a:spcPct val="90000"/>
              </a:lnSpc>
              <a:spcBef>
                <a:spcPts val="500"/>
              </a:spcBef>
              <a:spcAft>
                <a:spcPts val="0"/>
              </a:spcAft>
              <a:buClr>
                <a:schemeClr val="dk1"/>
              </a:buClr>
              <a:buSzPts val="2400"/>
              <a:buChar char="•"/>
            </a:pPr>
            <a:r>
              <a:rPr lang="en-US"/>
              <a:t>Current/Past master schedule design</a:t>
            </a:r>
            <a:endParaRPr/>
          </a:p>
          <a:p>
            <a:pPr indent="-228600" lvl="1" marL="685800" rtl="0" algn="l">
              <a:lnSpc>
                <a:spcPct val="90000"/>
              </a:lnSpc>
              <a:spcBef>
                <a:spcPts val="500"/>
              </a:spcBef>
              <a:spcAft>
                <a:spcPts val="0"/>
              </a:spcAft>
              <a:buClr>
                <a:schemeClr val="dk1"/>
              </a:buClr>
              <a:buSzPts val="2400"/>
              <a:buChar char="•"/>
            </a:pPr>
            <a:r>
              <a:rPr lang="en-US"/>
              <a:t>Current/Past teaching assignments</a:t>
            </a:r>
            <a:endParaRPr/>
          </a:p>
          <a:p>
            <a:pPr indent="-228600" lvl="1" marL="685800" rtl="0" algn="l">
              <a:lnSpc>
                <a:spcPct val="90000"/>
              </a:lnSpc>
              <a:spcBef>
                <a:spcPts val="500"/>
              </a:spcBef>
              <a:spcAft>
                <a:spcPts val="0"/>
              </a:spcAft>
              <a:buClr>
                <a:schemeClr val="dk1"/>
              </a:buClr>
              <a:buSzPts val="2400"/>
              <a:buChar char="•"/>
            </a:pPr>
            <a:r>
              <a:rPr lang="en-US"/>
              <a:t>Teacher credentials</a:t>
            </a:r>
            <a:endParaRPr/>
          </a:p>
          <a:p>
            <a:pPr indent="-228600" lvl="1" marL="685800" rtl="0" algn="l">
              <a:lnSpc>
                <a:spcPct val="90000"/>
              </a:lnSpc>
              <a:spcBef>
                <a:spcPts val="500"/>
              </a:spcBef>
              <a:spcAft>
                <a:spcPts val="0"/>
              </a:spcAft>
              <a:buClr>
                <a:schemeClr val="dk1"/>
              </a:buClr>
              <a:buSzPts val="2400"/>
              <a:buChar char="•"/>
            </a:pPr>
            <a:r>
              <a:rPr lang="en-US"/>
              <a:t>Anticipated Student enrollment</a:t>
            </a:r>
            <a:endParaRPr/>
          </a:p>
          <a:p>
            <a:pPr indent="-228600" lvl="1" marL="685800" rtl="0" algn="l">
              <a:lnSpc>
                <a:spcPct val="90000"/>
              </a:lnSpc>
              <a:spcBef>
                <a:spcPts val="500"/>
              </a:spcBef>
              <a:spcAft>
                <a:spcPts val="0"/>
              </a:spcAft>
              <a:buClr>
                <a:schemeClr val="dk1"/>
              </a:buClr>
              <a:buSzPts val="2400"/>
              <a:buChar char="•"/>
            </a:pPr>
            <a:r>
              <a:rPr lang="en-US"/>
              <a:t>Anticipated FTE count </a:t>
            </a:r>
            <a:endParaRPr/>
          </a:p>
          <a:p>
            <a:pPr indent="-228600" lvl="1" marL="685800" rtl="0" algn="l">
              <a:lnSpc>
                <a:spcPct val="90000"/>
              </a:lnSpc>
              <a:spcBef>
                <a:spcPts val="500"/>
              </a:spcBef>
              <a:spcAft>
                <a:spcPts val="0"/>
              </a:spcAft>
              <a:buClr>
                <a:schemeClr val="dk1"/>
              </a:buClr>
              <a:buSzPts val="2400"/>
              <a:buChar char="•"/>
            </a:pPr>
            <a:r>
              <a:rPr lang="en-US"/>
              <a:t>Needed sections of all courses</a:t>
            </a:r>
            <a:endParaRPr/>
          </a:p>
          <a:p>
            <a:pPr indent="-228600" lvl="1" marL="685800" rtl="0" algn="l">
              <a:lnSpc>
                <a:spcPct val="90000"/>
              </a:lnSpc>
              <a:spcBef>
                <a:spcPts val="500"/>
              </a:spcBef>
              <a:spcAft>
                <a:spcPts val="0"/>
              </a:spcAft>
              <a:buClr>
                <a:schemeClr val="dk1"/>
              </a:buClr>
              <a:buSzPts val="2400"/>
              <a:buChar char="•"/>
            </a:pPr>
            <a:r>
              <a:rPr lang="en-US"/>
              <a:t>Student graduation requirements</a:t>
            </a:r>
            <a:endParaRPr/>
          </a:p>
          <a:p>
            <a:pPr indent="-228600" lvl="1" marL="685800" rtl="0" algn="l">
              <a:lnSpc>
                <a:spcPct val="90000"/>
              </a:lnSpc>
              <a:spcBef>
                <a:spcPts val="500"/>
              </a:spcBef>
              <a:spcAft>
                <a:spcPts val="0"/>
              </a:spcAft>
              <a:buClr>
                <a:schemeClr val="dk1"/>
              </a:buClr>
              <a:buSzPts val="2400"/>
              <a:buChar char="•"/>
            </a:pPr>
            <a:r>
              <a:rPr lang="en-US"/>
              <a:t>Programs - AP, AVID, ELL, RSP, SDC, Athletics, Remediation, CTE, Core, etc. . .  </a:t>
            </a:r>
            <a:endParaRPr/>
          </a:p>
          <a:p>
            <a:pPr indent="-76200" lvl="1" marL="685800" rtl="0" algn="l">
              <a:lnSpc>
                <a:spcPct val="90000"/>
              </a:lnSpc>
              <a:spcBef>
                <a:spcPts val="500"/>
              </a:spcBef>
              <a:spcAft>
                <a:spcPts val="0"/>
              </a:spcAft>
              <a:buClr>
                <a:schemeClr val="dk1"/>
              </a:buClr>
              <a:buSzPts val="2400"/>
              <a:buNone/>
            </a:pPr>
            <a:r>
              <a:t/>
            </a:r>
            <a:endParaRPr/>
          </a:p>
        </p:txBody>
      </p:sp>
      <p:pic>
        <p:nvPicPr>
          <p:cNvPr id="233" name="Google Shape;233;p34"/>
          <p:cNvPicPr preferRelativeResize="0"/>
          <p:nvPr/>
        </p:nvPicPr>
        <p:blipFill rotWithShape="1">
          <a:blip r:embed="rId3">
            <a:alphaModFix/>
          </a:blip>
          <a:srcRect b="0" l="0" r="0" t="0"/>
          <a:stretch/>
        </p:blipFill>
        <p:spPr>
          <a:xfrm>
            <a:off x="135352" y="4718231"/>
            <a:ext cx="1207113" cy="168873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6" name="Shape 106"/>
        <p:cNvGrpSpPr/>
        <p:nvPr/>
      </p:nvGrpSpPr>
      <p:grpSpPr>
        <a:xfrm>
          <a:off x="0" y="0"/>
          <a:ext cx="0" cy="0"/>
          <a:chOff x="0" y="0"/>
          <a:chExt cx="0" cy="0"/>
        </a:xfrm>
      </p:grpSpPr>
      <p:sp>
        <p:nvSpPr>
          <p:cNvPr id="107" name="Google Shape;107;p18"/>
          <p:cNvSpPr/>
          <p:nvPr/>
        </p:nvSpPr>
        <p:spPr>
          <a:xfrm>
            <a:off x="2761813" y="293200"/>
            <a:ext cx="6162600" cy="1107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262626"/>
                </a:solidFill>
                <a:latin typeface="Roboto Condensed"/>
                <a:ea typeface="Roboto Condensed"/>
                <a:cs typeface="Roboto Condensed"/>
                <a:sym typeface="Roboto Condensed"/>
              </a:rPr>
              <a:t>Master Schedule Driver Diagram </a:t>
            </a:r>
            <a:endParaRPr b="0" i="0" sz="3600" u="none" cap="none" strike="noStrike">
              <a:solidFill>
                <a:srgbClr val="262626"/>
              </a:solidFill>
              <a:latin typeface="Roboto Condensed"/>
              <a:ea typeface="Roboto Condensed"/>
              <a:cs typeface="Roboto Condensed"/>
              <a:sym typeface="Roboto Condensed"/>
            </a:endParaRPr>
          </a:p>
        </p:txBody>
      </p:sp>
      <p:pic>
        <p:nvPicPr>
          <p:cNvPr id="108" name="Google Shape;108;p18"/>
          <p:cNvPicPr preferRelativeResize="0"/>
          <p:nvPr/>
        </p:nvPicPr>
        <p:blipFill rotWithShape="1">
          <a:blip r:embed="rId3">
            <a:alphaModFix/>
          </a:blip>
          <a:srcRect b="0" l="0" r="0" t="0"/>
          <a:stretch/>
        </p:blipFill>
        <p:spPr>
          <a:xfrm>
            <a:off x="7738581" y="1852264"/>
            <a:ext cx="3441469" cy="3441469"/>
          </a:xfrm>
          <a:prstGeom prst="rect">
            <a:avLst/>
          </a:prstGeom>
          <a:noFill/>
          <a:ln>
            <a:noFill/>
          </a:ln>
        </p:spPr>
      </p:pic>
      <p:pic>
        <p:nvPicPr>
          <p:cNvPr id="109" name="Google Shape;109;p18"/>
          <p:cNvPicPr preferRelativeResize="0"/>
          <p:nvPr/>
        </p:nvPicPr>
        <p:blipFill rotWithShape="1">
          <a:blip r:embed="rId4">
            <a:alphaModFix/>
          </a:blip>
          <a:srcRect b="0" l="0" r="0" t="0"/>
          <a:stretch/>
        </p:blipFill>
        <p:spPr>
          <a:xfrm>
            <a:off x="1204250" y="1497823"/>
            <a:ext cx="6013975" cy="4173700"/>
          </a:xfrm>
          <a:prstGeom prst="rect">
            <a:avLst/>
          </a:prstGeom>
          <a:noFill/>
          <a:ln>
            <a:noFill/>
          </a:ln>
        </p:spPr>
      </p:pic>
      <p:sp>
        <p:nvSpPr>
          <p:cNvPr id="110" name="Google Shape;110;p18"/>
          <p:cNvSpPr txBox="1"/>
          <p:nvPr/>
        </p:nvSpPr>
        <p:spPr>
          <a:xfrm>
            <a:off x="1204250" y="1187500"/>
            <a:ext cx="3441600" cy="2011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Calibri"/>
                <a:ea typeface="Calibri"/>
                <a:cs typeface="Calibri"/>
                <a:sym typeface="Calibri"/>
              </a:rPr>
              <a:t>The Master Schedule is a secondary driver that impacts student access to courses of rigor. </a:t>
            </a:r>
            <a:endParaRPr b="0" i="0" sz="2400" u="none" cap="none" strike="noStrike">
              <a:solidFill>
                <a:srgbClr val="000000"/>
              </a:solidFill>
              <a:latin typeface="Calibri"/>
              <a:ea typeface="Calibri"/>
              <a:cs typeface="Calibri"/>
              <a:sym typeface="Calibri"/>
            </a:endParaRPr>
          </a:p>
        </p:txBody>
      </p:sp>
      <p:pic>
        <p:nvPicPr>
          <p:cNvPr id="111" name="Google Shape;111;p18"/>
          <p:cNvPicPr preferRelativeResize="0"/>
          <p:nvPr/>
        </p:nvPicPr>
        <p:blipFill rotWithShape="1">
          <a:blip r:embed="rId5">
            <a:alphaModFix/>
          </a:blip>
          <a:srcRect b="0" l="0" r="0" t="0"/>
          <a:stretch/>
        </p:blipFill>
        <p:spPr>
          <a:xfrm>
            <a:off x="340516" y="4827154"/>
            <a:ext cx="1207113" cy="168873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0"/>
                                  </p:stCondLst>
                                  <p:childTnLst>
                                    <p:set>
                                      <p:cBhvr>
                                        <p:cTn dur="1" fill="hold">
                                          <p:stCondLst>
                                            <p:cond delay="0"/>
                                          </p:stCondLst>
                                        </p:cTn>
                                        <p:tgtEl>
                                          <p:spTgt spid="107"/>
                                        </p:tgtEl>
                                        <p:attrNameLst>
                                          <p:attrName>style.visibility</p:attrName>
                                        </p:attrNameLst>
                                      </p:cBhvr>
                                      <p:to>
                                        <p:strVal val="visible"/>
                                      </p:to>
                                    </p:set>
                                    <p:anim calcmode="lin" valueType="num">
                                      <p:cBhvr additive="base">
                                        <p:cTn dur="750"/>
                                        <p:tgtEl>
                                          <p:spTgt spid="107"/>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5" name="Shape 115"/>
        <p:cNvGrpSpPr/>
        <p:nvPr/>
      </p:nvGrpSpPr>
      <p:grpSpPr>
        <a:xfrm>
          <a:off x="0" y="0"/>
          <a:ext cx="0" cy="0"/>
          <a:chOff x="0" y="0"/>
          <a:chExt cx="0" cy="0"/>
        </a:xfrm>
      </p:grpSpPr>
      <p:sp>
        <p:nvSpPr>
          <p:cNvPr id="116" name="Google Shape;116;p19"/>
          <p:cNvSpPr/>
          <p:nvPr/>
        </p:nvSpPr>
        <p:spPr>
          <a:xfrm>
            <a:off x="1023162" y="953906"/>
            <a:ext cx="9639922" cy="64633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262626"/>
                </a:solidFill>
                <a:latin typeface="Roboto Condensed"/>
                <a:ea typeface="Roboto Condensed"/>
                <a:cs typeface="Roboto Condensed"/>
                <a:sym typeface="Roboto Condensed"/>
              </a:rPr>
              <a:t>Why Focus on the Master Schedule? </a:t>
            </a:r>
            <a:endParaRPr b="0" i="0" sz="3600" u="none" cap="none" strike="noStrike">
              <a:solidFill>
                <a:srgbClr val="262626"/>
              </a:solidFill>
              <a:latin typeface="Roboto Condensed"/>
              <a:ea typeface="Roboto Condensed"/>
              <a:cs typeface="Roboto Condensed"/>
              <a:sym typeface="Roboto Condensed"/>
            </a:endParaRPr>
          </a:p>
        </p:txBody>
      </p:sp>
      <p:sp>
        <p:nvSpPr>
          <p:cNvPr id="117" name="Google Shape;117;p19"/>
          <p:cNvSpPr/>
          <p:nvPr/>
        </p:nvSpPr>
        <p:spPr>
          <a:xfrm>
            <a:off x="1081850" y="2472400"/>
            <a:ext cx="5973600" cy="20529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rgbClr val="000000"/>
              </a:buClr>
              <a:buSzPts val="1100"/>
              <a:buFont typeface="Arial"/>
              <a:buNone/>
            </a:pPr>
            <a:r>
              <a:rPr b="0" i="1" lang="en-US" sz="1800" u="none" cap="none" strike="noStrike">
                <a:solidFill>
                  <a:schemeClr val="dk1"/>
                </a:solidFill>
                <a:latin typeface="Arial"/>
                <a:ea typeface="Arial"/>
                <a:cs typeface="Arial"/>
                <a:sym typeface="Arial"/>
              </a:rPr>
              <a:t>“The master schedule is to a school what grading policies are to teachers and classrooms. It reveals the true beliefs, attitudes, values, and priorities of the school. The school’s master schedule is like looking at an MRI of the inner workings of a school. It is the window to the soul of the school.”</a:t>
            </a:r>
            <a:endParaRPr b="0" i="1" sz="18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t/>
            </a:r>
            <a:endParaRPr b="0" i="1" sz="18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rPr b="0" i="1" lang="en-US" sz="1800" u="none" cap="none" strike="noStrike">
                <a:solidFill>
                  <a:schemeClr val="dk1"/>
                </a:solidFill>
                <a:latin typeface="Arial"/>
                <a:ea typeface="Arial"/>
                <a:cs typeface="Arial"/>
                <a:sym typeface="Arial"/>
              </a:rPr>
              <a:t> - National Association of Secondary School Principals</a:t>
            </a:r>
            <a:endParaRPr b="0" i="0" sz="1800" u="none" cap="none" strike="noStrike">
              <a:solidFill>
                <a:srgbClr val="000000"/>
              </a:solidFill>
              <a:latin typeface="Arial"/>
              <a:ea typeface="Arial"/>
              <a:cs typeface="Arial"/>
              <a:sym typeface="Arial"/>
            </a:endParaRPr>
          </a:p>
        </p:txBody>
      </p:sp>
      <p:sp>
        <p:nvSpPr>
          <p:cNvPr id="118" name="Google Shape;118;p19"/>
          <p:cNvSpPr/>
          <p:nvPr>
            <p:ph idx="2" type="pic"/>
          </p:nvPr>
        </p:nvSpPr>
        <p:spPr>
          <a:xfrm>
            <a:off x="7861300" y="1036870"/>
            <a:ext cx="3122613" cy="4003675"/>
          </a:xfrm>
          <a:prstGeom prst="rect">
            <a:avLst/>
          </a:prstGeom>
          <a:solidFill>
            <a:srgbClr val="F2F2F2">
              <a:alpha val="76470"/>
            </a:srgbClr>
          </a:solidFill>
          <a:ln>
            <a:noFill/>
          </a:ln>
        </p:spPr>
        <p:txBody>
          <a:bodyPr anchorCtr="0" anchor="t" bIns="45700" lIns="91425" spcFirstLastPara="1" rIns="91425" wrap="square" tIns="45700">
            <a:noAutofit/>
          </a:bodyPr>
          <a:lstStyle/>
          <a:p>
            <a:pPr indent="0" lvl="0" marL="0" marR="0" rtl="0" algn="l">
              <a:lnSpc>
                <a:spcPct val="90000"/>
              </a:lnSpc>
              <a:spcBef>
                <a:spcPts val="1000"/>
              </a:spcBef>
              <a:spcAft>
                <a:spcPts val="0"/>
              </a:spcAft>
              <a:buClr>
                <a:srgbClr val="A5A5A5"/>
              </a:buClr>
              <a:buSzPts val="1600"/>
              <a:buFont typeface="Arial"/>
              <a:buNone/>
            </a:pPr>
            <a:r>
              <a:t/>
            </a:r>
            <a:endParaRPr b="0" i="0" sz="1600" u="none" cap="none" strike="noStrike">
              <a:solidFill>
                <a:srgbClr val="A5A5A5"/>
              </a:solidFill>
              <a:latin typeface="Calibri"/>
              <a:ea typeface="Calibri"/>
              <a:cs typeface="Calibri"/>
              <a:sym typeface="Calibri"/>
            </a:endParaRPr>
          </a:p>
        </p:txBody>
      </p:sp>
      <p:pic>
        <p:nvPicPr>
          <p:cNvPr id="119" name="Google Shape;119;p19"/>
          <p:cNvPicPr preferRelativeResize="0"/>
          <p:nvPr/>
        </p:nvPicPr>
        <p:blipFill rotWithShape="1">
          <a:blip r:embed="rId3">
            <a:alphaModFix/>
          </a:blip>
          <a:srcRect b="0" l="0" r="0" t="0"/>
          <a:stretch/>
        </p:blipFill>
        <p:spPr>
          <a:xfrm>
            <a:off x="7996850" y="1785995"/>
            <a:ext cx="2666225" cy="2892575"/>
          </a:xfrm>
          <a:prstGeom prst="rect">
            <a:avLst/>
          </a:prstGeom>
          <a:noFill/>
          <a:ln>
            <a:noFill/>
          </a:ln>
        </p:spPr>
      </p:pic>
      <p:pic>
        <p:nvPicPr>
          <p:cNvPr id="120" name="Google Shape;120;p19"/>
          <p:cNvPicPr preferRelativeResize="0"/>
          <p:nvPr/>
        </p:nvPicPr>
        <p:blipFill rotWithShape="1">
          <a:blip r:embed="rId4">
            <a:alphaModFix/>
          </a:blip>
          <a:srcRect b="0" l="0" r="0" t="0"/>
          <a:stretch/>
        </p:blipFill>
        <p:spPr>
          <a:xfrm>
            <a:off x="478293" y="5040545"/>
            <a:ext cx="1207113" cy="168873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0"/>
                                  </p:stCondLst>
                                  <p:childTnLst>
                                    <p:set>
                                      <p:cBhvr>
                                        <p:cTn dur="1" fill="hold">
                                          <p:stCondLst>
                                            <p:cond delay="0"/>
                                          </p:stCondLst>
                                        </p:cTn>
                                        <p:tgtEl>
                                          <p:spTgt spid="116"/>
                                        </p:tgtEl>
                                        <p:attrNameLst>
                                          <p:attrName>style.visibility</p:attrName>
                                        </p:attrNameLst>
                                      </p:cBhvr>
                                      <p:to>
                                        <p:strVal val="visible"/>
                                      </p:to>
                                    </p:set>
                                    <p:anim calcmode="lin" valueType="num">
                                      <p:cBhvr additive="base">
                                        <p:cTn dur="750"/>
                                        <p:tgtEl>
                                          <p:spTgt spid="116"/>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117"/>
                                        </p:tgtEl>
                                        <p:attrNameLst>
                                          <p:attrName>style.visibility</p:attrName>
                                        </p:attrNameLst>
                                      </p:cBhvr>
                                      <p:to>
                                        <p:strVal val="visible"/>
                                      </p:to>
                                    </p:set>
                                    <p:anim calcmode="lin" valueType="num">
                                      <p:cBhvr additive="base">
                                        <p:cTn dur="750"/>
                                        <p:tgtEl>
                                          <p:spTgt spid="117"/>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4" name="Shape 124"/>
        <p:cNvGrpSpPr/>
        <p:nvPr/>
      </p:nvGrpSpPr>
      <p:grpSpPr>
        <a:xfrm>
          <a:off x="0" y="0"/>
          <a:ext cx="0" cy="0"/>
          <a:chOff x="0" y="0"/>
          <a:chExt cx="0" cy="0"/>
        </a:xfrm>
      </p:grpSpPr>
      <p:sp>
        <p:nvSpPr>
          <p:cNvPr id="125" name="Google Shape;125;p20"/>
          <p:cNvSpPr/>
          <p:nvPr/>
        </p:nvSpPr>
        <p:spPr>
          <a:xfrm>
            <a:off x="1023162" y="953906"/>
            <a:ext cx="9639900" cy="646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262626"/>
                </a:solidFill>
                <a:latin typeface="Roboto Condensed"/>
                <a:ea typeface="Roboto Condensed"/>
                <a:cs typeface="Roboto Condensed"/>
                <a:sym typeface="Roboto Condensed"/>
              </a:rPr>
              <a:t>Master Schedule - Objective</a:t>
            </a:r>
            <a:endParaRPr b="0" i="0" sz="3600" u="none" cap="none" strike="noStrike">
              <a:solidFill>
                <a:srgbClr val="262626"/>
              </a:solidFill>
              <a:latin typeface="Roboto Condensed"/>
              <a:ea typeface="Roboto Condensed"/>
              <a:cs typeface="Roboto Condensed"/>
              <a:sym typeface="Roboto Condensed"/>
            </a:endParaRPr>
          </a:p>
        </p:txBody>
      </p:sp>
      <p:sp>
        <p:nvSpPr>
          <p:cNvPr id="126" name="Google Shape;126;p20"/>
          <p:cNvSpPr/>
          <p:nvPr/>
        </p:nvSpPr>
        <p:spPr>
          <a:xfrm>
            <a:off x="1023140" y="1600225"/>
            <a:ext cx="8704200" cy="2052900"/>
          </a:xfrm>
          <a:prstGeom prst="rect">
            <a:avLst/>
          </a:prstGeom>
          <a:noFill/>
          <a:ln>
            <a:noFill/>
          </a:ln>
        </p:spPr>
        <p:txBody>
          <a:bodyPr anchorCtr="0" anchor="t" bIns="45700" lIns="91425" spcFirstLastPara="1" rIns="91425" wrap="square" tIns="45700">
            <a:noAutofit/>
          </a:bodyPr>
          <a:lstStyle/>
          <a:p>
            <a:pPr indent="0" lvl="0" marL="0" marR="0" rtl="0" algn="l">
              <a:lnSpc>
                <a:spcPct val="130000"/>
              </a:lnSpc>
              <a:spcBef>
                <a:spcPts val="0"/>
              </a:spcBef>
              <a:spcAft>
                <a:spcPts val="0"/>
              </a:spcAft>
              <a:buClr>
                <a:srgbClr val="000000"/>
              </a:buClr>
              <a:buSzPts val="3000"/>
              <a:buFont typeface="Arial"/>
              <a:buNone/>
            </a:pPr>
            <a:r>
              <a:t/>
            </a:r>
            <a:endParaRPr b="0" i="0" sz="3000" u="none" cap="none" strike="noStrike">
              <a:solidFill>
                <a:schemeClr val="dk1"/>
              </a:solidFill>
              <a:latin typeface="Open Sans Light"/>
              <a:ea typeface="Open Sans Light"/>
              <a:cs typeface="Open Sans Light"/>
              <a:sym typeface="Open Sans Light"/>
            </a:endParaRPr>
          </a:p>
          <a:p>
            <a:pPr indent="-419100" lvl="0" marL="457200" marR="0" rtl="0" algn="l">
              <a:lnSpc>
                <a:spcPct val="130000"/>
              </a:lnSpc>
              <a:spcBef>
                <a:spcPts val="0"/>
              </a:spcBef>
              <a:spcAft>
                <a:spcPts val="0"/>
              </a:spcAft>
              <a:buClr>
                <a:schemeClr val="dk1"/>
              </a:buClr>
              <a:buSzPts val="3000"/>
              <a:buFont typeface="Open Sans Light"/>
              <a:buChar char="●"/>
            </a:pPr>
            <a:r>
              <a:rPr b="0" i="0" lang="en-US" sz="3000" u="none" cap="none" strike="noStrike">
                <a:solidFill>
                  <a:schemeClr val="dk1"/>
                </a:solidFill>
                <a:latin typeface="Open Sans Light"/>
                <a:ea typeface="Open Sans Light"/>
                <a:cs typeface="Open Sans Light"/>
                <a:sym typeface="Open Sans Light"/>
              </a:rPr>
              <a:t>Maximize staffing allocations</a:t>
            </a:r>
            <a:endParaRPr b="0" i="0" sz="3000" u="none" cap="none" strike="noStrike">
              <a:solidFill>
                <a:schemeClr val="dk1"/>
              </a:solidFill>
              <a:latin typeface="Open Sans Light"/>
              <a:ea typeface="Open Sans Light"/>
              <a:cs typeface="Open Sans Light"/>
              <a:sym typeface="Open Sans Light"/>
            </a:endParaRPr>
          </a:p>
          <a:p>
            <a:pPr indent="-419100" lvl="0" marL="457200" marR="0" rtl="0" algn="l">
              <a:lnSpc>
                <a:spcPct val="130000"/>
              </a:lnSpc>
              <a:spcBef>
                <a:spcPts val="0"/>
              </a:spcBef>
              <a:spcAft>
                <a:spcPts val="0"/>
              </a:spcAft>
              <a:buClr>
                <a:schemeClr val="dk1"/>
              </a:buClr>
              <a:buSzPts val="3000"/>
              <a:buFont typeface="Open Sans Light"/>
              <a:buChar char="●"/>
            </a:pPr>
            <a:r>
              <a:rPr b="0" i="0" lang="en-US" sz="3000" u="none" cap="none" strike="noStrike">
                <a:solidFill>
                  <a:schemeClr val="dk1"/>
                </a:solidFill>
                <a:latin typeface="Open Sans Light"/>
                <a:ea typeface="Open Sans Light"/>
                <a:cs typeface="Open Sans Light"/>
                <a:sym typeface="Open Sans Light"/>
              </a:rPr>
              <a:t>Integrate programs and course offerings across instructional time</a:t>
            </a:r>
            <a:endParaRPr b="0" i="0" sz="3000" u="none" cap="none" strike="noStrike">
              <a:solidFill>
                <a:schemeClr val="dk1"/>
              </a:solidFill>
              <a:latin typeface="Open Sans Light"/>
              <a:ea typeface="Open Sans Light"/>
              <a:cs typeface="Open Sans Light"/>
              <a:sym typeface="Open Sans Light"/>
            </a:endParaRPr>
          </a:p>
          <a:p>
            <a:pPr indent="-419100" lvl="0" marL="457200" marR="0" rtl="0" algn="l">
              <a:lnSpc>
                <a:spcPct val="130000"/>
              </a:lnSpc>
              <a:spcBef>
                <a:spcPts val="0"/>
              </a:spcBef>
              <a:spcAft>
                <a:spcPts val="0"/>
              </a:spcAft>
              <a:buClr>
                <a:schemeClr val="dk1"/>
              </a:buClr>
              <a:buSzPts val="3000"/>
              <a:buFont typeface="Open Sans Light"/>
              <a:buChar char="●"/>
            </a:pPr>
            <a:r>
              <a:rPr b="0" i="0" lang="en-US" sz="3000" u="none" cap="none" strike="noStrike">
                <a:solidFill>
                  <a:schemeClr val="dk1"/>
                </a:solidFill>
                <a:latin typeface="Open Sans Light"/>
                <a:ea typeface="Open Sans Light"/>
                <a:cs typeface="Open Sans Light"/>
                <a:sym typeface="Open Sans Light"/>
              </a:rPr>
              <a:t>Maximize facility use</a:t>
            </a:r>
            <a:endParaRPr b="0" i="0" sz="3000" u="none" cap="none" strike="noStrike">
              <a:solidFill>
                <a:schemeClr val="dk1"/>
              </a:solidFill>
              <a:latin typeface="Open Sans Light"/>
              <a:ea typeface="Open Sans Light"/>
              <a:cs typeface="Open Sans Light"/>
              <a:sym typeface="Open Sans Light"/>
            </a:endParaRPr>
          </a:p>
        </p:txBody>
      </p:sp>
      <p:pic>
        <p:nvPicPr>
          <p:cNvPr id="127" name="Google Shape;127;p20"/>
          <p:cNvPicPr preferRelativeResize="0"/>
          <p:nvPr/>
        </p:nvPicPr>
        <p:blipFill rotWithShape="1">
          <a:blip r:embed="rId3">
            <a:alphaModFix/>
          </a:blip>
          <a:srcRect b="0" l="0" r="0" t="0"/>
          <a:stretch/>
        </p:blipFill>
        <p:spPr>
          <a:xfrm>
            <a:off x="10157951" y="281448"/>
            <a:ext cx="1586682" cy="1586682"/>
          </a:xfrm>
          <a:prstGeom prst="rect">
            <a:avLst/>
          </a:prstGeom>
          <a:noFill/>
          <a:ln>
            <a:noFill/>
          </a:ln>
        </p:spPr>
      </p:pic>
      <p:pic>
        <p:nvPicPr>
          <p:cNvPr id="128" name="Google Shape;128;p20"/>
          <p:cNvPicPr preferRelativeResize="0"/>
          <p:nvPr/>
        </p:nvPicPr>
        <p:blipFill rotWithShape="1">
          <a:blip r:embed="rId4">
            <a:alphaModFix/>
          </a:blip>
          <a:srcRect b="0" l="0" r="0" t="0"/>
          <a:stretch/>
        </p:blipFill>
        <p:spPr>
          <a:xfrm>
            <a:off x="209243" y="4699758"/>
            <a:ext cx="1207113" cy="168873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0"/>
                                  </p:stCondLst>
                                  <p:childTnLst>
                                    <p:set>
                                      <p:cBhvr>
                                        <p:cTn dur="1" fill="hold">
                                          <p:stCondLst>
                                            <p:cond delay="0"/>
                                          </p:stCondLst>
                                        </p:cTn>
                                        <p:tgtEl>
                                          <p:spTgt spid="125"/>
                                        </p:tgtEl>
                                        <p:attrNameLst>
                                          <p:attrName>style.visibility</p:attrName>
                                        </p:attrNameLst>
                                      </p:cBhvr>
                                      <p:to>
                                        <p:strVal val="visible"/>
                                      </p:to>
                                    </p:set>
                                    <p:anim calcmode="lin" valueType="num">
                                      <p:cBhvr additive="base">
                                        <p:cTn dur="750"/>
                                        <p:tgtEl>
                                          <p:spTgt spid="125"/>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126"/>
                                        </p:tgtEl>
                                        <p:attrNameLst>
                                          <p:attrName>style.visibility</p:attrName>
                                        </p:attrNameLst>
                                      </p:cBhvr>
                                      <p:to>
                                        <p:strVal val="visible"/>
                                      </p:to>
                                    </p:set>
                                    <p:anim calcmode="lin" valueType="num">
                                      <p:cBhvr additive="base">
                                        <p:cTn dur="750"/>
                                        <p:tgtEl>
                                          <p:spTgt spid="126"/>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2" name="Shape 132"/>
        <p:cNvGrpSpPr/>
        <p:nvPr/>
      </p:nvGrpSpPr>
      <p:grpSpPr>
        <a:xfrm>
          <a:off x="0" y="0"/>
          <a:ext cx="0" cy="0"/>
          <a:chOff x="0" y="0"/>
          <a:chExt cx="0" cy="0"/>
        </a:xfrm>
      </p:grpSpPr>
      <p:sp>
        <p:nvSpPr>
          <p:cNvPr id="133" name="Google Shape;133;p21"/>
          <p:cNvSpPr/>
          <p:nvPr/>
        </p:nvSpPr>
        <p:spPr>
          <a:xfrm>
            <a:off x="779137" y="465856"/>
            <a:ext cx="9639900" cy="646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262626"/>
                </a:solidFill>
                <a:latin typeface="Roboto Condensed"/>
                <a:ea typeface="Roboto Condensed"/>
                <a:cs typeface="Roboto Condensed"/>
                <a:sym typeface="Roboto Condensed"/>
              </a:rPr>
              <a:t>Master Schedule - Considerations</a:t>
            </a:r>
            <a:endParaRPr b="0" i="0" sz="3600" u="none" cap="none" strike="noStrike">
              <a:solidFill>
                <a:srgbClr val="262626"/>
              </a:solidFill>
              <a:latin typeface="Roboto Condensed"/>
              <a:ea typeface="Roboto Condensed"/>
              <a:cs typeface="Roboto Condensed"/>
              <a:sym typeface="Roboto Condensed"/>
            </a:endParaRPr>
          </a:p>
        </p:txBody>
      </p:sp>
      <p:sp>
        <p:nvSpPr>
          <p:cNvPr id="134" name="Google Shape;134;p21"/>
          <p:cNvSpPr/>
          <p:nvPr/>
        </p:nvSpPr>
        <p:spPr>
          <a:xfrm>
            <a:off x="1023137" y="1600225"/>
            <a:ext cx="10160100" cy="2052900"/>
          </a:xfrm>
          <a:prstGeom prst="rect">
            <a:avLst/>
          </a:prstGeom>
          <a:noFill/>
          <a:ln>
            <a:noFill/>
          </a:ln>
        </p:spPr>
        <p:txBody>
          <a:bodyPr anchorCtr="0" anchor="t" bIns="45700" lIns="91425" spcFirstLastPara="1" rIns="91425" wrap="square" tIns="45700">
            <a:noAutofit/>
          </a:bodyPr>
          <a:lstStyle/>
          <a:p>
            <a:pPr indent="-228600" lvl="0" marL="228600" marR="0" rtl="0" algn="l">
              <a:lnSpc>
                <a:spcPct val="80000"/>
              </a:lnSpc>
              <a:spcBef>
                <a:spcPts val="0"/>
              </a:spcBef>
              <a:spcAft>
                <a:spcPts val="0"/>
              </a:spcAft>
              <a:buClr>
                <a:schemeClr val="dk1"/>
              </a:buClr>
              <a:buSzPts val="2590"/>
              <a:buFont typeface="Arial"/>
              <a:buChar char="•"/>
            </a:pPr>
            <a:r>
              <a:rPr b="0" i="0" lang="en-US" sz="2590" u="none" cap="none" strike="noStrike">
                <a:solidFill>
                  <a:schemeClr val="dk1"/>
                </a:solidFill>
                <a:latin typeface="Arial"/>
                <a:ea typeface="Arial"/>
                <a:cs typeface="Arial"/>
                <a:sym typeface="Arial"/>
              </a:rPr>
              <a:t>Current/historical Master Schedule structure</a:t>
            </a:r>
            <a:endParaRPr b="0" i="0" sz="2800" u="none" cap="none" strike="noStrike">
              <a:solidFill>
                <a:schemeClr val="dk1"/>
              </a:solidFill>
              <a:latin typeface="Arial"/>
              <a:ea typeface="Arial"/>
              <a:cs typeface="Arial"/>
              <a:sym typeface="Arial"/>
            </a:endParaRPr>
          </a:p>
          <a:p>
            <a:pPr indent="-228600" lvl="0" marL="228600" marR="0" rtl="0" algn="l">
              <a:lnSpc>
                <a:spcPct val="80000"/>
              </a:lnSpc>
              <a:spcBef>
                <a:spcPts val="1000"/>
              </a:spcBef>
              <a:spcAft>
                <a:spcPts val="0"/>
              </a:spcAft>
              <a:buClr>
                <a:schemeClr val="dk1"/>
              </a:buClr>
              <a:buSzPts val="2590"/>
              <a:buFont typeface="Arial"/>
              <a:buChar char="•"/>
            </a:pPr>
            <a:r>
              <a:rPr b="0" i="0" lang="en-US" sz="2590" u="none" cap="none" strike="noStrike">
                <a:solidFill>
                  <a:schemeClr val="dk1"/>
                </a:solidFill>
                <a:latin typeface="Arial"/>
                <a:ea typeface="Arial"/>
                <a:cs typeface="Arial"/>
                <a:sym typeface="Arial"/>
              </a:rPr>
              <a:t>Student Information System structure </a:t>
            </a:r>
            <a:endParaRPr b="0" i="0" sz="2800" u="none" cap="none" strike="noStrike">
              <a:solidFill>
                <a:schemeClr val="dk1"/>
              </a:solidFill>
              <a:latin typeface="Arial"/>
              <a:ea typeface="Arial"/>
              <a:cs typeface="Arial"/>
              <a:sym typeface="Arial"/>
            </a:endParaRPr>
          </a:p>
          <a:p>
            <a:pPr indent="-228600" lvl="0" marL="228600" marR="0" rtl="0" algn="l">
              <a:lnSpc>
                <a:spcPct val="80000"/>
              </a:lnSpc>
              <a:spcBef>
                <a:spcPts val="1000"/>
              </a:spcBef>
              <a:spcAft>
                <a:spcPts val="0"/>
              </a:spcAft>
              <a:buClr>
                <a:schemeClr val="dk1"/>
              </a:buClr>
              <a:buSzPts val="2590"/>
              <a:buFont typeface="Arial"/>
              <a:buChar char="•"/>
            </a:pPr>
            <a:r>
              <a:rPr b="0" i="0" lang="en-US" sz="2590" u="none" cap="none" strike="noStrike">
                <a:solidFill>
                  <a:schemeClr val="dk1"/>
                </a:solidFill>
                <a:latin typeface="Arial"/>
                <a:ea typeface="Arial"/>
                <a:cs typeface="Arial"/>
                <a:sym typeface="Arial"/>
              </a:rPr>
              <a:t>Counseling Calendar for Course Selection</a:t>
            </a:r>
            <a:endParaRPr b="0" i="0" sz="2800" u="none" cap="none" strike="noStrike">
              <a:solidFill>
                <a:schemeClr val="dk1"/>
              </a:solidFill>
              <a:latin typeface="Arial"/>
              <a:ea typeface="Arial"/>
              <a:cs typeface="Arial"/>
              <a:sym typeface="Arial"/>
            </a:endParaRPr>
          </a:p>
          <a:p>
            <a:pPr indent="-228600" lvl="0" marL="228600" marR="0" rtl="0" algn="l">
              <a:lnSpc>
                <a:spcPct val="80000"/>
              </a:lnSpc>
              <a:spcBef>
                <a:spcPts val="1000"/>
              </a:spcBef>
              <a:spcAft>
                <a:spcPts val="0"/>
              </a:spcAft>
              <a:buClr>
                <a:schemeClr val="dk1"/>
              </a:buClr>
              <a:buSzPts val="2590"/>
              <a:buFont typeface="Arial"/>
              <a:buChar char="•"/>
            </a:pPr>
            <a:r>
              <a:rPr b="0" i="0" lang="en-US" sz="2590" u="none" cap="none" strike="noStrike">
                <a:solidFill>
                  <a:schemeClr val="dk1"/>
                </a:solidFill>
                <a:latin typeface="Arial"/>
                <a:ea typeface="Arial"/>
                <a:cs typeface="Arial"/>
                <a:sym typeface="Arial"/>
              </a:rPr>
              <a:t>Course Selection Process, including forms.</a:t>
            </a:r>
            <a:endParaRPr b="0" i="0" sz="2800" u="none" cap="none" strike="noStrike">
              <a:solidFill>
                <a:schemeClr val="dk1"/>
              </a:solidFill>
              <a:latin typeface="Arial"/>
              <a:ea typeface="Arial"/>
              <a:cs typeface="Arial"/>
              <a:sym typeface="Arial"/>
            </a:endParaRPr>
          </a:p>
          <a:p>
            <a:pPr indent="-228600" lvl="0" marL="228600" marR="0" rtl="0" algn="l">
              <a:lnSpc>
                <a:spcPct val="80000"/>
              </a:lnSpc>
              <a:spcBef>
                <a:spcPts val="1000"/>
              </a:spcBef>
              <a:spcAft>
                <a:spcPts val="0"/>
              </a:spcAft>
              <a:buClr>
                <a:schemeClr val="dk1"/>
              </a:buClr>
              <a:buSzPts val="2590"/>
              <a:buFont typeface="Arial"/>
              <a:buChar char="•"/>
            </a:pPr>
            <a:r>
              <a:rPr b="0" i="0" lang="en-US" sz="2590" u="none" cap="none" strike="noStrike">
                <a:solidFill>
                  <a:schemeClr val="dk1"/>
                </a:solidFill>
                <a:latin typeface="Arial"/>
                <a:ea typeface="Arial"/>
                <a:cs typeface="Arial"/>
                <a:sym typeface="Arial"/>
              </a:rPr>
              <a:t>AP/IB/DE/CTE/Athletics/JROTC/Activities student recruitment timelines and processes</a:t>
            </a:r>
            <a:endParaRPr b="0" i="0" sz="2800" u="none" cap="none" strike="noStrike">
              <a:solidFill>
                <a:schemeClr val="dk1"/>
              </a:solidFill>
              <a:latin typeface="Arial"/>
              <a:ea typeface="Arial"/>
              <a:cs typeface="Arial"/>
              <a:sym typeface="Arial"/>
            </a:endParaRPr>
          </a:p>
          <a:p>
            <a:pPr indent="-228600" lvl="0" marL="228600" marR="0" rtl="0" algn="l">
              <a:lnSpc>
                <a:spcPct val="80000"/>
              </a:lnSpc>
              <a:spcBef>
                <a:spcPts val="1000"/>
              </a:spcBef>
              <a:spcAft>
                <a:spcPts val="0"/>
              </a:spcAft>
              <a:buClr>
                <a:schemeClr val="dk1"/>
              </a:buClr>
              <a:buSzPts val="2590"/>
              <a:buFont typeface="Arial"/>
              <a:buChar char="•"/>
            </a:pPr>
            <a:r>
              <a:rPr b="0" i="0" lang="en-US" sz="2590" u="none" cap="none" strike="noStrike">
                <a:solidFill>
                  <a:schemeClr val="dk1"/>
                </a:solidFill>
                <a:latin typeface="Arial"/>
                <a:ea typeface="Arial"/>
                <a:cs typeface="Arial"/>
                <a:sym typeface="Arial"/>
              </a:rPr>
              <a:t>Staffing – FTE numbers and specific credentials</a:t>
            </a:r>
            <a:endParaRPr b="0" i="0" sz="2800" u="none" cap="none" strike="noStrike">
              <a:solidFill>
                <a:schemeClr val="dk1"/>
              </a:solidFill>
              <a:latin typeface="Arial"/>
              <a:ea typeface="Arial"/>
              <a:cs typeface="Arial"/>
              <a:sym typeface="Arial"/>
            </a:endParaRPr>
          </a:p>
          <a:p>
            <a:pPr indent="-228600" lvl="0" marL="228600" marR="0" rtl="0" algn="l">
              <a:lnSpc>
                <a:spcPct val="80000"/>
              </a:lnSpc>
              <a:spcBef>
                <a:spcPts val="1000"/>
              </a:spcBef>
              <a:spcAft>
                <a:spcPts val="0"/>
              </a:spcAft>
              <a:buClr>
                <a:schemeClr val="dk1"/>
              </a:buClr>
              <a:buSzPts val="2590"/>
              <a:buFont typeface="Arial"/>
              <a:buChar char="•"/>
            </a:pPr>
            <a:r>
              <a:rPr b="0" i="0" lang="en-US" sz="2590" u="none" cap="none" strike="noStrike">
                <a:solidFill>
                  <a:schemeClr val="dk1"/>
                </a:solidFill>
                <a:latin typeface="Arial"/>
                <a:ea typeface="Arial"/>
                <a:cs typeface="Arial"/>
                <a:sym typeface="Arial"/>
              </a:rPr>
              <a:t>Teacher experience and assignment preference</a:t>
            </a:r>
            <a:endParaRPr b="0" i="0" sz="2800" u="none" cap="none" strike="noStrike">
              <a:solidFill>
                <a:schemeClr val="dk1"/>
              </a:solidFill>
              <a:latin typeface="Arial"/>
              <a:ea typeface="Arial"/>
              <a:cs typeface="Arial"/>
              <a:sym typeface="Arial"/>
            </a:endParaRPr>
          </a:p>
          <a:p>
            <a:pPr indent="-228600" lvl="0" marL="228600" marR="0" rtl="0" algn="l">
              <a:lnSpc>
                <a:spcPct val="80000"/>
              </a:lnSpc>
              <a:spcBef>
                <a:spcPts val="1000"/>
              </a:spcBef>
              <a:spcAft>
                <a:spcPts val="0"/>
              </a:spcAft>
              <a:buClr>
                <a:schemeClr val="dk1"/>
              </a:buClr>
              <a:buSzPts val="2590"/>
              <a:buFont typeface="Arial"/>
              <a:buChar char="•"/>
            </a:pPr>
            <a:r>
              <a:rPr b="0" i="0" lang="en-US" sz="2590" u="none" cap="none" strike="noStrike">
                <a:solidFill>
                  <a:schemeClr val="dk1"/>
                </a:solidFill>
                <a:latin typeface="Arial"/>
                <a:ea typeface="Arial"/>
                <a:cs typeface="Arial"/>
                <a:sym typeface="Arial"/>
              </a:rPr>
              <a:t>Physical classroom space</a:t>
            </a:r>
            <a:endParaRPr b="0" i="0" sz="2800" u="none" cap="none" strike="noStrike">
              <a:solidFill>
                <a:schemeClr val="dk1"/>
              </a:solidFill>
              <a:latin typeface="Arial"/>
              <a:ea typeface="Arial"/>
              <a:cs typeface="Arial"/>
              <a:sym typeface="Arial"/>
            </a:endParaRPr>
          </a:p>
          <a:p>
            <a:pPr indent="-228600" lvl="0" marL="228600" marR="0" rtl="0" algn="l">
              <a:lnSpc>
                <a:spcPct val="80000"/>
              </a:lnSpc>
              <a:spcBef>
                <a:spcPts val="1000"/>
              </a:spcBef>
              <a:spcAft>
                <a:spcPts val="0"/>
              </a:spcAft>
              <a:buClr>
                <a:schemeClr val="dk1"/>
              </a:buClr>
              <a:buSzPts val="2590"/>
              <a:buFont typeface="Arial"/>
              <a:buChar char="•"/>
            </a:pPr>
            <a:r>
              <a:rPr b="0" i="0" lang="en-US" sz="2590" u="none" cap="none" strike="noStrike">
                <a:solidFill>
                  <a:schemeClr val="dk1"/>
                </a:solidFill>
                <a:latin typeface="Arial"/>
                <a:ea typeface="Arial"/>
                <a:cs typeface="Arial"/>
                <a:sym typeface="Arial"/>
              </a:rPr>
              <a:t>Contract Language with respect to class size, transfer,  and assignment</a:t>
            </a:r>
            <a:endParaRPr b="0" i="0" sz="1400" u="none" cap="none" strike="noStrike">
              <a:solidFill>
                <a:schemeClr val="dk1"/>
              </a:solidFill>
              <a:latin typeface="Arial"/>
              <a:ea typeface="Arial"/>
              <a:cs typeface="Arial"/>
              <a:sym typeface="Arial"/>
            </a:endParaRPr>
          </a:p>
        </p:txBody>
      </p:sp>
      <p:pic>
        <p:nvPicPr>
          <p:cNvPr id="135" name="Google Shape;135;p21"/>
          <p:cNvPicPr preferRelativeResize="0"/>
          <p:nvPr/>
        </p:nvPicPr>
        <p:blipFill rotWithShape="1">
          <a:blip r:embed="rId3">
            <a:alphaModFix/>
          </a:blip>
          <a:srcRect b="0" l="0" r="0" t="0"/>
          <a:stretch/>
        </p:blipFill>
        <p:spPr>
          <a:xfrm>
            <a:off x="10157951" y="281448"/>
            <a:ext cx="1586681" cy="1586681"/>
          </a:xfrm>
          <a:prstGeom prst="rect">
            <a:avLst/>
          </a:prstGeom>
          <a:noFill/>
          <a:ln>
            <a:noFill/>
          </a:ln>
        </p:spPr>
      </p:pic>
      <p:pic>
        <p:nvPicPr>
          <p:cNvPr id="136" name="Google Shape;136;p21"/>
          <p:cNvPicPr preferRelativeResize="0"/>
          <p:nvPr/>
        </p:nvPicPr>
        <p:blipFill rotWithShape="1">
          <a:blip r:embed="rId4">
            <a:alphaModFix/>
          </a:blip>
          <a:srcRect b="0" l="0" r="0" t="0"/>
          <a:stretch/>
        </p:blipFill>
        <p:spPr>
          <a:xfrm>
            <a:off x="10537519" y="4468849"/>
            <a:ext cx="1207113" cy="168873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0"/>
                                  </p:stCondLst>
                                  <p:childTnLst>
                                    <p:set>
                                      <p:cBhvr>
                                        <p:cTn dur="1" fill="hold">
                                          <p:stCondLst>
                                            <p:cond delay="0"/>
                                          </p:stCondLst>
                                        </p:cTn>
                                        <p:tgtEl>
                                          <p:spTgt spid="133"/>
                                        </p:tgtEl>
                                        <p:attrNameLst>
                                          <p:attrName>style.visibility</p:attrName>
                                        </p:attrNameLst>
                                      </p:cBhvr>
                                      <p:to>
                                        <p:strVal val="visible"/>
                                      </p:to>
                                    </p:set>
                                    <p:anim calcmode="lin" valueType="num">
                                      <p:cBhvr additive="base">
                                        <p:cTn dur="750"/>
                                        <p:tgtEl>
                                          <p:spTgt spid="133"/>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134"/>
                                        </p:tgtEl>
                                        <p:attrNameLst>
                                          <p:attrName>style.visibility</p:attrName>
                                        </p:attrNameLst>
                                      </p:cBhvr>
                                      <p:to>
                                        <p:strVal val="visible"/>
                                      </p:to>
                                    </p:set>
                                    <p:anim calcmode="lin" valueType="num">
                                      <p:cBhvr additive="base">
                                        <p:cTn dur="750"/>
                                        <p:tgtEl>
                                          <p:spTgt spid="134"/>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0" name="Shape 140"/>
        <p:cNvGrpSpPr/>
        <p:nvPr/>
      </p:nvGrpSpPr>
      <p:grpSpPr>
        <a:xfrm>
          <a:off x="0" y="0"/>
          <a:ext cx="0" cy="0"/>
          <a:chOff x="0" y="0"/>
          <a:chExt cx="0" cy="0"/>
        </a:xfrm>
      </p:grpSpPr>
      <p:sp>
        <p:nvSpPr>
          <p:cNvPr id="141" name="Google Shape;141;p22"/>
          <p:cNvSpPr/>
          <p:nvPr/>
        </p:nvSpPr>
        <p:spPr>
          <a:xfrm>
            <a:off x="1023162" y="953906"/>
            <a:ext cx="9639922" cy="64633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262626"/>
                </a:solidFill>
                <a:latin typeface="Roboto Condensed"/>
                <a:ea typeface="Roboto Condensed"/>
                <a:cs typeface="Roboto Condensed"/>
                <a:sym typeface="Roboto Condensed"/>
              </a:rPr>
              <a:t>Master Schedule Structure</a:t>
            </a:r>
            <a:endParaRPr b="0" i="0" sz="3600" u="none" cap="none" strike="noStrike">
              <a:solidFill>
                <a:srgbClr val="262626"/>
              </a:solidFill>
              <a:latin typeface="Roboto Condensed"/>
              <a:ea typeface="Roboto Condensed"/>
              <a:cs typeface="Roboto Condensed"/>
              <a:sym typeface="Roboto Condensed"/>
            </a:endParaRPr>
          </a:p>
        </p:txBody>
      </p:sp>
      <p:sp>
        <p:nvSpPr>
          <p:cNvPr id="142" name="Google Shape;142;p22"/>
          <p:cNvSpPr/>
          <p:nvPr/>
        </p:nvSpPr>
        <p:spPr>
          <a:xfrm>
            <a:off x="1814114" y="1600225"/>
            <a:ext cx="9049200" cy="2052900"/>
          </a:xfrm>
          <a:prstGeom prst="rect">
            <a:avLst/>
          </a:prstGeom>
          <a:noFill/>
          <a:ln>
            <a:noFill/>
          </a:ln>
        </p:spPr>
        <p:txBody>
          <a:bodyPr anchorCtr="0" anchor="t" bIns="45700" lIns="91425" spcFirstLastPara="1" rIns="91425" wrap="square" tIns="45700">
            <a:noAutofit/>
          </a:bodyPr>
          <a:lstStyle/>
          <a:p>
            <a:pPr indent="-228600" lvl="0" marL="228600" marR="0" rtl="0" algn="l">
              <a:lnSpc>
                <a:spcPct val="90000"/>
              </a:lnSpc>
              <a:spcBef>
                <a:spcPts val="0"/>
              </a:spcBef>
              <a:spcAft>
                <a:spcPts val="0"/>
              </a:spcAft>
              <a:buClr>
                <a:schemeClr val="dk1"/>
              </a:buClr>
              <a:buSzPts val="2800"/>
              <a:buFont typeface="Arial"/>
              <a:buChar char="•"/>
            </a:pPr>
            <a:r>
              <a:rPr b="0" i="0" lang="en-US" sz="2800" u="none" cap="none" strike="noStrike">
                <a:solidFill>
                  <a:schemeClr val="dk1"/>
                </a:solidFill>
                <a:latin typeface="Calibri"/>
                <a:ea typeface="Calibri"/>
                <a:cs typeface="Calibri"/>
                <a:sym typeface="Calibri"/>
              </a:rPr>
              <a:t>Number of 6/5ths</a:t>
            </a:r>
            <a:endParaRPr b="0" i="0" sz="2800" u="none" cap="none" strike="noStrike">
              <a:solidFill>
                <a:schemeClr val="dk1"/>
              </a:solidFill>
              <a:latin typeface="Calibri"/>
              <a:ea typeface="Calibri"/>
              <a:cs typeface="Calibri"/>
              <a:sym typeface="Calibri"/>
            </a:endParaRPr>
          </a:p>
          <a:p>
            <a:pPr indent="-228600" lvl="0" marL="228600" marR="0" rtl="0" algn="l">
              <a:lnSpc>
                <a:spcPct val="90000"/>
              </a:lnSpc>
              <a:spcBef>
                <a:spcPts val="1000"/>
              </a:spcBef>
              <a:spcAft>
                <a:spcPts val="0"/>
              </a:spcAft>
              <a:buClr>
                <a:schemeClr val="dk1"/>
              </a:buClr>
              <a:buSzPts val="2800"/>
              <a:buFont typeface="Arial"/>
              <a:buChar char="•"/>
            </a:pPr>
            <a:r>
              <a:rPr b="0" i="0" lang="en-US" sz="2800" u="none" cap="none" strike="noStrike">
                <a:solidFill>
                  <a:schemeClr val="dk1"/>
                </a:solidFill>
                <a:latin typeface="Calibri"/>
                <a:ea typeface="Calibri"/>
                <a:cs typeface="Calibri"/>
                <a:sym typeface="Calibri"/>
              </a:rPr>
              <a:t>Zero period</a:t>
            </a:r>
            <a:endParaRPr b="0" i="0" sz="2800" u="none" cap="none" strike="noStrike">
              <a:solidFill>
                <a:schemeClr val="dk1"/>
              </a:solidFill>
              <a:latin typeface="Calibri"/>
              <a:ea typeface="Calibri"/>
              <a:cs typeface="Calibri"/>
              <a:sym typeface="Calibri"/>
            </a:endParaRPr>
          </a:p>
          <a:p>
            <a:pPr indent="-228600" lvl="0" marL="228600" marR="0" rtl="0" algn="l">
              <a:lnSpc>
                <a:spcPct val="90000"/>
              </a:lnSpc>
              <a:spcBef>
                <a:spcPts val="1000"/>
              </a:spcBef>
              <a:spcAft>
                <a:spcPts val="0"/>
              </a:spcAft>
              <a:buClr>
                <a:schemeClr val="dk1"/>
              </a:buClr>
              <a:buSzPts val="2800"/>
              <a:buFont typeface="Arial"/>
              <a:buChar char="•"/>
            </a:pPr>
            <a:r>
              <a:rPr b="0" i="0" lang="en-US" sz="2800" u="none" cap="none" strike="noStrike">
                <a:solidFill>
                  <a:schemeClr val="dk1"/>
                </a:solidFill>
                <a:latin typeface="Calibri"/>
                <a:ea typeface="Calibri"/>
                <a:cs typeface="Calibri"/>
                <a:sym typeface="Calibri"/>
              </a:rPr>
              <a:t>After School periods</a:t>
            </a:r>
            <a:endParaRPr b="0" i="0" sz="2800" u="none" cap="none" strike="noStrike">
              <a:solidFill>
                <a:schemeClr val="dk1"/>
              </a:solidFill>
              <a:latin typeface="Calibri"/>
              <a:ea typeface="Calibri"/>
              <a:cs typeface="Calibri"/>
              <a:sym typeface="Calibri"/>
            </a:endParaRPr>
          </a:p>
          <a:p>
            <a:pPr indent="-228600" lvl="0" marL="228600" marR="0" rtl="0" algn="l">
              <a:lnSpc>
                <a:spcPct val="90000"/>
              </a:lnSpc>
              <a:spcBef>
                <a:spcPts val="1000"/>
              </a:spcBef>
              <a:spcAft>
                <a:spcPts val="0"/>
              </a:spcAft>
              <a:buClr>
                <a:schemeClr val="dk1"/>
              </a:buClr>
              <a:buSzPts val="2800"/>
              <a:buFont typeface="Arial"/>
              <a:buChar char="•"/>
            </a:pPr>
            <a:r>
              <a:rPr b="0" i="0" lang="en-US" sz="2800" u="none" cap="none" strike="noStrike">
                <a:solidFill>
                  <a:schemeClr val="dk1"/>
                </a:solidFill>
                <a:latin typeface="Calibri"/>
                <a:ea typeface="Calibri"/>
                <a:cs typeface="Calibri"/>
                <a:sym typeface="Calibri"/>
              </a:rPr>
              <a:t>On campus detention/suspension room/assignment</a:t>
            </a:r>
            <a:endParaRPr b="0" i="0" sz="2800" u="none" cap="none" strike="noStrike">
              <a:solidFill>
                <a:schemeClr val="dk1"/>
              </a:solidFill>
              <a:latin typeface="Calibri"/>
              <a:ea typeface="Calibri"/>
              <a:cs typeface="Calibri"/>
              <a:sym typeface="Calibri"/>
            </a:endParaRPr>
          </a:p>
          <a:p>
            <a:pPr indent="-228600" lvl="0" marL="228600" marR="0" rtl="0" algn="l">
              <a:lnSpc>
                <a:spcPct val="90000"/>
              </a:lnSpc>
              <a:spcBef>
                <a:spcPts val="1000"/>
              </a:spcBef>
              <a:spcAft>
                <a:spcPts val="0"/>
              </a:spcAft>
              <a:buClr>
                <a:schemeClr val="dk1"/>
              </a:buClr>
              <a:buSzPts val="2800"/>
              <a:buFont typeface="Arial"/>
              <a:buChar char="•"/>
            </a:pPr>
            <a:r>
              <a:rPr b="0" i="0" lang="en-US" sz="2800" u="none" cap="none" strike="noStrike">
                <a:solidFill>
                  <a:schemeClr val="dk1"/>
                </a:solidFill>
                <a:latin typeface="Calibri"/>
                <a:ea typeface="Calibri"/>
                <a:cs typeface="Calibri"/>
                <a:sym typeface="Calibri"/>
              </a:rPr>
              <a:t>TOSA assignments (period/part time/full time release)</a:t>
            </a:r>
            <a:endParaRPr b="0" i="0" sz="2800" u="none" cap="none" strike="noStrike">
              <a:solidFill>
                <a:schemeClr val="dk1"/>
              </a:solidFill>
              <a:latin typeface="Calibri"/>
              <a:ea typeface="Calibri"/>
              <a:cs typeface="Calibri"/>
              <a:sym typeface="Calibri"/>
            </a:endParaRPr>
          </a:p>
          <a:p>
            <a:pPr indent="-228600" lvl="0" marL="228600" marR="0" rtl="0" algn="l">
              <a:lnSpc>
                <a:spcPct val="90000"/>
              </a:lnSpc>
              <a:spcBef>
                <a:spcPts val="1000"/>
              </a:spcBef>
              <a:spcAft>
                <a:spcPts val="0"/>
              </a:spcAft>
              <a:buClr>
                <a:schemeClr val="dk1"/>
              </a:buClr>
              <a:buSzPts val="2800"/>
              <a:buFont typeface="Arial"/>
              <a:buChar char="•"/>
            </a:pPr>
            <a:r>
              <a:rPr b="0" i="0" lang="en-US" sz="2800" u="none" cap="none" strike="noStrike">
                <a:solidFill>
                  <a:schemeClr val="dk1"/>
                </a:solidFill>
                <a:latin typeface="Calibri"/>
                <a:ea typeface="Calibri"/>
                <a:cs typeface="Calibri"/>
                <a:sym typeface="Calibri"/>
              </a:rPr>
              <a:t>Special Education staffing</a:t>
            </a:r>
            <a:endParaRPr b="0" i="0" sz="2800" u="none" cap="none" strike="noStrike">
              <a:solidFill>
                <a:schemeClr val="dk1"/>
              </a:solidFill>
              <a:latin typeface="Calibri"/>
              <a:ea typeface="Calibri"/>
              <a:cs typeface="Calibri"/>
              <a:sym typeface="Calibri"/>
            </a:endParaRPr>
          </a:p>
          <a:p>
            <a:pPr indent="-292100" lvl="1" marL="685800" marR="0" rtl="0" algn="l">
              <a:lnSpc>
                <a:spcPct val="90000"/>
              </a:lnSpc>
              <a:spcBef>
                <a:spcPts val="1000"/>
              </a:spcBef>
              <a:spcAft>
                <a:spcPts val="0"/>
              </a:spcAft>
              <a:buClr>
                <a:schemeClr val="dk1"/>
              </a:buClr>
              <a:buSzPts val="2800"/>
              <a:buFont typeface="Arial"/>
              <a:buChar char="•"/>
            </a:pPr>
            <a:r>
              <a:rPr b="0" i="0" lang="en-US" sz="2800" u="none" cap="none" strike="noStrike">
                <a:solidFill>
                  <a:schemeClr val="dk1"/>
                </a:solidFill>
                <a:latin typeface="Calibri"/>
                <a:ea typeface="Calibri"/>
                <a:cs typeface="Calibri"/>
                <a:sym typeface="Calibri"/>
              </a:rPr>
              <a:t>SAI Courses/Push-In Courses</a:t>
            </a:r>
            <a:endParaRPr b="0" i="0" sz="2800" u="none" cap="none" strike="noStrike">
              <a:solidFill>
                <a:schemeClr val="dk1"/>
              </a:solidFill>
              <a:latin typeface="Calibri"/>
              <a:ea typeface="Calibri"/>
              <a:cs typeface="Calibri"/>
              <a:sym typeface="Calibri"/>
            </a:endParaRPr>
          </a:p>
          <a:p>
            <a:pPr indent="-228600" lvl="0" marL="228600" marR="0" rtl="0" algn="l">
              <a:lnSpc>
                <a:spcPct val="90000"/>
              </a:lnSpc>
              <a:spcBef>
                <a:spcPts val="1000"/>
              </a:spcBef>
              <a:spcAft>
                <a:spcPts val="0"/>
              </a:spcAft>
              <a:buClr>
                <a:schemeClr val="dk1"/>
              </a:buClr>
              <a:buSzPts val="2800"/>
              <a:buFont typeface="Arial"/>
              <a:buChar char="•"/>
            </a:pPr>
            <a:r>
              <a:rPr b="0" i="0" lang="en-US" sz="2800" u="none" cap="none" strike="noStrike">
                <a:solidFill>
                  <a:schemeClr val="dk1"/>
                </a:solidFill>
                <a:latin typeface="Calibri"/>
                <a:ea typeface="Calibri"/>
                <a:cs typeface="Calibri"/>
                <a:sym typeface="Calibri"/>
              </a:rPr>
              <a:t>Single course impact (singletons)</a:t>
            </a:r>
            <a:endParaRPr b="0" i="0" sz="2800" u="none" cap="none" strike="noStrike">
              <a:solidFill>
                <a:schemeClr val="dk1"/>
              </a:solidFill>
              <a:latin typeface="Calibri"/>
              <a:ea typeface="Calibri"/>
              <a:cs typeface="Calibri"/>
              <a:sym typeface="Calibri"/>
            </a:endParaRPr>
          </a:p>
          <a:p>
            <a:pPr indent="-228600" lvl="0" marL="228600" marR="0" rtl="0" algn="l">
              <a:lnSpc>
                <a:spcPct val="90000"/>
              </a:lnSpc>
              <a:spcBef>
                <a:spcPts val="1000"/>
              </a:spcBef>
              <a:spcAft>
                <a:spcPts val="0"/>
              </a:spcAft>
              <a:buClr>
                <a:schemeClr val="dk1"/>
              </a:buClr>
              <a:buSzPts val="2800"/>
              <a:buFont typeface="Arial"/>
              <a:buChar char="•"/>
            </a:pPr>
            <a:r>
              <a:rPr b="0" i="0" lang="en-US" sz="2800" u="none" cap="none" strike="noStrike">
                <a:solidFill>
                  <a:schemeClr val="dk1"/>
                </a:solidFill>
                <a:latin typeface="Calibri"/>
                <a:ea typeface="Calibri"/>
                <a:cs typeface="Calibri"/>
                <a:sym typeface="Calibri"/>
              </a:rPr>
              <a:t>__________________</a:t>
            </a:r>
            <a:endParaRPr b="0" i="0" sz="1400" u="none" cap="none" strike="noStrike">
              <a:solidFill>
                <a:srgbClr val="000000"/>
              </a:solidFill>
              <a:latin typeface="Arial"/>
              <a:ea typeface="Arial"/>
              <a:cs typeface="Arial"/>
              <a:sym typeface="Arial"/>
            </a:endParaRPr>
          </a:p>
        </p:txBody>
      </p:sp>
      <p:pic>
        <p:nvPicPr>
          <p:cNvPr id="143" name="Google Shape;143;p22"/>
          <p:cNvPicPr preferRelativeResize="0"/>
          <p:nvPr/>
        </p:nvPicPr>
        <p:blipFill rotWithShape="1">
          <a:blip r:embed="rId3">
            <a:alphaModFix/>
          </a:blip>
          <a:srcRect b="0" l="0" r="0" t="0"/>
          <a:stretch/>
        </p:blipFill>
        <p:spPr>
          <a:xfrm>
            <a:off x="10348804" y="5030158"/>
            <a:ext cx="1609416" cy="1609416"/>
          </a:xfrm>
          <a:prstGeom prst="rect">
            <a:avLst/>
          </a:prstGeom>
          <a:noFill/>
          <a:ln>
            <a:noFill/>
          </a:ln>
        </p:spPr>
      </p:pic>
      <p:pic>
        <p:nvPicPr>
          <p:cNvPr id="144" name="Google Shape;144;p22"/>
          <p:cNvPicPr preferRelativeResize="0"/>
          <p:nvPr/>
        </p:nvPicPr>
        <p:blipFill rotWithShape="1">
          <a:blip r:embed="rId4">
            <a:alphaModFix/>
          </a:blip>
          <a:srcRect b="0" l="0" r="0" t="0"/>
          <a:stretch/>
        </p:blipFill>
        <p:spPr>
          <a:xfrm>
            <a:off x="273897" y="4866013"/>
            <a:ext cx="1207113" cy="168873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0"/>
                                  </p:stCondLst>
                                  <p:childTnLst>
                                    <p:set>
                                      <p:cBhvr>
                                        <p:cTn dur="1" fill="hold">
                                          <p:stCondLst>
                                            <p:cond delay="0"/>
                                          </p:stCondLst>
                                        </p:cTn>
                                        <p:tgtEl>
                                          <p:spTgt spid="141"/>
                                        </p:tgtEl>
                                        <p:attrNameLst>
                                          <p:attrName>style.visibility</p:attrName>
                                        </p:attrNameLst>
                                      </p:cBhvr>
                                      <p:to>
                                        <p:strVal val="visible"/>
                                      </p:to>
                                    </p:set>
                                    <p:anim calcmode="lin" valueType="num">
                                      <p:cBhvr additive="base">
                                        <p:cTn dur="750"/>
                                        <p:tgtEl>
                                          <p:spTgt spid="141"/>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142"/>
                                        </p:tgtEl>
                                        <p:attrNameLst>
                                          <p:attrName>style.visibility</p:attrName>
                                        </p:attrNameLst>
                                      </p:cBhvr>
                                      <p:to>
                                        <p:strVal val="visible"/>
                                      </p:to>
                                    </p:set>
                                    <p:anim calcmode="lin" valueType="num">
                                      <p:cBhvr additive="base">
                                        <p:cTn dur="750"/>
                                        <p:tgtEl>
                                          <p:spTgt spid="142"/>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8" name="Shape 148"/>
        <p:cNvGrpSpPr/>
        <p:nvPr/>
      </p:nvGrpSpPr>
      <p:grpSpPr>
        <a:xfrm>
          <a:off x="0" y="0"/>
          <a:ext cx="0" cy="0"/>
          <a:chOff x="0" y="0"/>
          <a:chExt cx="0" cy="0"/>
        </a:xfrm>
      </p:grpSpPr>
      <p:sp>
        <p:nvSpPr>
          <p:cNvPr id="149" name="Google Shape;149;p23"/>
          <p:cNvSpPr/>
          <p:nvPr/>
        </p:nvSpPr>
        <p:spPr>
          <a:xfrm>
            <a:off x="1023162" y="953906"/>
            <a:ext cx="9639922" cy="64633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262626"/>
                </a:solidFill>
                <a:latin typeface="Roboto Condensed"/>
                <a:ea typeface="Roboto Condensed"/>
                <a:cs typeface="Roboto Condensed"/>
                <a:sym typeface="Roboto Condensed"/>
              </a:rPr>
              <a:t>Student Information System</a:t>
            </a:r>
            <a:endParaRPr b="0" i="0" sz="3600" u="none" cap="none" strike="noStrike">
              <a:solidFill>
                <a:srgbClr val="262626"/>
              </a:solidFill>
              <a:latin typeface="Roboto Condensed"/>
              <a:ea typeface="Roboto Condensed"/>
              <a:cs typeface="Roboto Condensed"/>
              <a:sym typeface="Roboto Condensed"/>
            </a:endParaRPr>
          </a:p>
        </p:txBody>
      </p:sp>
      <p:sp>
        <p:nvSpPr>
          <p:cNvPr id="150" name="Google Shape;150;p23"/>
          <p:cNvSpPr/>
          <p:nvPr/>
        </p:nvSpPr>
        <p:spPr>
          <a:xfrm>
            <a:off x="1023143" y="1600225"/>
            <a:ext cx="7383000" cy="2052900"/>
          </a:xfrm>
          <a:prstGeom prst="rect">
            <a:avLst/>
          </a:prstGeom>
          <a:noFill/>
          <a:ln>
            <a:noFill/>
          </a:ln>
        </p:spPr>
        <p:txBody>
          <a:bodyPr anchorCtr="0" anchor="t" bIns="45700" lIns="91425" spcFirstLastPara="1" rIns="91425" wrap="square" tIns="45700">
            <a:noAutofit/>
          </a:bodyPr>
          <a:lstStyle/>
          <a:p>
            <a:pPr indent="-228600" lvl="0" marL="228600" marR="0" rtl="0" algn="l">
              <a:lnSpc>
                <a:spcPct val="90000"/>
              </a:lnSpc>
              <a:spcBef>
                <a:spcPts val="0"/>
              </a:spcBef>
              <a:spcAft>
                <a:spcPts val="0"/>
              </a:spcAft>
              <a:buClr>
                <a:schemeClr val="dk1"/>
              </a:buClr>
              <a:buSzPts val="2800"/>
              <a:buFont typeface="Arial"/>
              <a:buChar char="•"/>
            </a:pPr>
            <a:r>
              <a:rPr b="0" i="0" lang="en-US" sz="2800" u="none" cap="none" strike="noStrike">
                <a:solidFill>
                  <a:schemeClr val="dk1"/>
                </a:solidFill>
                <a:latin typeface="Calibri"/>
                <a:ea typeface="Calibri"/>
                <a:cs typeface="Calibri"/>
                <a:sym typeface="Calibri"/>
              </a:rPr>
              <a:t>Who builds schedule in computer system?</a:t>
            </a:r>
            <a:endParaRPr b="0" i="0" sz="2800" u="none" cap="none" strike="noStrike">
              <a:solidFill>
                <a:schemeClr val="dk1"/>
              </a:solidFill>
              <a:latin typeface="Calibri"/>
              <a:ea typeface="Calibri"/>
              <a:cs typeface="Calibri"/>
              <a:sym typeface="Calibri"/>
            </a:endParaRPr>
          </a:p>
          <a:p>
            <a:pPr indent="-228600" lvl="0" marL="228600" marR="0" rtl="0" algn="l">
              <a:lnSpc>
                <a:spcPct val="90000"/>
              </a:lnSpc>
              <a:spcBef>
                <a:spcPts val="1000"/>
              </a:spcBef>
              <a:spcAft>
                <a:spcPts val="0"/>
              </a:spcAft>
              <a:buClr>
                <a:schemeClr val="dk1"/>
              </a:buClr>
              <a:buSzPts val="2800"/>
              <a:buFont typeface="Arial"/>
              <a:buChar char="•"/>
            </a:pPr>
            <a:r>
              <a:rPr b="0" i="0" lang="en-US" sz="2800" u="none" cap="none" strike="noStrike">
                <a:solidFill>
                  <a:schemeClr val="dk1"/>
                </a:solidFill>
                <a:latin typeface="Calibri"/>
                <a:ea typeface="Calibri"/>
                <a:cs typeface="Calibri"/>
                <a:sym typeface="Calibri"/>
              </a:rPr>
              <a:t>Student Information System (SIS) training/refresher</a:t>
            </a:r>
            <a:endParaRPr b="0" i="0" sz="2800" u="none" cap="none" strike="noStrike">
              <a:solidFill>
                <a:schemeClr val="dk1"/>
              </a:solidFill>
              <a:latin typeface="Calibri"/>
              <a:ea typeface="Calibri"/>
              <a:cs typeface="Calibri"/>
              <a:sym typeface="Calibri"/>
            </a:endParaRPr>
          </a:p>
          <a:p>
            <a:pPr indent="-228600" lvl="0" marL="228600" marR="0" rtl="0" algn="l">
              <a:lnSpc>
                <a:spcPct val="90000"/>
              </a:lnSpc>
              <a:spcBef>
                <a:spcPts val="1000"/>
              </a:spcBef>
              <a:spcAft>
                <a:spcPts val="0"/>
              </a:spcAft>
              <a:buClr>
                <a:schemeClr val="dk1"/>
              </a:buClr>
              <a:buSzPts val="2800"/>
              <a:buFont typeface="Arial"/>
              <a:buChar char="•"/>
            </a:pPr>
            <a:r>
              <a:rPr b="0" i="0" lang="en-US" sz="2800" u="none" cap="none" strike="noStrike">
                <a:solidFill>
                  <a:schemeClr val="dk1"/>
                </a:solidFill>
                <a:latin typeface="Calibri"/>
                <a:ea typeface="Calibri"/>
                <a:cs typeface="Calibri"/>
                <a:sym typeface="Calibri"/>
              </a:rPr>
              <a:t>Class limits and overrides (permissions)</a:t>
            </a:r>
            <a:endParaRPr b="0" i="0" sz="2800" u="none" cap="none" strike="noStrike">
              <a:solidFill>
                <a:schemeClr val="dk1"/>
              </a:solidFill>
              <a:latin typeface="Calibri"/>
              <a:ea typeface="Calibri"/>
              <a:cs typeface="Calibri"/>
              <a:sym typeface="Calibri"/>
            </a:endParaRPr>
          </a:p>
          <a:p>
            <a:pPr indent="-228600" lvl="0" marL="228600" marR="0" rtl="0" algn="l">
              <a:lnSpc>
                <a:spcPct val="90000"/>
              </a:lnSpc>
              <a:spcBef>
                <a:spcPts val="1000"/>
              </a:spcBef>
              <a:spcAft>
                <a:spcPts val="0"/>
              </a:spcAft>
              <a:buClr>
                <a:schemeClr val="dk1"/>
              </a:buClr>
              <a:buSzPts val="2800"/>
              <a:buFont typeface="Arial"/>
              <a:buChar char="•"/>
            </a:pPr>
            <a:r>
              <a:rPr b="0" i="0" lang="en-US" sz="2800" u="none" cap="none" strike="noStrike">
                <a:solidFill>
                  <a:schemeClr val="dk1"/>
                </a:solidFill>
                <a:latin typeface="Calibri"/>
                <a:ea typeface="Calibri"/>
                <a:cs typeface="Calibri"/>
                <a:sym typeface="Calibri"/>
              </a:rPr>
              <a:t>Timeline to load</a:t>
            </a:r>
            <a:endParaRPr b="0" i="0" sz="2800" u="none" cap="none" strike="noStrike">
              <a:solidFill>
                <a:schemeClr val="dk1"/>
              </a:solidFill>
              <a:latin typeface="Calibri"/>
              <a:ea typeface="Calibri"/>
              <a:cs typeface="Calibri"/>
              <a:sym typeface="Calibri"/>
            </a:endParaRPr>
          </a:p>
          <a:p>
            <a:pPr indent="-228600" lvl="0" marL="228600" marR="0" rtl="0" algn="l">
              <a:lnSpc>
                <a:spcPct val="90000"/>
              </a:lnSpc>
              <a:spcBef>
                <a:spcPts val="1000"/>
              </a:spcBef>
              <a:spcAft>
                <a:spcPts val="0"/>
              </a:spcAft>
              <a:buClr>
                <a:schemeClr val="dk1"/>
              </a:buClr>
              <a:buSzPts val="2800"/>
              <a:buFont typeface="Arial"/>
              <a:buChar char="•"/>
            </a:pPr>
            <a:r>
              <a:rPr b="0" i="0" lang="en-US" sz="2800" u="none" cap="none" strike="noStrike">
                <a:solidFill>
                  <a:schemeClr val="dk1"/>
                </a:solidFill>
                <a:latin typeface="Calibri"/>
                <a:ea typeface="Calibri"/>
                <a:cs typeface="Calibri"/>
                <a:sym typeface="Calibri"/>
              </a:rPr>
              <a:t>Course conflict reports</a:t>
            </a:r>
            <a:endParaRPr b="0" i="0" sz="2800" u="none" cap="none" strike="noStrike">
              <a:solidFill>
                <a:schemeClr val="dk1"/>
              </a:solidFill>
              <a:latin typeface="Calibri"/>
              <a:ea typeface="Calibri"/>
              <a:cs typeface="Calibri"/>
              <a:sym typeface="Calibri"/>
            </a:endParaRPr>
          </a:p>
          <a:p>
            <a:pPr indent="-228600" lvl="0" marL="228600" marR="0" rtl="0" algn="l">
              <a:lnSpc>
                <a:spcPct val="90000"/>
              </a:lnSpc>
              <a:spcBef>
                <a:spcPts val="1000"/>
              </a:spcBef>
              <a:spcAft>
                <a:spcPts val="0"/>
              </a:spcAft>
              <a:buClr>
                <a:schemeClr val="dk1"/>
              </a:buClr>
              <a:buSzPts val="2800"/>
              <a:buFont typeface="Arial"/>
              <a:buChar char="•"/>
            </a:pPr>
            <a:r>
              <a:rPr b="0" i="0" lang="en-US" sz="2800" u="none" cap="none" strike="noStrike">
                <a:solidFill>
                  <a:schemeClr val="dk1"/>
                </a:solidFill>
                <a:latin typeface="Calibri"/>
                <a:ea typeface="Calibri"/>
                <a:cs typeface="Calibri"/>
                <a:sym typeface="Calibri"/>
              </a:rPr>
              <a:t>How do we measure a successful build?</a:t>
            </a:r>
            <a:endParaRPr b="0" i="0" sz="2800" u="none" cap="none" strike="noStrike">
              <a:solidFill>
                <a:schemeClr val="dk1"/>
              </a:solidFill>
              <a:latin typeface="Calibri"/>
              <a:ea typeface="Calibri"/>
              <a:cs typeface="Calibri"/>
              <a:sym typeface="Calibri"/>
            </a:endParaRPr>
          </a:p>
          <a:p>
            <a:pPr indent="-228600" lvl="0" marL="228600" marR="0" rtl="0" algn="l">
              <a:lnSpc>
                <a:spcPct val="90000"/>
              </a:lnSpc>
              <a:spcBef>
                <a:spcPts val="1000"/>
              </a:spcBef>
              <a:spcAft>
                <a:spcPts val="0"/>
              </a:spcAft>
              <a:buClr>
                <a:schemeClr val="dk1"/>
              </a:buClr>
              <a:buSzPts val="2800"/>
              <a:buFont typeface="Arial"/>
              <a:buChar char="•"/>
            </a:pPr>
            <a:r>
              <a:rPr b="0" i="0" lang="en-US" sz="2800" u="none" cap="none" strike="noStrike">
                <a:solidFill>
                  <a:schemeClr val="dk1"/>
                </a:solidFill>
                <a:latin typeface="Calibri"/>
                <a:ea typeface="Calibri"/>
                <a:cs typeface="Calibri"/>
                <a:sym typeface="Calibri"/>
              </a:rPr>
              <a:t>What is an acceptable error rate?</a:t>
            </a:r>
            <a:endParaRPr b="0" i="0" sz="1400" u="none" cap="none" strike="noStrike">
              <a:solidFill>
                <a:schemeClr val="dk1"/>
              </a:solidFill>
              <a:latin typeface="Open Sans Light"/>
              <a:ea typeface="Open Sans Light"/>
              <a:cs typeface="Open Sans Light"/>
              <a:sym typeface="Open Sans Light"/>
            </a:endParaRPr>
          </a:p>
        </p:txBody>
      </p:sp>
      <p:sp>
        <p:nvSpPr>
          <p:cNvPr id="151" name="Google Shape;151;p23"/>
          <p:cNvSpPr/>
          <p:nvPr>
            <p:ph idx="2" type="pic"/>
          </p:nvPr>
        </p:nvSpPr>
        <p:spPr>
          <a:xfrm>
            <a:off x="7861300" y="1036870"/>
            <a:ext cx="3122613" cy="4003675"/>
          </a:xfrm>
          <a:prstGeom prst="rect">
            <a:avLst/>
          </a:prstGeom>
          <a:solidFill>
            <a:srgbClr val="F2F2F2">
              <a:alpha val="76470"/>
            </a:srgbClr>
          </a:solidFill>
          <a:ln>
            <a:noFill/>
          </a:ln>
        </p:spPr>
        <p:txBody>
          <a:bodyPr anchorCtr="0" anchor="t" bIns="45700" lIns="91425" spcFirstLastPara="1" rIns="91425" wrap="square" tIns="45700">
            <a:noAutofit/>
          </a:bodyPr>
          <a:lstStyle/>
          <a:p>
            <a:pPr indent="0" lvl="0" marL="0" marR="0" rtl="0" algn="l">
              <a:lnSpc>
                <a:spcPct val="90000"/>
              </a:lnSpc>
              <a:spcBef>
                <a:spcPts val="1000"/>
              </a:spcBef>
              <a:spcAft>
                <a:spcPts val="0"/>
              </a:spcAft>
              <a:buClr>
                <a:srgbClr val="A5A5A5"/>
              </a:buClr>
              <a:buSzPts val="1600"/>
              <a:buFont typeface="Arial"/>
              <a:buNone/>
            </a:pPr>
            <a:r>
              <a:t/>
            </a:r>
            <a:endParaRPr b="0" i="0" sz="1600" u="none" cap="none" strike="noStrike">
              <a:solidFill>
                <a:srgbClr val="A5A5A5"/>
              </a:solidFill>
              <a:latin typeface="Calibri"/>
              <a:ea typeface="Calibri"/>
              <a:cs typeface="Calibri"/>
              <a:sym typeface="Calibri"/>
            </a:endParaRPr>
          </a:p>
        </p:txBody>
      </p:sp>
      <p:pic>
        <p:nvPicPr>
          <p:cNvPr id="152" name="Google Shape;152;p23"/>
          <p:cNvPicPr preferRelativeResize="0"/>
          <p:nvPr/>
        </p:nvPicPr>
        <p:blipFill rotWithShape="1">
          <a:blip r:embed="rId3">
            <a:alphaModFix/>
          </a:blip>
          <a:srcRect b="0" l="0" r="0" t="0"/>
          <a:stretch/>
        </p:blipFill>
        <p:spPr>
          <a:xfrm>
            <a:off x="8003350" y="1550375"/>
            <a:ext cx="2980575" cy="3490175"/>
          </a:xfrm>
          <a:prstGeom prst="rect">
            <a:avLst/>
          </a:prstGeom>
          <a:noFill/>
          <a:ln>
            <a:noFill/>
          </a:ln>
        </p:spPr>
      </p:pic>
      <p:sp>
        <p:nvSpPr>
          <p:cNvPr id="153" name="Google Shape;153;p23"/>
          <p:cNvSpPr/>
          <p:nvPr/>
        </p:nvSpPr>
        <p:spPr>
          <a:xfrm>
            <a:off x="9071075" y="3101475"/>
            <a:ext cx="849900" cy="4122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SIS</a:t>
            </a:r>
            <a:endParaRPr b="1" i="0" sz="1400" u="none" cap="none" strike="noStrike">
              <a:solidFill>
                <a:srgbClr val="000000"/>
              </a:solidFill>
              <a:latin typeface="Arial"/>
              <a:ea typeface="Arial"/>
              <a:cs typeface="Arial"/>
              <a:sym typeface="Arial"/>
            </a:endParaRPr>
          </a:p>
        </p:txBody>
      </p:sp>
      <p:pic>
        <p:nvPicPr>
          <p:cNvPr id="154" name="Google Shape;154;p23"/>
          <p:cNvPicPr preferRelativeResize="0"/>
          <p:nvPr/>
        </p:nvPicPr>
        <p:blipFill rotWithShape="1">
          <a:blip r:embed="rId4">
            <a:alphaModFix/>
          </a:blip>
          <a:srcRect b="0" l="0" r="0" t="0"/>
          <a:stretch/>
        </p:blipFill>
        <p:spPr>
          <a:xfrm>
            <a:off x="10805134" y="109537"/>
            <a:ext cx="1207113" cy="168873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0"/>
                                  </p:stCondLst>
                                  <p:childTnLst>
                                    <p:set>
                                      <p:cBhvr>
                                        <p:cTn dur="1" fill="hold">
                                          <p:stCondLst>
                                            <p:cond delay="0"/>
                                          </p:stCondLst>
                                        </p:cTn>
                                        <p:tgtEl>
                                          <p:spTgt spid="149"/>
                                        </p:tgtEl>
                                        <p:attrNameLst>
                                          <p:attrName>style.visibility</p:attrName>
                                        </p:attrNameLst>
                                      </p:cBhvr>
                                      <p:to>
                                        <p:strVal val="visible"/>
                                      </p:to>
                                    </p:set>
                                    <p:anim calcmode="lin" valueType="num">
                                      <p:cBhvr additive="base">
                                        <p:cTn dur="750"/>
                                        <p:tgtEl>
                                          <p:spTgt spid="149"/>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150"/>
                                        </p:tgtEl>
                                        <p:attrNameLst>
                                          <p:attrName>style.visibility</p:attrName>
                                        </p:attrNameLst>
                                      </p:cBhvr>
                                      <p:to>
                                        <p:strVal val="visible"/>
                                      </p:to>
                                    </p:set>
                                    <p:anim calcmode="lin" valueType="num">
                                      <p:cBhvr additive="base">
                                        <p:cTn dur="750"/>
                                        <p:tgtEl>
                                          <p:spTgt spid="150"/>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8" name="Shape 158"/>
        <p:cNvGrpSpPr/>
        <p:nvPr/>
      </p:nvGrpSpPr>
      <p:grpSpPr>
        <a:xfrm>
          <a:off x="0" y="0"/>
          <a:ext cx="0" cy="0"/>
          <a:chOff x="0" y="0"/>
          <a:chExt cx="0" cy="0"/>
        </a:xfrm>
      </p:grpSpPr>
      <p:sp>
        <p:nvSpPr>
          <p:cNvPr id="159" name="Google Shape;159;p24"/>
          <p:cNvSpPr/>
          <p:nvPr/>
        </p:nvSpPr>
        <p:spPr>
          <a:xfrm>
            <a:off x="720237" y="535615"/>
            <a:ext cx="9639900" cy="1200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262626"/>
                </a:solidFill>
                <a:latin typeface="Roboto Condensed"/>
                <a:ea typeface="Roboto Condensed"/>
                <a:cs typeface="Roboto Condensed"/>
                <a:sym typeface="Roboto Condensed"/>
              </a:rPr>
              <a:t>The importance of the Counseling Calendar</a:t>
            </a:r>
            <a:endParaRPr b="0" i="0" sz="3600" u="none" cap="none" strike="noStrike">
              <a:solidFill>
                <a:srgbClr val="262626"/>
              </a:solidFill>
              <a:latin typeface="Roboto Condensed"/>
              <a:ea typeface="Roboto Condensed"/>
              <a:cs typeface="Roboto Condensed"/>
              <a:sym typeface="Roboto Condensed"/>
            </a:endParaRPr>
          </a:p>
        </p:txBody>
      </p:sp>
      <p:sp>
        <p:nvSpPr>
          <p:cNvPr id="160" name="Google Shape;160;p24"/>
          <p:cNvSpPr/>
          <p:nvPr/>
        </p:nvSpPr>
        <p:spPr>
          <a:xfrm>
            <a:off x="7068375" y="1438925"/>
            <a:ext cx="4352400" cy="4421700"/>
          </a:xfrm>
          <a:prstGeom prst="ellipse">
            <a:avLst/>
          </a:prstGeom>
          <a:solidFill>
            <a:srgbClr val="257AC0"/>
          </a:solidFill>
          <a:ln cap="flat" cmpd="sng" w="85725">
            <a:solidFill>
              <a:srgbClr val="3C46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61" name="Google Shape;161;p24"/>
          <p:cNvSpPr/>
          <p:nvPr/>
        </p:nvSpPr>
        <p:spPr>
          <a:xfrm>
            <a:off x="7718117" y="2342489"/>
            <a:ext cx="2918400" cy="1011900"/>
          </a:xfrm>
          <a:prstGeom prst="rect">
            <a:avLst/>
          </a:prstGeom>
          <a:noFill/>
          <a:ln>
            <a:noFill/>
          </a:ln>
        </p:spPr>
        <p:txBody>
          <a:bodyPr anchorCtr="0" anchor="t" bIns="45700" lIns="91425" spcFirstLastPara="1" rIns="91425" wrap="square" tIns="45700">
            <a:noAutofit/>
          </a:bodyPr>
          <a:lstStyle/>
          <a:p>
            <a:pPr indent="0" lvl="0" marL="0" marR="0" rtl="0" algn="ctr">
              <a:lnSpc>
                <a:spcPct val="130000"/>
              </a:lnSpc>
              <a:spcBef>
                <a:spcPts val="0"/>
              </a:spcBef>
              <a:spcAft>
                <a:spcPts val="0"/>
              </a:spcAft>
              <a:buClr>
                <a:srgbClr val="000000"/>
              </a:buClr>
              <a:buSzPts val="2400"/>
              <a:buFont typeface="Arial"/>
              <a:buNone/>
            </a:pPr>
            <a:r>
              <a:rPr b="0" i="0" lang="en-US" sz="2400" u="none" cap="none" strike="noStrike">
                <a:solidFill>
                  <a:schemeClr val="lt1"/>
                </a:solidFill>
                <a:latin typeface="Open Sans Light"/>
                <a:ea typeface="Open Sans Light"/>
                <a:cs typeface="Open Sans Light"/>
                <a:sym typeface="Open Sans Light"/>
              </a:rPr>
              <a:t>The counseling calendar outlines how and when staff build the master schedule</a:t>
            </a:r>
            <a:endParaRPr b="0" i="0" sz="2400" u="none" cap="none" strike="noStrike">
              <a:solidFill>
                <a:schemeClr val="lt1"/>
              </a:solidFill>
              <a:latin typeface="Open Sans Light"/>
              <a:ea typeface="Open Sans Light"/>
              <a:cs typeface="Open Sans Light"/>
              <a:sym typeface="Open Sans Light"/>
            </a:endParaRPr>
          </a:p>
        </p:txBody>
      </p:sp>
      <p:sp>
        <p:nvSpPr>
          <p:cNvPr id="162" name="Google Shape;162;p24"/>
          <p:cNvSpPr txBox="1"/>
          <p:nvPr/>
        </p:nvSpPr>
        <p:spPr>
          <a:xfrm>
            <a:off x="849900" y="1590450"/>
            <a:ext cx="5360100" cy="4383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Planning, building, and managing the master schedule is a year-around activity that is primarily driven by both the guidance and administrative staff. </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Roles and responsibilities are coordinated through the use of a well defined counseling calendar. </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The goals and functions of the master schedule are embedded in the Counseling Calendar and take into consideration - </a:t>
            </a:r>
            <a:endParaRPr b="0" i="0" sz="1800" u="none" cap="none" strike="noStrike">
              <a:solidFill>
                <a:srgbClr val="000000"/>
              </a:solidFill>
              <a:latin typeface="Calibri"/>
              <a:ea typeface="Calibri"/>
              <a:cs typeface="Calibri"/>
              <a:sym typeface="Calibri"/>
            </a:endParaRPr>
          </a:p>
          <a:p>
            <a:pPr indent="-342900" lvl="0" marL="457200" marR="0" rtl="0" algn="l">
              <a:lnSpc>
                <a:spcPct val="100000"/>
              </a:lnSpc>
              <a:spcBef>
                <a:spcPts val="0"/>
              </a:spcBef>
              <a:spcAft>
                <a:spcPts val="0"/>
              </a:spcAft>
              <a:buClr>
                <a:srgbClr val="000000"/>
              </a:buClr>
              <a:buSzPts val="1800"/>
              <a:buFont typeface="Calibri"/>
              <a:buChar char="●"/>
            </a:pPr>
            <a:r>
              <a:rPr b="0" i="0" lang="en-US" sz="1800" u="none" cap="none" strike="noStrike">
                <a:solidFill>
                  <a:srgbClr val="000000"/>
                </a:solidFill>
                <a:latin typeface="Calibri"/>
                <a:ea typeface="Calibri"/>
                <a:cs typeface="Calibri"/>
                <a:sym typeface="Calibri"/>
              </a:rPr>
              <a:t>Staffing allocations</a:t>
            </a:r>
            <a:endParaRPr b="0" i="0" sz="1800" u="none" cap="none" strike="noStrike">
              <a:solidFill>
                <a:srgbClr val="000000"/>
              </a:solidFill>
              <a:latin typeface="Calibri"/>
              <a:ea typeface="Calibri"/>
              <a:cs typeface="Calibri"/>
              <a:sym typeface="Calibri"/>
            </a:endParaRPr>
          </a:p>
          <a:p>
            <a:pPr indent="-342900" lvl="0" marL="457200" marR="0" rtl="0" algn="l">
              <a:lnSpc>
                <a:spcPct val="100000"/>
              </a:lnSpc>
              <a:spcBef>
                <a:spcPts val="0"/>
              </a:spcBef>
              <a:spcAft>
                <a:spcPts val="0"/>
              </a:spcAft>
              <a:buClr>
                <a:srgbClr val="000000"/>
              </a:buClr>
              <a:buSzPts val="1800"/>
              <a:buFont typeface="Calibri"/>
              <a:buChar char="●"/>
            </a:pPr>
            <a:r>
              <a:rPr b="0" i="0" lang="en-US" sz="1800" u="none" cap="none" strike="noStrike">
                <a:solidFill>
                  <a:srgbClr val="000000"/>
                </a:solidFill>
                <a:latin typeface="Calibri"/>
                <a:ea typeface="Calibri"/>
                <a:cs typeface="Calibri"/>
                <a:sym typeface="Calibri"/>
              </a:rPr>
              <a:t>Student Course Requests</a:t>
            </a:r>
            <a:endParaRPr b="0" i="0" sz="1800" u="none" cap="none" strike="noStrike">
              <a:solidFill>
                <a:srgbClr val="000000"/>
              </a:solidFill>
              <a:latin typeface="Calibri"/>
              <a:ea typeface="Calibri"/>
              <a:cs typeface="Calibri"/>
              <a:sym typeface="Calibri"/>
            </a:endParaRPr>
          </a:p>
          <a:p>
            <a:pPr indent="-342900" lvl="0" marL="457200" marR="0" rtl="0" algn="l">
              <a:lnSpc>
                <a:spcPct val="100000"/>
              </a:lnSpc>
              <a:spcBef>
                <a:spcPts val="0"/>
              </a:spcBef>
              <a:spcAft>
                <a:spcPts val="0"/>
              </a:spcAft>
              <a:buClr>
                <a:srgbClr val="000000"/>
              </a:buClr>
              <a:buSzPts val="1800"/>
              <a:buFont typeface="Calibri"/>
              <a:buChar char="●"/>
            </a:pPr>
            <a:r>
              <a:rPr b="0" i="0" lang="en-US" sz="1800" u="none" cap="none" strike="noStrike">
                <a:solidFill>
                  <a:srgbClr val="000000"/>
                </a:solidFill>
                <a:latin typeface="Calibri"/>
                <a:ea typeface="Calibri"/>
                <a:cs typeface="Calibri"/>
                <a:sym typeface="Calibri"/>
              </a:rPr>
              <a:t>Student success (grades and credits)</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pic>
        <p:nvPicPr>
          <p:cNvPr id="163" name="Google Shape;163;p24"/>
          <p:cNvPicPr preferRelativeResize="0"/>
          <p:nvPr/>
        </p:nvPicPr>
        <p:blipFill rotWithShape="1">
          <a:blip r:embed="rId3">
            <a:alphaModFix/>
          </a:blip>
          <a:srcRect b="0" l="0" r="0" t="0"/>
          <a:stretch/>
        </p:blipFill>
        <p:spPr>
          <a:xfrm>
            <a:off x="10817218" y="142901"/>
            <a:ext cx="1207113" cy="168873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0"/>
                                  </p:stCondLst>
                                  <p:childTnLst>
                                    <p:set>
                                      <p:cBhvr>
                                        <p:cTn dur="1" fill="hold">
                                          <p:stCondLst>
                                            <p:cond delay="0"/>
                                          </p:stCondLst>
                                        </p:cTn>
                                        <p:tgtEl>
                                          <p:spTgt spid="159"/>
                                        </p:tgtEl>
                                        <p:attrNameLst>
                                          <p:attrName>style.visibility</p:attrName>
                                        </p:attrNameLst>
                                      </p:cBhvr>
                                      <p:to>
                                        <p:strVal val="visible"/>
                                      </p:to>
                                    </p:set>
                                    <p:anim calcmode="lin" valueType="num">
                                      <p:cBhvr additive="base">
                                        <p:cTn dur="750"/>
                                        <p:tgtEl>
                                          <p:spTgt spid="159"/>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161"/>
                                        </p:tgtEl>
                                        <p:attrNameLst>
                                          <p:attrName>style.visibility</p:attrName>
                                        </p:attrNameLst>
                                      </p:cBhvr>
                                      <p:to>
                                        <p:strVal val="visible"/>
                                      </p:to>
                                    </p:set>
                                    <p:anim calcmode="lin" valueType="num">
                                      <p:cBhvr additive="base">
                                        <p:cTn dur="750"/>
                                        <p:tgtEl>
                                          <p:spTgt spid="161"/>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67" name="Shape 167"/>
        <p:cNvGrpSpPr/>
        <p:nvPr/>
      </p:nvGrpSpPr>
      <p:grpSpPr>
        <a:xfrm>
          <a:off x="0" y="0"/>
          <a:ext cx="0" cy="0"/>
          <a:chOff x="0" y="0"/>
          <a:chExt cx="0" cy="0"/>
        </a:xfrm>
      </p:grpSpPr>
      <p:sp>
        <p:nvSpPr>
          <p:cNvPr id="168" name="Google Shape;168;p25"/>
          <p:cNvSpPr txBox="1"/>
          <p:nvPr>
            <p:ph idx="4294967295" type="title"/>
          </p:nvPr>
        </p:nvSpPr>
        <p:spPr>
          <a:xfrm>
            <a:off x="838200" y="365125"/>
            <a:ext cx="90489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000"/>
              <a:buFont typeface="Calibri"/>
              <a:buNone/>
            </a:pPr>
            <a:r>
              <a:rPr lang="en-US" sz="3600"/>
              <a:t>Counseling Calendar - Considerations </a:t>
            </a:r>
            <a:endParaRPr sz="3600"/>
          </a:p>
        </p:txBody>
      </p:sp>
      <p:sp>
        <p:nvSpPr>
          <p:cNvPr id="169" name="Google Shape;169;p25"/>
          <p:cNvSpPr txBox="1"/>
          <p:nvPr>
            <p:ph idx="4294967295"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p>
            <a:pPr indent="0" lvl="0" marL="228600" rtl="0" algn="l">
              <a:lnSpc>
                <a:spcPct val="90000"/>
              </a:lnSpc>
              <a:spcBef>
                <a:spcPts val="1000"/>
              </a:spcBef>
              <a:spcAft>
                <a:spcPts val="0"/>
              </a:spcAft>
              <a:buSzPts val="2800"/>
              <a:buNone/>
            </a:pPr>
            <a:r>
              <a:rPr lang="en-US"/>
              <a:t>Consideration from the counseling office include . . .</a:t>
            </a:r>
            <a:endParaRPr/>
          </a:p>
          <a:p>
            <a:pPr indent="-406400" lvl="0" marL="457200" rtl="0" algn="l">
              <a:lnSpc>
                <a:spcPct val="90000"/>
              </a:lnSpc>
              <a:spcBef>
                <a:spcPts val="1000"/>
              </a:spcBef>
              <a:spcAft>
                <a:spcPts val="0"/>
              </a:spcAft>
              <a:buSzPts val="2800"/>
              <a:buChar char="•"/>
            </a:pPr>
            <a:r>
              <a:rPr lang="en-US" sz="2400"/>
              <a:t>How and when to add extra staff and/or extra duty to the counseling office to handle course selection, student and parent meetings, etc.</a:t>
            </a:r>
            <a:r>
              <a:rPr lang="en-US"/>
              <a:t> </a:t>
            </a:r>
            <a:endParaRPr/>
          </a:p>
          <a:p>
            <a:pPr indent="-381000" lvl="0" marL="457200" rtl="0" algn="l">
              <a:lnSpc>
                <a:spcPct val="90000"/>
              </a:lnSpc>
              <a:spcBef>
                <a:spcPts val="0"/>
              </a:spcBef>
              <a:spcAft>
                <a:spcPts val="0"/>
              </a:spcAft>
              <a:buSzPts val="2400"/>
              <a:buChar char="•"/>
            </a:pPr>
            <a:r>
              <a:rPr lang="en-US" sz="2400"/>
              <a:t>How and when to review D/F reports</a:t>
            </a:r>
            <a:endParaRPr sz="2400"/>
          </a:p>
          <a:p>
            <a:pPr indent="-381000" lvl="0" marL="457200" rtl="0" algn="l">
              <a:lnSpc>
                <a:spcPct val="90000"/>
              </a:lnSpc>
              <a:spcBef>
                <a:spcPts val="0"/>
              </a:spcBef>
              <a:spcAft>
                <a:spcPts val="0"/>
              </a:spcAft>
              <a:buSzPts val="2400"/>
              <a:buChar char="•"/>
            </a:pPr>
            <a:r>
              <a:rPr lang="en-US" sz="2400"/>
              <a:t>Impact of summer school and credit recovery programs</a:t>
            </a:r>
            <a:endParaRPr sz="2400"/>
          </a:p>
          <a:p>
            <a:pPr indent="-381000" lvl="0" marL="457200" rtl="0" algn="l">
              <a:lnSpc>
                <a:spcPct val="90000"/>
              </a:lnSpc>
              <a:spcBef>
                <a:spcPts val="0"/>
              </a:spcBef>
              <a:spcAft>
                <a:spcPts val="0"/>
              </a:spcAft>
              <a:buSzPts val="2400"/>
              <a:buChar char="•"/>
            </a:pPr>
            <a:r>
              <a:rPr lang="en-US" sz="2400"/>
              <a:t>New student enrollment</a:t>
            </a:r>
            <a:endParaRPr sz="2400"/>
          </a:p>
          <a:p>
            <a:pPr indent="-381000" lvl="0" marL="457200" rtl="0" algn="l">
              <a:lnSpc>
                <a:spcPct val="90000"/>
              </a:lnSpc>
              <a:spcBef>
                <a:spcPts val="0"/>
              </a:spcBef>
              <a:spcAft>
                <a:spcPts val="0"/>
              </a:spcAft>
              <a:buSzPts val="2400"/>
              <a:buChar char="•"/>
            </a:pPr>
            <a:r>
              <a:rPr lang="en-US" sz="2400"/>
              <a:t>Senior graduation check</a:t>
            </a:r>
            <a:endParaRPr sz="2400"/>
          </a:p>
          <a:p>
            <a:pPr indent="-381000" lvl="0" marL="457200" rtl="0" algn="l">
              <a:lnSpc>
                <a:spcPct val="90000"/>
              </a:lnSpc>
              <a:spcBef>
                <a:spcPts val="0"/>
              </a:spcBef>
              <a:spcAft>
                <a:spcPts val="0"/>
              </a:spcAft>
              <a:buSzPts val="2400"/>
              <a:buChar char="•"/>
            </a:pPr>
            <a:r>
              <a:rPr lang="en-US" sz="2400"/>
              <a:t>A-G transcript tracking (system)</a:t>
            </a:r>
            <a:endParaRPr sz="2400"/>
          </a:p>
        </p:txBody>
      </p:sp>
      <p:pic>
        <p:nvPicPr>
          <p:cNvPr id="170" name="Google Shape;170;p25"/>
          <p:cNvPicPr preferRelativeResize="0"/>
          <p:nvPr/>
        </p:nvPicPr>
        <p:blipFill rotWithShape="1">
          <a:blip r:embed="rId3">
            <a:alphaModFix/>
          </a:blip>
          <a:srcRect b="0" l="0" r="0" t="0"/>
          <a:stretch/>
        </p:blipFill>
        <p:spPr>
          <a:xfrm>
            <a:off x="10517024" y="4488087"/>
            <a:ext cx="1207113" cy="1688738"/>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