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panose="020B060402020202020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63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866063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87793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0933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37631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00298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85121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45593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85332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86700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41492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9900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8246400" y="4245925"/>
            <a:ext cx="897599" cy="897599"/>
          </a:xfrm>
          <a:prstGeom prst="rtTriangle">
            <a:avLst/>
          </a:prstGeom>
          <a:solidFill>
            <a:schemeClr val="lt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flipH="1">
            <a:off x="8246400" y="4245875"/>
            <a:ext cx="897599" cy="897599"/>
          </a:xfrm>
          <a:prstGeom prst="round1Rect">
            <a:avLst>
              <a:gd name="adj" fmla="val 16667"/>
            </a:avLst>
          </a:prstGeom>
          <a:solidFill>
            <a:schemeClr val="lt1">
              <a:alpha val="68080"/>
            </a:schemeClr>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390525" y="1819275"/>
            <a:ext cx="8222100" cy="933599"/>
          </a:xfrm>
          <a:prstGeom prst="rect">
            <a:avLst/>
          </a:prstGeom>
        </p:spPr>
        <p:txBody>
          <a:bodyPr lIns="91425" tIns="91425" rIns="91425" bIns="91425" anchor="b"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13" name="Shape 13"/>
          <p:cNvSpPr txBox="1">
            <a:spLocks noGrp="1"/>
          </p:cNvSpPr>
          <p:nvPr>
            <p:ph type="subTitle" idx="1"/>
          </p:nvPr>
        </p:nvSpPr>
        <p:spPr>
          <a:xfrm>
            <a:off x="390525" y="2789130"/>
            <a:ext cx="8222100" cy="432899"/>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a:endParaRPr/>
          </a:p>
        </p:txBody>
      </p:sp>
      <p:sp>
        <p:nvSpPr>
          <p:cNvPr id="14" name="Shape 1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75500" y="1258525"/>
            <a:ext cx="8222100" cy="1963500"/>
          </a:xfrm>
          <a:prstGeom prst="rect">
            <a:avLst/>
          </a:prstGeom>
        </p:spPr>
        <p:txBody>
          <a:bodyPr lIns="91425" tIns="91425" rIns="91425" bIns="91425" anchor="b" anchorCtr="0"/>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a:endParaRPr/>
          </a:p>
        </p:txBody>
      </p:sp>
      <p:sp>
        <p:nvSpPr>
          <p:cNvPr id="59" name="Shape 59"/>
          <p:cNvSpPr txBox="1">
            <a:spLocks noGrp="1"/>
          </p:cNvSpPr>
          <p:nvPr>
            <p:ph type="body" idx="1"/>
          </p:nvPr>
        </p:nvSpPr>
        <p:spPr>
          <a:xfrm>
            <a:off x="475500" y="3304625"/>
            <a:ext cx="82221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Shape 62"/>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60950" y="2065350"/>
            <a:ext cx="8222100" cy="1012799"/>
          </a:xfrm>
          <a:prstGeom prst="rect">
            <a:avLst/>
          </a:prstGeom>
        </p:spPr>
        <p:txBody>
          <a:bodyPr lIns="91425" tIns="91425" rIns="91425" bIns="91425" anchor="ctr" anchorCtr="0"/>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a:endParaRPr/>
          </a:p>
        </p:txBody>
      </p:sp>
      <p:sp>
        <p:nvSpPr>
          <p:cNvPr id="17" name="Shape 17"/>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71900" y="1919075"/>
            <a:ext cx="8222100" cy="2710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1685999"/>
            <a:ext cx="9144000" cy="34575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471900" y="738725"/>
            <a:ext cx="8222100" cy="7676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47190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body" idx="2"/>
          </p:nvPr>
        </p:nvSpPr>
        <p:spPr>
          <a:xfrm>
            <a:off x="4694250" y="1919075"/>
            <a:ext cx="3999899" cy="2710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0" name="Shape 30"/>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p:nvPr/>
        </p:nvSpPr>
        <p:spPr>
          <a:xfrm rot="10800000" flipH="1">
            <a:off x="0" y="656399"/>
            <a:ext cx="9144000" cy="44871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98250" y="16350"/>
            <a:ext cx="8826599" cy="602700"/>
          </a:xfrm>
          <a:prstGeom prst="rect">
            <a:avLst/>
          </a:prstGeom>
        </p:spPr>
        <p:txBody>
          <a:bodyPr lIns="91425" tIns="91425" rIns="91425" bIns="91425" anchor="ctr"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35" name="Shape 35"/>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3276600" y="25"/>
            <a:ext cx="58674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rot="-5400000">
            <a:off x="759150" y="2517450"/>
            <a:ext cx="5143499"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39" name="Shape 39"/>
          <p:cNvSpPr txBox="1">
            <a:spLocks noGrp="1"/>
          </p:cNvSpPr>
          <p:nvPr>
            <p:ph type="title"/>
          </p:nvPr>
        </p:nvSpPr>
        <p:spPr>
          <a:xfrm>
            <a:off x="226077" y="357800"/>
            <a:ext cx="2807999" cy="9533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226075" y="1465800"/>
            <a:ext cx="2807999" cy="3163499"/>
          </a:xfrm>
          <a:prstGeom prst="rect">
            <a:avLst/>
          </a:prstGeom>
        </p:spPr>
        <p:txBody>
          <a:bodyPr lIns="91425" tIns="91425" rIns="91425" bIns="91425" anchor="t" anchorCtr="0"/>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a:endParaRPr/>
          </a:p>
        </p:txBody>
      </p:sp>
      <p:sp>
        <p:nvSpPr>
          <p:cNvPr id="41" name="Shape 4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488250"/>
            <a:ext cx="6227100" cy="4090800"/>
          </a:xfrm>
          <a:prstGeom prst="rect">
            <a:avLst/>
          </a:prstGeom>
        </p:spPr>
        <p:txBody>
          <a:bodyPr lIns="91425" tIns="91425" rIns="91425" bIns="91425" anchor="ctr"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sp>
        <p:nvSpPr>
          <p:cNvPr id="44" name="Shape 44"/>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0"/>
            <a:ext cx="4572000" cy="51434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47" name="Shape 47"/>
          <p:cNvSpPr/>
          <p:nvPr/>
        </p:nvSpPr>
        <p:spPr>
          <a:xfrm rot="5400000">
            <a:off x="1946424"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a:endParaRPr/>
          </a:p>
        </p:txBody>
      </p:sp>
      <p:sp>
        <p:nvSpPr>
          <p:cNvPr id="49" name="Shape 49"/>
          <p:cNvSpPr txBox="1">
            <a:spLocks noGrp="1"/>
          </p:cNvSpPr>
          <p:nvPr>
            <p:ph type="subTitle" idx="1"/>
          </p:nvPr>
        </p:nvSpPr>
        <p:spPr>
          <a:xfrm>
            <a:off x="265500" y="2779466"/>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p:nvPr/>
        </p:nvSpPr>
        <p:spPr>
          <a:xfrm rot="10800000" flipH="1">
            <a:off x="0" y="0"/>
            <a:ext cx="9144000" cy="4695899"/>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0" y="4622724"/>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91425" tIns="91425" rIns="91425" bIns="91425" anchor="ctr" anchorCtr="0">
            <a:noAutofit/>
          </a:bodyPr>
          <a:lstStyle/>
          <a:p>
            <a:pPr lvl="0">
              <a:spcBef>
                <a:spcPts val="0"/>
              </a:spcBef>
              <a:buNone/>
            </a:pPr>
            <a:endParaRPr/>
          </a:p>
        </p:txBody>
      </p:sp>
      <p:sp>
        <p:nvSpPr>
          <p:cNvPr id="55" name="Shape 55"/>
          <p:cNvSpPr txBox="1">
            <a:spLocks noGrp="1"/>
          </p:cNvSpPr>
          <p:nvPr>
            <p:ph type="body" idx="1"/>
          </p:nvPr>
        </p:nvSpPr>
        <p:spPr>
          <a:xfrm>
            <a:off x="57150" y="4696825"/>
            <a:ext cx="8381999" cy="446700"/>
          </a:xfrm>
          <a:prstGeom prst="rect">
            <a:avLst/>
          </a:prstGeom>
        </p:spPr>
        <p:txBody>
          <a:bodyPr lIns="91425" tIns="91425" rIns="91425" bIns="91425" anchor="ctr" anchorCtr="0"/>
          <a:lstStyle>
            <a:lvl1pPr lvl="0">
              <a:lnSpc>
                <a:spcPct val="100000"/>
              </a:lnSpc>
              <a:spcBef>
                <a:spcPts val="0"/>
              </a:spcBef>
              <a:spcAft>
                <a:spcPts val="0"/>
              </a:spcAft>
              <a:buClr>
                <a:schemeClr val="lt1"/>
              </a:buClr>
              <a:buSzPct val="100000"/>
              <a:buNone/>
              <a:defRPr sz="1200">
                <a:solidFill>
                  <a:schemeClr val="lt1"/>
                </a:solidFill>
              </a:defRPr>
            </a:lvl1pPr>
          </a:lstStyle>
          <a:p>
            <a:endParaRPr/>
          </a:p>
        </p:txBody>
      </p:sp>
      <p:sp>
        <p:nvSpPr>
          <p:cNvPr id="56" name="Shape 56"/>
          <p:cNvSpPr txBox="1">
            <a:spLocks noGrp="1"/>
          </p:cNvSpPr>
          <p:nvPr>
            <p:ph type="sldNum" idx="12"/>
          </p:nvPr>
        </p:nvSpPr>
        <p:spPr>
          <a:xfrm>
            <a:off x="8523541" y="4695623"/>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900" y="738725"/>
            <a:ext cx="8222100" cy="767699"/>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471900" y="1919075"/>
            <a:ext cx="8222100" cy="2710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523541" y="4695623"/>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endParaRPr lang="en" sz="1000">
              <a:solidFill>
                <a:schemeClr val="lt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335925" y="1333500"/>
            <a:ext cx="8222100" cy="1179000"/>
          </a:xfrm>
          <a:prstGeom prst="rect">
            <a:avLst/>
          </a:prstGeom>
        </p:spPr>
        <p:txBody>
          <a:bodyPr lIns="91425" tIns="91425" rIns="91425" bIns="91425" anchor="b" anchorCtr="0">
            <a:noAutofit/>
          </a:bodyPr>
          <a:lstStyle/>
          <a:p>
            <a:pPr lvl="0" algn="ctr">
              <a:spcBef>
                <a:spcPts val="0"/>
              </a:spcBef>
              <a:buNone/>
            </a:pPr>
            <a:r>
              <a:rPr lang="en" sz="5000" b="1"/>
              <a:t>7th Grade Kick-Off to College</a:t>
            </a:r>
          </a:p>
        </p:txBody>
      </p:sp>
      <p:sp>
        <p:nvSpPr>
          <p:cNvPr id="68" name="Shape 68"/>
          <p:cNvSpPr txBox="1">
            <a:spLocks noGrp="1"/>
          </p:cNvSpPr>
          <p:nvPr>
            <p:ph type="subTitle" idx="1"/>
          </p:nvPr>
        </p:nvSpPr>
        <p:spPr>
          <a:xfrm>
            <a:off x="390525" y="3000229"/>
            <a:ext cx="8222100" cy="1499100"/>
          </a:xfrm>
          <a:prstGeom prst="rect">
            <a:avLst/>
          </a:prstGeom>
        </p:spPr>
        <p:txBody>
          <a:bodyPr lIns="91425" tIns="91425" rIns="91425" bIns="91425" anchor="t" anchorCtr="0">
            <a:noAutofit/>
          </a:bodyPr>
          <a:lstStyle/>
          <a:p>
            <a:pPr lvl="0" rtl="0">
              <a:spcBef>
                <a:spcPts val="0"/>
              </a:spcBef>
              <a:buNone/>
            </a:pPr>
            <a:r>
              <a:rPr lang="en" sz="3000" b="1"/>
              <a:t>student name: Sample Student</a:t>
            </a:r>
          </a:p>
          <a:p>
            <a:pPr lvl="0" rtl="0">
              <a:spcBef>
                <a:spcPts val="0"/>
              </a:spcBef>
              <a:buNone/>
            </a:pPr>
            <a:r>
              <a:rPr lang="en" sz="3000" b="1"/>
              <a:t>Today’s Date: Wednesday, October 14 , 2015</a:t>
            </a:r>
          </a:p>
          <a:p>
            <a:pPr lvl="0">
              <a:spcBef>
                <a:spcPts val="0"/>
              </a:spcBef>
              <a:buNone/>
            </a:pPr>
            <a:r>
              <a:rPr lang="en" sz="3000" b="1"/>
              <a:t>Teacher’s Name:</a:t>
            </a:r>
            <a:r>
              <a:rPr lang="en"/>
              <a:t> </a:t>
            </a:r>
            <a:r>
              <a:rPr lang="en" sz="3000" b="1"/>
              <a:t>Sample Teacher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60950" y="2065350"/>
            <a:ext cx="8222100" cy="1012799"/>
          </a:xfrm>
          <a:prstGeom prst="rect">
            <a:avLst/>
          </a:prstGeom>
        </p:spPr>
        <p:txBody>
          <a:bodyPr lIns="91425" tIns="91425" rIns="91425" bIns="91425" anchor="ctr" anchorCtr="0">
            <a:noAutofit/>
          </a:bodyPr>
          <a:lstStyle/>
          <a:p>
            <a:pPr lvl="0" algn="ctr" rtl="0">
              <a:spcBef>
                <a:spcPts val="0"/>
              </a:spcBef>
              <a:buNone/>
            </a:pPr>
            <a:r>
              <a:rPr lang="en" sz="5000" b="1"/>
              <a:t>The End!</a:t>
            </a:r>
          </a:p>
          <a:p>
            <a:pPr lvl="0" algn="ctr" rtl="0">
              <a:spcBef>
                <a:spcPts val="0"/>
              </a:spcBef>
              <a:buNone/>
            </a:pPr>
            <a:r>
              <a:rPr lang="en" sz="5000" b="1"/>
              <a:t>Thank you!</a:t>
            </a:r>
          </a:p>
          <a:p>
            <a:pPr lvl="0" algn="ctr">
              <a:spcBef>
                <a:spcPts val="0"/>
              </a:spcBef>
              <a:buNone/>
            </a:pPr>
            <a:r>
              <a:rPr lang="en" sz="5000" b="1"/>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sz="4000" b="1"/>
              <a:t>Where will you live?</a:t>
            </a:r>
          </a:p>
        </p:txBody>
      </p:sp>
      <p:sp>
        <p:nvSpPr>
          <p:cNvPr id="74" name="Shape 74"/>
          <p:cNvSpPr txBox="1">
            <a:spLocks noGrp="1"/>
          </p:cNvSpPr>
          <p:nvPr>
            <p:ph type="body" idx="1"/>
          </p:nvPr>
        </p:nvSpPr>
        <p:spPr>
          <a:xfrm>
            <a:off x="4694100" y="1861500"/>
            <a:ext cx="3999899" cy="2710200"/>
          </a:xfrm>
          <a:prstGeom prst="rect">
            <a:avLst/>
          </a:prstGeom>
        </p:spPr>
        <p:txBody>
          <a:bodyPr lIns="91425" tIns="91425" rIns="91425" bIns="91425" anchor="t" anchorCtr="0">
            <a:noAutofit/>
          </a:bodyPr>
          <a:lstStyle/>
          <a:p>
            <a:pPr marL="457200" lvl="0" indent="-355600" rtl="0">
              <a:spcBef>
                <a:spcPts val="0"/>
              </a:spcBef>
              <a:buSzPct val="100000"/>
            </a:pPr>
            <a:r>
              <a:rPr lang="en" sz="2000" b="1"/>
              <a:t>Are you renting an apartment, renting a house or buying a house? I’m buying a house.</a:t>
            </a:r>
          </a:p>
          <a:p>
            <a:pPr marL="457200" lvl="0" indent="-355600">
              <a:spcBef>
                <a:spcPts val="0"/>
              </a:spcBef>
              <a:buSzPct val="100000"/>
            </a:pPr>
            <a:r>
              <a:rPr lang="en" sz="2000" b="1"/>
              <a:t>What city are you living in? Perris CA.</a:t>
            </a:r>
          </a:p>
        </p:txBody>
      </p:sp>
      <p:pic>
        <p:nvPicPr>
          <p:cNvPr id="75" name="Shape 75"/>
          <p:cNvPicPr preferRelativeResize="0"/>
          <p:nvPr/>
        </p:nvPicPr>
        <p:blipFill>
          <a:blip r:embed="rId3">
            <a:alphaModFix/>
          </a:blip>
          <a:stretch>
            <a:fillRect/>
          </a:stretch>
        </p:blipFill>
        <p:spPr>
          <a:xfrm>
            <a:off x="687975" y="2238675"/>
            <a:ext cx="3614649" cy="25007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sz="4000" b="1"/>
              <a:t>What is your career?</a:t>
            </a:r>
          </a:p>
        </p:txBody>
      </p:sp>
      <p:sp>
        <p:nvSpPr>
          <p:cNvPr id="81" name="Shape 81"/>
          <p:cNvSpPr txBox="1">
            <a:spLocks noGrp="1"/>
          </p:cNvSpPr>
          <p:nvPr>
            <p:ph type="body" idx="1"/>
          </p:nvPr>
        </p:nvSpPr>
        <p:spPr>
          <a:xfrm>
            <a:off x="471900" y="1919075"/>
            <a:ext cx="3999899" cy="2907600"/>
          </a:xfrm>
          <a:prstGeom prst="rect">
            <a:avLst/>
          </a:prstGeom>
        </p:spPr>
        <p:txBody>
          <a:bodyPr lIns="91425" tIns="91425" rIns="91425" bIns="91425" anchor="t" anchorCtr="0">
            <a:noAutofit/>
          </a:bodyPr>
          <a:lstStyle/>
          <a:p>
            <a:pPr marL="457200" lvl="0" indent="-355600" rtl="0">
              <a:spcBef>
                <a:spcPts val="0"/>
              </a:spcBef>
              <a:buSzPct val="100000"/>
            </a:pPr>
            <a:r>
              <a:rPr lang="en" sz="2000" b="1"/>
              <a:t>Name of career: Doctor</a:t>
            </a:r>
          </a:p>
          <a:p>
            <a:pPr lvl="0" rtl="0">
              <a:spcBef>
                <a:spcPts val="0"/>
              </a:spcBef>
              <a:buNone/>
            </a:pPr>
            <a:endParaRPr sz="2000" b="1"/>
          </a:p>
          <a:p>
            <a:pPr marL="457200" lvl="0" indent="-355600" rtl="0">
              <a:spcBef>
                <a:spcPts val="0"/>
              </a:spcBef>
              <a:buSzPct val="100000"/>
            </a:pPr>
            <a:r>
              <a:rPr lang="en" sz="2000" b="1"/>
              <a:t>Annual Salary: $164,448</a:t>
            </a:r>
          </a:p>
          <a:p>
            <a:pPr marL="457200" lvl="0" indent="-355600" rtl="0">
              <a:spcBef>
                <a:spcPts val="0"/>
              </a:spcBef>
              <a:buSzPct val="100000"/>
            </a:pPr>
            <a:r>
              <a:rPr lang="en" sz="2000" b="1"/>
              <a:t>Monthly salary: $13704 </a:t>
            </a:r>
          </a:p>
          <a:p>
            <a:pPr marL="457200" lvl="0" indent="-355600">
              <a:spcBef>
                <a:spcPts val="0"/>
              </a:spcBef>
              <a:buSzPct val="100000"/>
            </a:pPr>
            <a:r>
              <a:rPr lang="en" sz="2000" b="1"/>
              <a:t>What college would you attend to earn your degree? UCLA.</a:t>
            </a:r>
          </a:p>
        </p:txBody>
      </p:sp>
      <p:pic>
        <p:nvPicPr>
          <p:cNvPr id="82" name="Shape 82"/>
          <p:cNvPicPr preferRelativeResize="0"/>
          <p:nvPr/>
        </p:nvPicPr>
        <p:blipFill>
          <a:blip r:embed="rId3">
            <a:alphaModFix/>
          </a:blip>
          <a:stretch>
            <a:fillRect/>
          </a:stretch>
        </p:blipFill>
        <p:spPr>
          <a:xfrm>
            <a:off x="5689525" y="2129475"/>
            <a:ext cx="2245024" cy="25538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sz="4000" b="1"/>
              <a:t>What kind of car will you drive?</a:t>
            </a:r>
          </a:p>
        </p:txBody>
      </p:sp>
      <p:sp>
        <p:nvSpPr>
          <p:cNvPr id="88" name="Shape 88"/>
          <p:cNvSpPr txBox="1">
            <a:spLocks noGrp="1"/>
          </p:cNvSpPr>
          <p:nvPr>
            <p:ph type="body" idx="1"/>
          </p:nvPr>
        </p:nvSpPr>
        <p:spPr>
          <a:xfrm>
            <a:off x="471900" y="1919075"/>
            <a:ext cx="3999899" cy="2710200"/>
          </a:xfrm>
          <a:prstGeom prst="rect">
            <a:avLst/>
          </a:prstGeom>
        </p:spPr>
        <p:txBody>
          <a:bodyPr lIns="91425" tIns="91425" rIns="91425" bIns="91425" anchor="t" anchorCtr="0">
            <a:noAutofit/>
          </a:bodyPr>
          <a:lstStyle/>
          <a:p>
            <a:pPr marL="457200" lvl="0" indent="-355600" rtl="0">
              <a:spcBef>
                <a:spcPts val="0"/>
              </a:spcBef>
              <a:buSzPct val="100000"/>
            </a:pPr>
            <a:r>
              <a:rPr lang="en" sz="2000" b="1"/>
              <a:t>Type of car: Sedan</a:t>
            </a:r>
          </a:p>
          <a:p>
            <a:pPr marL="457200" lvl="0" indent="-355600" rtl="0">
              <a:spcBef>
                <a:spcPts val="0"/>
              </a:spcBef>
              <a:buSzPct val="100000"/>
            </a:pPr>
            <a:r>
              <a:rPr lang="en" sz="2000" b="1"/>
              <a:t>Make: Honda</a:t>
            </a:r>
          </a:p>
          <a:p>
            <a:pPr marL="457200" lvl="0" indent="-355600" rtl="0">
              <a:spcBef>
                <a:spcPts val="0"/>
              </a:spcBef>
              <a:buSzPct val="100000"/>
            </a:pPr>
            <a:r>
              <a:rPr lang="en" sz="2000" b="1"/>
              <a:t>Model: Civic</a:t>
            </a:r>
          </a:p>
          <a:p>
            <a:pPr marL="457200" lvl="0" indent="-355600" rtl="0">
              <a:spcBef>
                <a:spcPts val="0"/>
              </a:spcBef>
              <a:buSzPct val="100000"/>
            </a:pPr>
            <a:r>
              <a:rPr lang="en" sz="2000" b="1"/>
              <a:t>Year: 2006 </a:t>
            </a:r>
          </a:p>
          <a:p>
            <a:pPr marL="457200" lvl="0" indent="-355600" rtl="0">
              <a:spcBef>
                <a:spcPts val="0"/>
              </a:spcBef>
              <a:buSzPct val="100000"/>
            </a:pPr>
            <a:r>
              <a:rPr lang="en" sz="2000" b="1"/>
              <a:t>New or Used: Used</a:t>
            </a:r>
          </a:p>
          <a:p>
            <a:pPr marL="457200" lvl="0" indent="-355600" rtl="0">
              <a:spcBef>
                <a:spcPts val="0"/>
              </a:spcBef>
              <a:buSzPct val="100000"/>
            </a:pPr>
            <a:r>
              <a:rPr lang="en" sz="2000" b="1"/>
              <a:t>Cost of the car: 4,900</a:t>
            </a:r>
          </a:p>
          <a:p>
            <a:pPr marL="457200" lvl="0" indent="-355600">
              <a:spcBef>
                <a:spcPts val="0"/>
              </a:spcBef>
              <a:buSzPct val="100000"/>
            </a:pPr>
            <a:r>
              <a:rPr lang="en" sz="2000" b="1"/>
              <a:t>Monthly payment: $82</a:t>
            </a:r>
          </a:p>
        </p:txBody>
      </p:sp>
      <p:pic>
        <p:nvPicPr>
          <p:cNvPr id="89" name="Shape 89"/>
          <p:cNvPicPr preferRelativeResize="0"/>
          <p:nvPr/>
        </p:nvPicPr>
        <p:blipFill>
          <a:blip r:embed="rId3">
            <a:alphaModFix/>
          </a:blip>
          <a:stretch>
            <a:fillRect/>
          </a:stretch>
        </p:blipFill>
        <p:spPr>
          <a:xfrm>
            <a:off x="4652075" y="2192075"/>
            <a:ext cx="3676549" cy="2798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sz="4000" b="1"/>
              <a:t>What is your meal plan for the week?</a:t>
            </a:r>
          </a:p>
        </p:txBody>
      </p:sp>
      <p:sp>
        <p:nvSpPr>
          <p:cNvPr id="95" name="Shape 95"/>
          <p:cNvSpPr txBox="1">
            <a:spLocks noGrp="1"/>
          </p:cNvSpPr>
          <p:nvPr>
            <p:ph type="body" idx="2"/>
          </p:nvPr>
        </p:nvSpPr>
        <p:spPr>
          <a:xfrm>
            <a:off x="3798625" y="2838550"/>
            <a:ext cx="3999899" cy="407100"/>
          </a:xfrm>
          <a:prstGeom prst="rect">
            <a:avLst/>
          </a:prstGeom>
        </p:spPr>
        <p:txBody>
          <a:bodyPr lIns="91425" tIns="91425" rIns="91425" bIns="91425" anchor="t" anchorCtr="0">
            <a:noAutofit/>
          </a:bodyPr>
          <a:lstStyle/>
          <a:p>
            <a:pPr lvl="0" rtl="0">
              <a:spcBef>
                <a:spcPts val="0"/>
              </a:spcBef>
              <a:buNone/>
            </a:pPr>
            <a:r>
              <a:rPr lang="en" sz="2000"/>
              <a:t>Total cost: $59.76</a:t>
            </a:r>
          </a:p>
        </p:txBody>
      </p:sp>
      <p:pic>
        <p:nvPicPr>
          <p:cNvPr id="96" name="Shape 96"/>
          <p:cNvPicPr preferRelativeResize="0"/>
          <p:nvPr/>
        </p:nvPicPr>
        <p:blipFill>
          <a:blip r:embed="rId3">
            <a:alphaModFix/>
          </a:blip>
          <a:stretch>
            <a:fillRect/>
          </a:stretch>
        </p:blipFill>
        <p:spPr>
          <a:xfrm>
            <a:off x="152875" y="1752675"/>
            <a:ext cx="1158599" cy="1370549"/>
          </a:xfrm>
          <a:prstGeom prst="rect">
            <a:avLst/>
          </a:prstGeom>
          <a:noFill/>
          <a:ln>
            <a:noFill/>
          </a:ln>
        </p:spPr>
      </p:pic>
      <p:pic>
        <p:nvPicPr>
          <p:cNvPr id="97" name="Shape 97"/>
          <p:cNvPicPr preferRelativeResize="0"/>
          <p:nvPr/>
        </p:nvPicPr>
        <p:blipFill>
          <a:blip r:embed="rId4">
            <a:alphaModFix/>
          </a:blip>
          <a:stretch>
            <a:fillRect/>
          </a:stretch>
        </p:blipFill>
        <p:spPr>
          <a:xfrm>
            <a:off x="1659900" y="1752675"/>
            <a:ext cx="1434924" cy="1283199"/>
          </a:xfrm>
          <a:prstGeom prst="rect">
            <a:avLst/>
          </a:prstGeom>
          <a:noFill/>
          <a:ln>
            <a:noFill/>
          </a:ln>
        </p:spPr>
      </p:pic>
      <p:pic>
        <p:nvPicPr>
          <p:cNvPr id="98" name="Shape 98"/>
          <p:cNvPicPr preferRelativeResize="0"/>
          <p:nvPr/>
        </p:nvPicPr>
        <p:blipFill>
          <a:blip r:embed="rId5">
            <a:alphaModFix/>
          </a:blip>
          <a:stretch>
            <a:fillRect/>
          </a:stretch>
        </p:blipFill>
        <p:spPr>
          <a:xfrm>
            <a:off x="220345" y="3369475"/>
            <a:ext cx="1909100" cy="1600200"/>
          </a:xfrm>
          <a:prstGeom prst="rect">
            <a:avLst/>
          </a:prstGeom>
          <a:noFill/>
          <a:ln>
            <a:noFill/>
          </a:ln>
        </p:spPr>
      </p:pic>
      <p:pic>
        <p:nvPicPr>
          <p:cNvPr id="99" name="Shape 99"/>
          <p:cNvPicPr preferRelativeResize="0"/>
          <p:nvPr/>
        </p:nvPicPr>
        <p:blipFill>
          <a:blip r:embed="rId6">
            <a:alphaModFix/>
          </a:blip>
          <a:stretch>
            <a:fillRect/>
          </a:stretch>
        </p:blipFill>
        <p:spPr>
          <a:xfrm>
            <a:off x="2347675" y="3123225"/>
            <a:ext cx="852000" cy="1833650"/>
          </a:xfrm>
          <a:prstGeom prst="rect">
            <a:avLst/>
          </a:prstGeom>
          <a:noFill/>
          <a:ln>
            <a:noFill/>
          </a:ln>
        </p:spPr>
      </p:pic>
      <p:pic>
        <p:nvPicPr>
          <p:cNvPr id="100" name="Shape 100"/>
          <p:cNvPicPr preferRelativeResize="0"/>
          <p:nvPr/>
        </p:nvPicPr>
        <p:blipFill>
          <a:blip r:embed="rId7">
            <a:alphaModFix/>
          </a:blip>
          <a:stretch>
            <a:fillRect/>
          </a:stretch>
        </p:blipFill>
        <p:spPr>
          <a:xfrm>
            <a:off x="2990225" y="1752675"/>
            <a:ext cx="1596325" cy="1283199"/>
          </a:xfrm>
          <a:prstGeom prst="rect">
            <a:avLst/>
          </a:prstGeom>
          <a:noFill/>
          <a:ln>
            <a:noFill/>
          </a:ln>
        </p:spPr>
      </p:pic>
      <p:pic>
        <p:nvPicPr>
          <p:cNvPr id="101" name="Shape 101"/>
          <p:cNvPicPr preferRelativeResize="0"/>
          <p:nvPr/>
        </p:nvPicPr>
        <p:blipFill>
          <a:blip r:embed="rId8">
            <a:alphaModFix/>
          </a:blip>
          <a:stretch>
            <a:fillRect/>
          </a:stretch>
        </p:blipFill>
        <p:spPr>
          <a:xfrm>
            <a:off x="6520075" y="1978900"/>
            <a:ext cx="2476500" cy="1847850"/>
          </a:xfrm>
          <a:prstGeom prst="rect">
            <a:avLst/>
          </a:prstGeom>
          <a:noFill/>
          <a:ln>
            <a:noFill/>
          </a:ln>
        </p:spPr>
      </p:pic>
      <p:pic>
        <p:nvPicPr>
          <p:cNvPr id="102" name="Shape 102"/>
          <p:cNvPicPr preferRelativeResize="0"/>
          <p:nvPr/>
        </p:nvPicPr>
        <p:blipFill>
          <a:blip r:embed="rId9">
            <a:alphaModFix/>
          </a:blip>
          <a:stretch>
            <a:fillRect/>
          </a:stretch>
        </p:blipFill>
        <p:spPr>
          <a:xfrm>
            <a:off x="3686462" y="3282112"/>
            <a:ext cx="2486025" cy="18383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sz="4000" b="1"/>
              <a:t>What are your other expenses?</a:t>
            </a:r>
          </a:p>
        </p:txBody>
      </p:sp>
      <p:sp>
        <p:nvSpPr>
          <p:cNvPr id="108" name="Shape 108"/>
          <p:cNvSpPr txBox="1">
            <a:spLocks noGrp="1"/>
          </p:cNvSpPr>
          <p:nvPr>
            <p:ph type="body" idx="1"/>
          </p:nvPr>
        </p:nvSpPr>
        <p:spPr>
          <a:xfrm>
            <a:off x="471900" y="1919075"/>
            <a:ext cx="3999899" cy="2710200"/>
          </a:xfrm>
          <a:prstGeom prst="rect">
            <a:avLst/>
          </a:prstGeom>
        </p:spPr>
        <p:txBody>
          <a:bodyPr lIns="91425" tIns="91425" rIns="91425" bIns="91425" anchor="t" anchorCtr="0">
            <a:noAutofit/>
          </a:bodyPr>
          <a:lstStyle/>
          <a:p>
            <a:pPr marL="457200" lvl="0" indent="-355600" rtl="0">
              <a:spcBef>
                <a:spcPts val="0"/>
              </a:spcBef>
              <a:buSzPct val="100000"/>
            </a:pPr>
            <a:r>
              <a:rPr lang="en" sz="2000" b="1"/>
              <a:t>Cell phone company: LG G4</a:t>
            </a:r>
          </a:p>
          <a:p>
            <a:pPr marL="457200" lvl="0" indent="-355600" rtl="0">
              <a:spcBef>
                <a:spcPts val="0"/>
              </a:spcBef>
              <a:buSzPct val="100000"/>
            </a:pPr>
            <a:r>
              <a:rPr lang="en" sz="2000" b="1"/>
              <a:t>Provider’s name that you pay for your bundle (TV, Internet and home phone) through: T-Mobile</a:t>
            </a:r>
          </a:p>
          <a:p>
            <a:pPr marL="457200" lvl="0" indent="-355600" rtl="0">
              <a:spcBef>
                <a:spcPts val="0"/>
              </a:spcBef>
              <a:buSzPct val="100000"/>
            </a:pPr>
            <a:r>
              <a:rPr lang="en" sz="2000" b="1"/>
              <a:t>Accident insurance: Yes</a:t>
            </a:r>
          </a:p>
        </p:txBody>
      </p:sp>
      <p:pic>
        <p:nvPicPr>
          <p:cNvPr id="109" name="Shape 109"/>
          <p:cNvPicPr preferRelativeResize="0"/>
          <p:nvPr/>
        </p:nvPicPr>
        <p:blipFill>
          <a:blip r:embed="rId3">
            <a:alphaModFix/>
          </a:blip>
          <a:stretch>
            <a:fillRect/>
          </a:stretch>
        </p:blipFill>
        <p:spPr>
          <a:xfrm>
            <a:off x="5103100" y="1840512"/>
            <a:ext cx="3305025" cy="1518650"/>
          </a:xfrm>
          <a:prstGeom prst="rect">
            <a:avLst/>
          </a:prstGeom>
          <a:noFill/>
          <a:ln>
            <a:noFill/>
          </a:ln>
        </p:spPr>
      </p:pic>
      <p:pic>
        <p:nvPicPr>
          <p:cNvPr id="110" name="Shape 110"/>
          <p:cNvPicPr preferRelativeResize="0"/>
          <p:nvPr/>
        </p:nvPicPr>
        <p:blipFill>
          <a:blip r:embed="rId4">
            <a:alphaModFix/>
          </a:blip>
          <a:stretch>
            <a:fillRect/>
          </a:stretch>
        </p:blipFill>
        <p:spPr>
          <a:xfrm>
            <a:off x="4806087" y="3693237"/>
            <a:ext cx="3724275" cy="12287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rtl="0">
              <a:spcBef>
                <a:spcPts val="0"/>
              </a:spcBef>
              <a:buNone/>
            </a:pPr>
            <a:r>
              <a:rPr lang="en" sz="4000" b="1"/>
              <a:t>What will you do for fun?</a:t>
            </a:r>
          </a:p>
        </p:txBody>
      </p:sp>
      <p:sp>
        <p:nvSpPr>
          <p:cNvPr id="116" name="Shape 116"/>
          <p:cNvSpPr txBox="1">
            <a:spLocks noGrp="1"/>
          </p:cNvSpPr>
          <p:nvPr>
            <p:ph type="body" idx="2"/>
          </p:nvPr>
        </p:nvSpPr>
        <p:spPr>
          <a:xfrm>
            <a:off x="4694250" y="1919075"/>
            <a:ext cx="3999899" cy="1859399"/>
          </a:xfrm>
          <a:prstGeom prst="rect">
            <a:avLst/>
          </a:prstGeom>
        </p:spPr>
        <p:txBody>
          <a:bodyPr lIns="91425" tIns="91425" rIns="91425" bIns="91425" anchor="t" anchorCtr="0">
            <a:noAutofit/>
          </a:bodyPr>
          <a:lstStyle/>
          <a:p>
            <a:pPr lvl="0" rtl="0">
              <a:spcBef>
                <a:spcPts val="0"/>
              </a:spcBef>
              <a:buNone/>
            </a:pPr>
            <a:r>
              <a:rPr lang="en" sz="2000" b="1"/>
              <a:t>I would go on a family trip with my family or friends. For example, we could go camping or go to restaurant.</a:t>
            </a:r>
          </a:p>
        </p:txBody>
      </p:sp>
      <p:pic>
        <p:nvPicPr>
          <p:cNvPr id="117" name="Shape 117"/>
          <p:cNvPicPr preferRelativeResize="0"/>
          <p:nvPr/>
        </p:nvPicPr>
        <p:blipFill>
          <a:blip r:embed="rId3">
            <a:alphaModFix/>
          </a:blip>
          <a:stretch>
            <a:fillRect/>
          </a:stretch>
        </p:blipFill>
        <p:spPr>
          <a:xfrm>
            <a:off x="636562" y="1809750"/>
            <a:ext cx="3000375" cy="1524000"/>
          </a:xfrm>
          <a:prstGeom prst="rect">
            <a:avLst/>
          </a:prstGeom>
          <a:noFill/>
          <a:ln>
            <a:noFill/>
          </a:ln>
        </p:spPr>
      </p:pic>
      <p:pic>
        <p:nvPicPr>
          <p:cNvPr id="118" name="Shape 118"/>
          <p:cNvPicPr preferRelativeResize="0"/>
          <p:nvPr/>
        </p:nvPicPr>
        <p:blipFill>
          <a:blip r:embed="rId4">
            <a:alphaModFix/>
          </a:blip>
          <a:stretch>
            <a:fillRect/>
          </a:stretch>
        </p:blipFill>
        <p:spPr>
          <a:xfrm>
            <a:off x="2146575" y="3560973"/>
            <a:ext cx="2600325" cy="1523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sz="4000" b="1"/>
              <a:t>What will you do with your leftover money?</a:t>
            </a:r>
          </a:p>
        </p:txBody>
      </p:sp>
      <p:sp>
        <p:nvSpPr>
          <p:cNvPr id="124" name="Shape 124"/>
          <p:cNvSpPr txBox="1">
            <a:spLocks noGrp="1"/>
          </p:cNvSpPr>
          <p:nvPr>
            <p:ph type="body" idx="1"/>
          </p:nvPr>
        </p:nvSpPr>
        <p:spPr>
          <a:xfrm>
            <a:off x="471900" y="1919075"/>
            <a:ext cx="3999899" cy="2710200"/>
          </a:xfrm>
          <a:prstGeom prst="rect">
            <a:avLst/>
          </a:prstGeom>
        </p:spPr>
        <p:txBody>
          <a:bodyPr lIns="91425" tIns="91425" rIns="91425" bIns="91425" anchor="t" anchorCtr="0">
            <a:noAutofit/>
          </a:bodyPr>
          <a:lstStyle/>
          <a:p>
            <a:pPr lvl="0">
              <a:spcBef>
                <a:spcPts val="0"/>
              </a:spcBef>
              <a:buNone/>
            </a:pPr>
            <a:r>
              <a:rPr lang="en" sz="2000"/>
              <a:t>If I had any leftover money I would go buy some clothes and any other grocery that I might need. I would also donate money to the poor.</a:t>
            </a:r>
          </a:p>
        </p:txBody>
      </p:sp>
      <p:pic>
        <p:nvPicPr>
          <p:cNvPr id="125" name="Shape 125"/>
          <p:cNvPicPr preferRelativeResize="0"/>
          <p:nvPr/>
        </p:nvPicPr>
        <p:blipFill>
          <a:blip r:embed="rId3">
            <a:alphaModFix/>
          </a:blip>
          <a:stretch>
            <a:fillRect/>
          </a:stretch>
        </p:blipFill>
        <p:spPr>
          <a:xfrm>
            <a:off x="4652075" y="1796025"/>
            <a:ext cx="2114300" cy="2168075"/>
          </a:xfrm>
          <a:prstGeom prst="rect">
            <a:avLst/>
          </a:prstGeom>
          <a:noFill/>
          <a:ln>
            <a:noFill/>
          </a:ln>
        </p:spPr>
      </p:pic>
      <p:pic>
        <p:nvPicPr>
          <p:cNvPr id="126" name="Shape 126"/>
          <p:cNvPicPr preferRelativeResize="0"/>
          <p:nvPr/>
        </p:nvPicPr>
        <p:blipFill>
          <a:blip r:embed="rId4">
            <a:alphaModFix/>
          </a:blip>
          <a:stretch>
            <a:fillRect/>
          </a:stretch>
        </p:blipFill>
        <p:spPr>
          <a:xfrm>
            <a:off x="6946650" y="3406800"/>
            <a:ext cx="2063099" cy="1647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471900" y="738725"/>
            <a:ext cx="8222100" cy="767699"/>
          </a:xfrm>
          <a:prstGeom prst="rect">
            <a:avLst/>
          </a:prstGeom>
        </p:spPr>
        <p:txBody>
          <a:bodyPr lIns="91425" tIns="91425" rIns="91425" bIns="91425" anchor="b" anchorCtr="0">
            <a:noAutofit/>
          </a:bodyPr>
          <a:lstStyle/>
          <a:p>
            <a:pPr lvl="0">
              <a:spcBef>
                <a:spcPts val="0"/>
              </a:spcBef>
              <a:buNone/>
            </a:pPr>
            <a:r>
              <a:rPr lang="en" sz="4000" b="1"/>
              <a:t>What did you learn from this project?</a:t>
            </a:r>
          </a:p>
        </p:txBody>
      </p:sp>
      <p:sp>
        <p:nvSpPr>
          <p:cNvPr id="132" name="Shape 132"/>
          <p:cNvSpPr txBox="1">
            <a:spLocks noGrp="1"/>
          </p:cNvSpPr>
          <p:nvPr>
            <p:ph type="body" idx="1"/>
          </p:nvPr>
        </p:nvSpPr>
        <p:spPr>
          <a:xfrm>
            <a:off x="471900" y="2279450"/>
            <a:ext cx="8222100" cy="1793699"/>
          </a:xfrm>
          <a:prstGeom prst="rect">
            <a:avLst/>
          </a:prstGeom>
        </p:spPr>
        <p:txBody>
          <a:bodyPr lIns="91425" tIns="91425" rIns="91425" bIns="91425" anchor="t" anchorCtr="0">
            <a:noAutofit/>
          </a:bodyPr>
          <a:lstStyle/>
          <a:p>
            <a:pPr lvl="0">
              <a:spcBef>
                <a:spcPts val="0"/>
              </a:spcBef>
              <a:buNone/>
            </a:pPr>
            <a:r>
              <a:rPr lang="en" sz="2000" b="1"/>
              <a:t>I learned that life is not easy… You have to work hard to earn what you want. You have to try your best to make your way to college and have good paying job. You also have to figure out how much you will pay for your phone, food, and other necessities.  </a:t>
            </a: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323</Words>
  <Application>Microsoft Office PowerPoint</Application>
  <PresentationFormat>On-screen Show (16:9)</PresentationFormat>
  <Paragraphs>36</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Roboto</vt:lpstr>
      <vt:lpstr>material</vt:lpstr>
      <vt:lpstr>7th Grade Kick-Off to College</vt:lpstr>
      <vt:lpstr>Where will you live?</vt:lpstr>
      <vt:lpstr>What is your career?</vt:lpstr>
      <vt:lpstr>What kind of car will you drive?</vt:lpstr>
      <vt:lpstr>What is your meal plan for the week?</vt:lpstr>
      <vt:lpstr>What are your other expenses?</vt:lpstr>
      <vt:lpstr>What will you do for fun?</vt:lpstr>
      <vt:lpstr>What will you do with your leftover money?</vt:lpstr>
      <vt:lpstr>What did you learn from this project?</vt:lpstr>
      <vt:lpstr>The End! Thank you! 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7th Grade Kick-Off to College</dc:title>
  <dc:creator>ccifuentes</dc:creator>
  <cp:lastModifiedBy>Catalina Cifuentes</cp:lastModifiedBy>
  <cp:revision>1</cp:revision>
  <dcterms:modified xsi:type="dcterms:W3CDTF">2016-10-20T02:14:41Z</dcterms:modified>
</cp:coreProperties>
</file>