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
      <p:font typeface="Impact" panose="020B0806030902050204" pitchFamily="34" charset="0"/>
      <p:regular r:id="rId49"/>
    </p:embeddedFont>
    <p:embeddedFont>
      <p:font typeface="Open Sans Light" panose="020B0604020202020204" charset="0"/>
      <p:regular r:id="rId50"/>
      <p:bold r:id="rId51"/>
      <p:italic r:id="rId52"/>
      <p:boldItalic r:id="rId53"/>
    </p:embeddedFont>
    <p:embeddedFont>
      <p:font typeface="Frank Ruhl Libre" panose="020B0604020202020204" charset="-79"/>
      <p:regular r:id="rId54"/>
      <p:bold r:id="rId55"/>
    </p:embeddedFont>
    <p:embeddedFont>
      <p:font typeface="Frank Ruhl Libre Light" panose="020B0604020202020204" charset="-79"/>
      <p:regular r:id="rId56"/>
      <p:bold r:id="rId57"/>
    </p:embeddedFont>
    <p:embeddedFont>
      <p:font typeface="IBM Plex Sans Condensed" panose="020B0604020202020204" charset="0"/>
      <p:regular r:id="rId58"/>
      <p:bold r:id="rId59"/>
      <p:italic r:id="rId60"/>
      <p:boldItalic r:id="rId61"/>
    </p:embeddedFont>
    <p:embeddedFont>
      <p:font typeface="EB Garamond" panose="020B0604020202020204" charset="0"/>
      <p:regular r:id="rId62"/>
      <p:bold r:id="rId63"/>
      <p:italic r:id="rId64"/>
      <p:boldItalic r:id="rId65"/>
    </p:embeddedFont>
    <p:embeddedFont>
      <p:font typeface="Spectral" panose="020B0604020202020204" charset="0"/>
      <p:regular r:id="rId66"/>
      <p:bold r:id="rId67"/>
      <p:italic r:id="rId68"/>
      <p:boldItalic r:id="rId69"/>
    </p:embeddedFont>
    <p:embeddedFont>
      <p:font typeface="Oswald" panose="020B0604020202020204" charset="0"/>
      <p:regular r:id="rId70"/>
      <p:bold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4B7097-0BDD-40A1-80FD-70EDCEF09B28}">
  <a:tblStyle styleId="{E94B7097-0BDD-40A1-80FD-70EDCEF09B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font" Target="fonts/font7.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Erica-SMART-like our SMART goals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d8128c88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d8128c88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Erica-comprehensive, vertically aligned and showcase for stakeholders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7bc69f5135_1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7bc69f5135_1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 action steps and progress monitoring.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7d22bcccc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7d22bcccc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7d22bcccce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7d22bcccce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7d22bcccce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7d22bcccc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7bc69f5135_1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7bc69f5135_1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a:t>
            </a:r>
            <a:r>
              <a:rPr lang="en" sz="1400">
                <a:solidFill>
                  <a:srgbClr val="073763"/>
                </a:solidFill>
                <a:latin typeface="Frank Ruhl Libre Light"/>
                <a:ea typeface="Frank Ruhl Libre Light"/>
                <a:cs typeface="Frank Ruhl Libre Light"/>
                <a:sym typeface="Frank Ruhl Libre Light"/>
              </a:rPr>
              <a:t>Snapshot of services in the system</a:t>
            </a:r>
            <a:endParaRPr sz="1400">
              <a:solidFill>
                <a:srgbClr val="073763"/>
              </a:solidFill>
              <a:latin typeface="Frank Ruhl Libre Light"/>
              <a:ea typeface="Frank Ruhl Libre Light"/>
              <a:cs typeface="Frank Ruhl Libre Light"/>
              <a:sym typeface="Frank Ruhl Libre Light"/>
            </a:endParaRPr>
          </a:p>
          <a:p>
            <a:pPr marL="457200" lvl="0" indent="-317500" algn="l" rtl="0">
              <a:spcBef>
                <a:spcPts val="0"/>
              </a:spcBef>
              <a:spcAft>
                <a:spcPts val="0"/>
              </a:spcAft>
              <a:buClr>
                <a:srgbClr val="073763"/>
              </a:buClr>
              <a:buSzPts val="1400"/>
              <a:buFont typeface="Frank Ruhl Libre Light"/>
              <a:buChar char="●"/>
            </a:pPr>
            <a:r>
              <a:rPr lang="en" sz="1400">
                <a:solidFill>
                  <a:srgbClr val="073763"/>
                </a:solidFill>
                <a:latin typeface="Frank Ruhl Libre Light"/>
                <a:ea typeface="Frank Ruhl Libre Light"/>
                <a:cs typeface="Frank Ruhl Libre Light"/>
                <a:sym typeface="Frank Ruhl Libre Light"/>
              </a:rPr>
              <a:t>Data for infographics</a:t>
            </a:r>
            <a:endParaRPr sz="1400">
              <a:solidFill>
                <a:srgbClr val="073763"/>
              </a:solidFill>
              <a:latin typeface="Frank Ruhl Libre Light"/>
              <a:ea typeface="Frank Ruhl Libre Light"/>
              <a:cs typeface="Frank Ruhl Libre Light"/>
              <a:sym typeface="Frank Ruhl Libre Light"/>
            </a:endParaRPr>
          </a:p>
          <a:p>
            <a:pPr marL="457200" lvl="0" indent="-317500" algn="l" rtl="0">
              <a:spcBef>
                <a:spcPts val="0"/>
              </a:spcBef>
              <a:spcAft>
                <a:spcPts val="0"/>
              </a:spcAft>
              <a:buClr>
                <a:srgbClr val="073763"/>
              </a:buClr>
              <a:buSzPts val="1400"/>
              <a:buFont typeface="Frank Ruhl Libre Light"/>
              <a:buChar char="●"/>
            </a:pPr>
            <a:r>
              <a:rPr lang="en" sz="1400">
                <a:solidFill>
                  <a:srgbClr val="073763"/>
                </a:solidFill>
                <a:latin typeface="Frank Ruhl Libre Light"/>
                <a:ea typeface="Frank Ruhl Libre Light"/>
                <a:cs typeface="Frank Ruhl Libre Light"/>
                <a:sym typeface="Frank Ruhl Libre Light"/>
              </a:rPr>
              <a:t>Communicate with administration at site</a:t>
            </a:r>
            <a:endParaRPr sz="1400">
              <a:solidFill>
                <a:srgbClr val="073763"/>
              </a:solidFill>
              <a:latin typeface="Frank Ruhl Libre Light"/>
              <a:ea typeface="Frank Ruhl Libre Light"/>
              <a:cs typeface="Frank Ruhl Libre Light"/>
              <a:sym typeface="Frank Ruhl Libre Light"/>
            </a:endParaRPr>
          </a:p>
          <a:p>
            <a:pPr marL="457200" lvl="0" indent="-317500" algn="l" rtl="0">
              <a:spcBef>
                <a:spcPts val="0"/>
              </a:spcBef>
              <a:spcAft>
                <a:spcPts val="0"/>
              </a:spcAft>
              <a:buClr>
                <a:srgbClr val="073763"/>
              </a:buClr>
              <a:buSzPts val="1400"/>
              <a:buFont typeface="Frank Ruhl Libre Light"/>
              <a:buChar char="●"/>
            </a:pPr>
            <a:r>
              <a:rPr lang="en" sz="1400">
                <a:solidFill>
                  <a:srgbClr val="073763"/>
                </a:solidFill>
                <a:latin typeface="Frank Ruhl Libre Light"/>
                <a:ea typeface="Frank Ruhl Libre Light"/>
                <a:cs typeface="Frank Ruhl Libre Light"/>
                <a:sym typeface="Frank Ruhl Libre Light"/>
              </a:rPr>
              <a:t>Ensure access to core curriculum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7d1777ef77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7d1777ef77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 </a:t>
            </a:r>
            <a:r>
              <a:rPr lang="en" sz="1400">
                <a:solidFill>
                  <a:srgbClr val="073763"/>
                </a:solidFill>
                <a:latin typeface="Frank Ruhl Libre Light"/>
                <a:ea typeface="Frank Ruhl Libre Light"/>
                <a:cs typeface="Frank Ruhl Libre Light"/>
                <a:sym typeface="Frank Ruhl Libre Light"/>
              </a:rPr>
              <a:t>Elementary and Middle School</a:t>
            </a:r>
            <a:endParaRPr sz="1400">
              <a:solidFill>
                <a:srgbClr val="073763"/>
              </a:solidFill>
              <a:latin typeface="Frank Ruhl Libre Light"/>
              <a:ea typeface="Frank Ruhl Libre Light"/>
              <a:cs typeface="Frank Ruhl Libre Light"/>
              <a:sym typeface="Frank Ruhl Libre Light"/>
            </a:endParaRPr>
          </a:p>
          <a:p>
            <a:pPr marL="1371600" lvl="2" indent="-317500" algn="l" rtl="0">
              <a:spcBef>
                <a:spcPts val="0"/>
              </a:spcBef>
              <a:spcAft>
                <a:spcPts val="0"/>
              </a:spcAft>
              <a:buClr>
                <a:srgbClr val="073763"/>
              </a:buClr>
              <a:buSzPts val="1400"/>
              <a:buFont typeface="Frank Ruhl Libre Light"/>
              <a:buChar char="■"/>
            </a:pPr>
            <a:r>
              <a:rPr lang="en" sz="1400">
                <a:solidFill>
                  <a:srgbClr val="073763"/>
                </a:solidFill>
                <a:latin typeface="Frank Ruhl Libre Light"/>
                <a:ea typeface="Frank Ruhl Libre Light"/>
                <a:cs typeface="Frank Ruhl Libre Light"/>
                <a:sym typeface="Frank Ruhl Libre Light"/>
              </a:rPr>
              <a:t>Complete Tracker every Friday</a:t>
            </a:r>
            <a:endParaRPr sz="1400">
              <a:solidFill>
                <a:srgbClr val="073763"/>
              </a:solidFill>
              <a:latin typeface="Frank Ruhl Libre Light"/>
              <a:ea typeface="Frank Ruhl Libre Light"/>
              <a:cs typeface="Frank Ruhl Libre Light"/>
              <a:sym typeface="Frank Ruhl Libre Light"/>
            </a:endParaRPr>
          </a:p>
          <a:p>
            <a:pPr marL="1828800" lvl="3" indent="-317500" algn="l" rtl="0">
              <a:spcBef>
                <a:spcPts val="0"/>
              </a:spcBef>
              <a:spcAft>
                <a:spcPts val="0"/>
              </a:spcAft>
              <a:buClr>
                <a:srgbClr val="073763"/>
              </a:buClr>
              <a:buSzPts val="1400"/>
              <a:buFont typeface="Frank Ruhl Libre Light"/>
              <a:buChar char="●"/>
            </a:pPr>
            <a:r>
              <a:rPr lang="en" sz="1400">
                <a:solidFill>
                  <a:srgbClr val="073763"/>
                </a:solidFill>
                <a:latin typeface="Frank Ruhl Libre Light"/>
                <a:ea typeface="Frank Ruhl Libre Light"/>
                <a:cs typeface="Frank Ruhl Libre Light"/>
                <a:sym typeface="Frank Ruhl Libre Light"/>
              </a:rPr>
              <a:t>Core Curriculum Lessons</a:t>
            </a:r>
            <a:endParaRPr sz="1400">
              <a:solidFill>
                <a:srgbClr val="073763"/>
              </a:solidFill>
              <a:latin typeface="Frank Ruhl Libre Light"/>
              <a:ea typeface="Frank Ruhl Libre Light"/>
              <a:cs typeface="Frank Ruhl Libre Light"/>
              <a:sym typeface="Frank Ruhl Libre Light"/>
            </a:endParaRPr>
          </a:p>
          <a:p>
            <a:pPr marL="1828800" lvl="3" indent="-317500" algn="l" rtl="0">
              <a:spcBef>
                <a:spcPts val="0"/>
              </a:spcBef>
              <a:spcAft>
                <a:spcPts val="0"/>
              </a:spcAft>
              <a:buClr>
                <a:srgbClr val="073763"/>
              </a:buClr>
              <a:buSzPts val="1400"/>
              <a:buFont typeface="Frank Ruhl Libre Light"/>
              <a:buChar char="●"/>
            </a:pPr>
            <a:r>
              <a:rPr lang="en" sz="1400">
                <a:solidFill>
                  <a:srgbClr val="073763"/>
                </a:solidFill>
                <a:latin typeface="Frank Ruhl Libre Light"/>
                <a:ea typeface="Frank Ruhl Libre Light"/>
                <a:cs typeface="Frank Ruhl Libre Light"/>
                <a:sym typeface="Frank Ruhl Libre Light"/>
              </a:rPr>
              <a:t>Individual and Group Counseling</a:t>
            </a:r>
            <a:endParaRPr sz="1400">
              <a:solidFill>
                <a:srgbClr val="073763"/>
              </a:solidFill>
              <a:latin typeface="Frank Ruhl Libre Light"/>
              <a:ea typeface="Frank Ruhl Libre Light"/>
              <a:cs typeface="Frank Ruhl Libre Light"/>
              <a:sym typeface="Frank Ruhl Libre Light"/>
            </a:endParaRPr>
          </a:p>
          <a:p>
            <a:pPr marL="1828800" lvl="3" indent="-317500" algn="l" rtl="0">
              <a:spcBef>
                <a:spcPts val="0"/>
              </a:spcBef>
              <a:spcAft>
                <a:spcPts val="0"/>
              </a:spcAft>
              <a:buClr>
                <a:srgbClr val="073763"/>
              </a:buClr>
              <a:buSzPts val="1400"/>
              <a:buFont typeface="Frank Ruhl Libre Light"/>
              <a:buChar char="●"/>
            </a:pPr>
            <a:r>
              <a:rPr lang="en" sz="1400">
                <a:solidFill>
                  <a:srgbClr val="073763"/>
                </a:solidFill>
                <a:latin typeface="Frank Ruhl Libre Light"/>
                <a:ea typeface="Frank Ruhl Libre Light"/>
                <a:cs typeface="Frank Ruhl Libre Light"/>
                <a:sym typeface="Frank Ruhl Libre Light"/>
              </a:rPr>
              <a:t>Parent and Teacher Contacts</a:t>
            </a:r>
            <a:endParaRPr sz="1400">
              <a:solidFill>
                <a:srgbClr val="073763"/>
              </a:solidFill>
              <a:latin typeface="Frank Ruhl Libre Light"/>
              <a:ea typeface="Frank Ruhl Libre Light"/>
              <a:cs typeface="Frank Ruhl Libre Light"/>
              <a:sym typeface="Frank Ruhl Libre Light"/>
            </a:endParaRPr>
          </a:p>
          <a:p>
            <a:pPr marL="1828800" lvl="3" indent="-317500" algn="l" rtl="0">
              <a:spcBef>
                <a:spcPts val="0"/>
              </a:spcBef>
              <a:spcAft>
                <a:spcPts val="0"/>
              </a:spcAft>
              <a:buClr>
                <a:srgbClr val="073763"/>
              </a:buClr>
              <a:buSzPts val="1400"/>
              <a:buFont typeface="Frank Ruhl Libre Light"/>
              <a:buChar char="●"/>
            </a:pPr>
            <a:r>
              <a:rPr lang="en" sz="1400">
                <a:solidFill>
                  <a:srgbClr val="073763"/>
                </a:solidFill>
                <a:latin typeface="Frank Ruhl Libre Light"/>
                <a:ea typeface="Frank Ruhl Libre Light"/>
                <a:cs typeface="Frank Ruhl Libre Light"/>
                <a:sym typeface="Frank Ruhl Libre Light"/>
              </a:rPr>
              <a:t>Risk Assessments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7d1777ef7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7d1777ef77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17500" algn="l" rtl="0">
              <a:spcBef>
                <a:spcPts val="0"/>
              </a:spcBef>
              <a:spcAft>
                <a:spcPts val="0"/>
              </a:spcAft>
              <a:buClr>
                <a:srgbClr val="073763"/>
              </a:buClr>
              <a:buSzPts val="1400"/>
              <a:buFont typeface="Frank Ruhl Libre Light"/>
              <a:buChar char="○"/>
            </a:pPr>
            <a:r>
              <a:rPr lang="en" sz="1400">
                <a:solidFill>
                  <a:srgbClr val="073763"/>
                </a:solidFill>
                <a:latin typeface="Frank Ruhl Libre Light"/>
                <a:ea typeface="Frank Ruhl Libre Light"/>
                <a:cs typeface="Frank Ruhl Libre Light"/>
                <a:sym typeface="Frank Ruhl Libre Light"/>
              </a:rPr>
              <a:t>High School</a:t>
            </a:r>
            <a:endParaRPr sz="1400">
              <a:solidFill>
                <a:srgbClr val="073763"/>
              </a:solidFill>
              <a:latin typeface="Frank Ruhl Libre Light"/>
              <a:ea typeface="Frank Ruhl Libre Light"/>
              <a:cs typeface="Frank Ruhl Libre Light"/>
              <a:sym typeface="Frank Ruhl Libre Light"/>
            </a:endParaRPr>
          </a:p>
          <a:p>
            <a:pPr marL="1371600" lvl="2" indent="-317500" algn="l" rtl="0">
              <a:spcBef>
                <a:spcPts val="0"/>
              </a:spcBef>
              <a:spcAft>
                <a:spcPts val="0"/>
              </a:spcAft>
              <a:buClr>
                <a:srgbClr val="073763"/>
              </a:buClr>
              <a:buSzPts val="1400"/>
              <a:buFont typeface="Frank Ruhl Libre Light"/>
              <a:buChar char="■"/>
            </a:pPr>
            <a:r>
              <a:rPr lang="en" sz="1400">
                <a:solidFill>
                  <a:srgbClr val="073763"/>
                </a:solidFill>
                <a:latin typeface="Frank Ruhl Libre Light"/>
                <a:ea typeface="Frank Ruhl Libre Light"/>
                <a:cs typeface="Frank Ruhl Libre Light"/>
                <a:sym typeface="Frank Ruhl Libre Light"/>
              </a:rPr>
              <a:t>Complete 1x per month</a:t>
            </a:r>
            <a:endParaRPr sz="1400">
              <a:solidFill>
                <a:srgbClr val="073763"/>
              </a:solidFill>
              <a:latin typeface="Frank Ruhl Libre Light"/>
              <a:ea typeface="Frank Ruhl Libre Light"/>
              <a:cs typeface="Frank Ruhl Libre Light"/>
              <a:sym typeface="Frank Ruhl Libre Light"/>
            </a:endParaRPr>
          </a:p>
          <a:p>
            <a:pPr marL="1828800" lvl="3" indent="-317500" algn="l" rtl="0">
              <a:spcBef>
                <a:spcPts val="0"/>
              </a:spcBef>
              <a:spcAft>
                <a:spcPts val="0"/>
              </a:spcAft>
              <a:buClr>
                <a:srgbClr val="073763"/>
              </a:buClr>
              <a:buSzPts val="1400"/>
              <a:buFont typeface="Frank Ruhl Libre Light"/>
              <a:buChar char="●"/>
            </a:pPr>
            <a:r>
              <a:rPr lang="en" sz="1400">
                <a:solidFill>
                  <a:srgbClr val="073763"/>
                </a:solidFill>
                <a:latin typeface="Frank Ruhl Libre Light"/>
                <a:ea typeface="Frank Ruhl Libre Light"/>
                <a:cs typeface="Frank Ruhl Libre Light"/>
                <a:sym typeface="Frank Ruhl Libre Light"/>
              </a:rPr>
              <a:t>College and Career Counselor - CCI Metrics</a:t>
            </a:r>
            <a:endParaRPr sz="1400">
              <a:solidFill>
                <a:srgbClr val="073763"/>
              </a:solidFill>
              <a:latin typeface="Frank Ruhl Libre Light"/>
              <a:ea typeface="Frank Ruhl Libre Light"/>
              <a:cs typeface="Frank Ruhl Libre Light"/>
              <a:sym typeface="Frank Ruhl Libre Light"/>
            </a:endParaRPr>
          </a:p>
          <a:p>
            <a:pPr marL="1371600" lvl="2" indent="-317500" algn="l" rtl="0">
              <a:spcBef>
                <a:spcPts val="0"/>
              </a:spcBef>
              <a:spcAft>
                <a:spcPts val="0"/>
              </a:spcAft>
              <a:buClr>
                <a:srgbClr val="073763"/>
              </a:buClr>
              <a:buSzPts val="1400"/>
              <a:buFont typeface="Frank Ruhl Libre Light"/>
              <a:buChar char="■"/>
            </a:pPr>
            <a:r>
              <a:rPr lang="en" sz="1400">
                <a:solidFill>
                  <a:srgbClr val="073763"/>
                </a:solidFill>
                <a:latin typeface="Frank Ruhl Libre Light"/>
                <a:ea typeface="Frank Ruhl Libre Light"/>
                <a:cs typeface="Frank Ruhl Libre Light"/>
                <a:sym typeface="Frank Ruhl Libre Light"/>
              </a:rPr>
              <a:t>Complete 1x per triad</a:t>
            </a:r>
            <a:endParaRPr sz="1400">
              <a:solidFill>
                <a:srgbClr val="073763"/>
              </a:solidFill>
              <a:latin typeface="Frank Ruhl Libre Light"/>
              <a:ea typeface="Frank Ruhl Libre Light"/>
              <a:cs typeface="Frank Ruhl Libre Light"/>
              <a:sym typeface="Frank Ruhl Libre Light"/>
            </a:endParaRPr>
          </a:p>
          <a:p>
            <a:pPr marL="1828800" lvl="3" indent="-317500" algn="l" rtl="0">
              <a:spcBef>
                <a:spcPts val="0"/>
              </a:spcBef>
              <a:spcAft>
                <a:spcPts val="0"/>
              </a:spcAft>
              <a:buClr>
                <a:srgbClr val="073763"/>
              </a:buClr>
              <a:buSzPts val="1400"/>
              <a:buFont typeface="Frank Ruhl Libre Light"/>
              <a:buChar char="●"/>
            </a:pPr>
            <a:r>
              <a:rPr lang="en" sz="1400">
                <a:solidFill>
                  <a:srgbClr val="073763"/>
                </a:solidFill>
                <a:latin typeface="Frank Ruhl Libre Light"/>
                <a:ea typeface="Frank Ruhl Libre Light"/>
                <a:cs typeface="Frank Ruhl Libre Light"/>
                <a:sym typeface="Frank Ruhl Libre Light"/>
              </a:rPr>
              <a:t>Caseload - Academic Interventions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7d1777ef77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7d1777ef77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Erica-CCI metrics </a:t>
            </a:r>
            <a:endParaRPr/>
          </a:p>
          <a:p>
            <a:pPr marL="0" lvl="0" indent="0" algn="l" rtl="0">
              <a:spcBef>
                <a:spcPts val="0"/>
              </a:spcBef>
              <a:spcAft>
                <a:spcPts val="0"/>
              </a:spcAft>
              <a:buNone/>
            </a:pPr>
            <a:r>
              <a:rPr lang="en"/>
              <a:t>Caseload more detailed student level data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7d22bcccce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7d22bcccce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Erica-work but there is value and they are asking for more metrics.  Helping align district initiatives such as cko and services.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7cfbd08b72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7cfbd08b72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7cd8128c88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7cd8128c88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7bc69f5135_1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7bc69f5135_1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7cfbd08b72_3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7cfbd08b72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7d1777ef77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7d1777ef7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Stephanie-15 minute time slots are so our teams can present in staff meetings in limited amount of time and to prepare for presentation to the board which is 8 minutes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 -GIve Rubric</a:t>
            </a:r>
            <a:endParaRPr/>
          </a:p>
          <a:p>
            <a:pPr marL="0" lvl="0" indent="0" algn="l" rtl="0">
              <a:spcBef>
                <a:spcPts val="0"/>
              </a:spcBef>
              <a:spcAft>
                <a:spcPts val="0"/>
              </a:spcAft>
              <a:buNone/>
            </a:pPr>
            <a:r>
              <a:rPr lang="en"/>
              <a:t>Give Rubric back to teams after the report so they can use feedback to validate or change their presentation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7bc69f5135_1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7bc69f5135_1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7cfbd08b72_5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7cfbd08b72_5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7d27ff77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7d27ff77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7d27ff775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7d27ff775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7d3650a65e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7d3650a65e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7cfbd08b72_5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7cfbd08b72_5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Erica/Stephanie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7cfbd08b72_5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7cfbd08b72_5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 give template, best practices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7d22bcccce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7d22bcccce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Erica-showcase program, shows result of their work</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7bc69f5135_1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7bc69f5135_1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7cd8128c88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7cd8128c88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7cfbd08b72_5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7cfbd08b72_5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7d22bcccce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7d22bcccce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Stephanie/Erica</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7d22bcccce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7d22bcccce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7d22bcccce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7d22bcccce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7d40d469d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7d40d469d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7d22bcccce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7d22bcccce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35694cd56_0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35694cd56_0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134fb1cf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134fb1cf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cfbd08b72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cfbd08b72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Stephanie - LCAP survey indicated increase of counselors added full time elementary and ccc and middle school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bc69f5135_1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Erica</a:t>
            </a:r>
            <a:endParaRPr/>
          </a:p>
          <a:p>
            <a:pPr marL="0" lvl="0" indent="0" algn="l" rtl="0">
              <a:spcBef>
                <a:spcPts val="0"/>
              </a:spcBef>
              <a:spcAft>
                <a:spcPts val="0"/>
              </a:spcAft>
              <a:buNone/>
            </a:pPr>
            <a:endParaRPr/>
          </a:p>
        </p:txBody>
      </p:sp>
      <p:sp>
        <p:nvSpPr>
          <p:cNvPr id="160" name="Google Shape;160;g7bc69f5135_1_115: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cfbd08b72_4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Erica District Alignment of Goals/Principal Goals</a:t>
            </a:r>
            <a:endParaRPr/>
          </a:p>
          <a:p>
            <a:pPr marL="0" lvl="0" indent="0" algn="l" rtl="0">
              <a:spcBef>
                <a:spcPts val="0"/>
              </a:spcBef>
              <a:spcAft>
                <a:spcPts val="0"/>
              </a:spcAft>
              <a:buNone/>
            </a:pPr>
            <a:r>
              <a:rPr lang="en"/>
              <a:t>Alignment in the System</a:t>
            </a:r>
            <a:endParaRPr/>
          </a:p>
          <a:p>
            <a:pPr marL="0" lvl="0" indent="0" algn="l" rtl="0">
              <a:spcBef>
                <a:spcPts val="0"/>
              </a:spcBef>
              <a:spcAft>
                <a:spcPts val="0"/>
              </a:spcAft>
              <a:buNone/>
            </a:pPr>
            <a:endParaRPr/>
          </a:p>
        </p:txBody>
      </p:sp>
      <p:sp>
        <p:nvSpPr>
          <p:cNvPr id="186" name="Google Shape;186;g7cfbd08b72_4_20: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cd8128c88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cd8128c88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 results of our tools and process for collecting data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p:nvPr/>
        </p:nvSpPr>
        <p:spPr>
          <a:xfrm>
            <a:off x="0" y="604500"/>
            <a:ext cx="6087300" cy="3934500"/>
          </a:xfrm>
          <a:prstGeom prst="rect">
            <a:avLst/>
          </a:prstGeom>
          <a:solidFill>
            <a:schemeClr val="lt1"/>
          </a:solidFill>
          <a:ln>
            <a:noFill/>
          </a:ln>
          <a:effectLst>
            <a:outerShdw blurRad="285750" dist="9525" dir="5400000" algn="bl" rotWithShape="0">
              <a:srgbClr val="010E1B">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1998100" y="604500"/>
            <a:ext cx="3597600" cy="3934500"/>
          </a:xfrm>
          <a:prstGeom prst="rect">
            <a:avLst/>
          </a:prstGeom>
        </p:spPr>
        <p:txBody>
          <a:bodyPr spcFirstLastPara="1" wrap="square" lIns="0" tIns="0" rIns="0" bIns="0" anchor="ctr" anchorCtr="0">
            <a:noAutofit/>
          </a:bodyPr>
          <a:lstStyle>
            <a:lvl1pPr lvl="0" algn="l">
              <a:spcBef>
                <a:spcPts val="0"/>
              </a:spcBef>
              <a:spcAft>
                <a:spcPts val="0"/>
              </a:spcAft>
              <a:buSzPts val="3600"/>
              <a:buNone/>
              <a:defRPr sz="3600"/>
            </a:lvl1pPr>
            <a:lvl2pPr lvl="1" algn="l">
              <a:spcBef>
                <a:spcPts val="0"/>
              </a:spcBef>
              <a:spcAft>
                <a:spcPts val="0"/>
              </a:spcAft>
              <a:buSzPts val="3600"/>
              <a:buNone/>
              <a:defRPr sz="3600"/>
            </a:lvl2pPr>
            <a:lvl3pPr lvl="2" algn="l">
              <a:spcBef>
                <a:spcPts val="0"/>
              </a:spcBef>
              <a:spcAft>
                <a:spcPts val="0"/>
              </a:spcAft>
              <a:buSzPts val="3600"/>
              <a:buNone/>
              <a:defRPr sz="3600"/>
            </a:lvl3pPr>
            <a:lvl4pPr lvl="3" algn="l">
              <a:spcBef>
                <a:spcPts val="0"/>
              </a:spcBef>
              <a:spcAft>
                <a:spcPts val="0"/>
              </a:spcAft>
              <a:buSzPts val="3600"/>
              <a:buNone/>
              <a:defRPr sz="3600"/>
            </a:lvl4pPr>
            <a:lvl5pPr lvl="4" algn="l">
              <a:spcBef>
                <a:spcPts val="0"/>
              </a:spcBef>
              <a:spcAft>
                <a:spcPts val="0"/>
              </a:spcAft>
              <a:buSzPts val="3600"/>
              <a:buNone/>
              <a:defRPr sz="3600"/>
            </a:lvl5pPr>
            <a:lvl6pPr lvl="5" algn="l">
              <a:spcBef>
                <a:spcPts val="0"/>
              </a:spcBef>
              <a:spcAft>
                <a:spcPts val="0"/>
              </a:spcAft>
              <a:buSzPts val="3600"/>
              <a:buNone/>
              <a:defRPr sz="3600"/>
            </a:lvl6pPr>
            <a:lvl7pPr lvl="6" algn="l">
              <a:spcBef>
                <a:spcPts val="0"/>
              </a:spcBef>
              <a:spcAft>
                <a:spcPts val="0"/>
              </a:spcAft>
              <a:buSzPts val="3600"/>
              <a:buNone/>
              <a:defRPr sz="3600"/>
            </a:lvl7pPr>
            <a:lvl8pPr lvl="7" algn="l">
              <a:spcBef>
                <a:spcPts val="0"/>
              </a:spcBef>
              <a:spcAft>
                <a:spcPts val="0"/>
              </a:spcAft>
              <a:buSzPts val="3600"/>
              <a:buNone/>
              <a:defRPr sz="3600"/>
            </a:lvl8pPr>
            <a:lvl9pPr lvl="8" algn="l">
              <a:spcBef>
                <a:spcPts val="0"/>
              </a:spcBef>
              <a:spcAft>
                <a:spcPts val="0"/>
              </a:spcAft>
              <a:buSzPts val="3600"/>
              <a:buNone/>
              <a:defRPr sz="3600"/>
            </a:lvl9pPr>
          </a:lstStyle>
          <a:p>
            <a:endParaRPr/>
          </a:p>
        </p:txBody>
      </p:sp>
      <p:cxnSp>
        <p:nvCxnSpPr>
          <p:cNvPr id="13" name="Google Shape;13;p2"/>
          <p:cNvCxnSpPr/>
          <p:nvPr/>
        </p:nvCxnSpPr>
        <p:spPr>
          <a:xfrm>
            <a:off x="1524459" y="1797900"/>
            <a:ext cx="0" cy="1547700"/>
          </a:xfrm>
          <a:prstGeom prst="straightConnector1">
            <a:avLst/>
          </a:prstGeom>
          <a:noFill/>
          <a:ln w="9525" cap="flat" cmpd="sng">
            <a:solidFill>
              <a:srgbClr val="D9DCE6"/>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pic>
        <p:nvPicPr>
          <p:cNvPr id="65" name="Google Shape;65;p11"/>
          <p:cNvPicPr preferRelativeResize="0"/>
          <p:nvPr/>
        </p:nvPicPr>
        <p:blipFill>
          <a:blip r:embed="rId2">
            <a:alphaModFix/>
          </a:blip>
          <a:stretch>
            <a:fillRect/>
          </a:stretch>
        </p:blipFill>
        <p:spPr>
          <a:xfrm>
            <a:off x="8093598" y="4067292"/>
            <a:ext cx="895350" cy="928525"/>
          </a:xfrm>
          <a:prstGeom prst="rect">
            <a:avLst/>
          </a:prstGeom>
          <a:noFill/>
          <a:ln w="28575" cap="flat" cmpd="sng">
            <a:solidFill>
              <a:srgbClr val="F1C232"/>
            </a:solidFill>
            <a:prstDash val="solid"/>
            <a:round/>
            <a:headEnd type="none" w="sm" len="sm"/>
            <a:tailEnd type="none" w="sm" len="sm"/>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4"/>
        <p:cNvGrpSpPr/>
        <p:nvPr/>
      </p:nvGrpSpPr>
      <p:grpSpPr>
        <a:xfrm>
          <a:off x="0" y="0"/>
          <a:ext cx="0" cy="0"/>
          <a:chOff x="0" y="0"/>
          <a:chExt cx="0" cy="0"/>
        </a:xfrm>
      </p:grpSpPr>
      <p:sp>
        <p:nvSpPr>
          <p:cNvPr id="15" name="Google Shape;15;p3"/>
          <p:cNvSpPr/>
          <p:nvPr/>
        </p:nvSpPr>
        <p:spPr>
          <a:xfrm>
            <a:off x="0" y="604500"/>
            <a:ext cx="6087300" cy="3934500"/>
          </a:xfrm>
          <a:prstGeom prst="rect">
            <a:avLst/>
          </a:prstGeom>
          <a:solidFill>
            <a:schemeClr val="lt1"/>
          </a:solidFill>
          <a:ln>
            <a:noFill/>
          </a:ln>
          <a:effectLst>
            <a:outerShdw blurRad="285750" dist="9525" dir="5400000" algn="bl" rotWithShape="0">
              <a:srgbClr val="010E1B">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 name="Google Shape;16;p3"/>
          <p:cNvCxnSpPr/>
          <p:nvPr/>
        </p:nvCxnSpPr>
        <p:spPr>
          <a:xfrm>
            <a:off x="1524459" y="1797900"/>
            <a:ext cx="0" cy="1547700"/>
          </a:xfrm>
          <a:prstGeom prst="straightConnector1">
            <a:avLst/>
          </a:prstGeom>
          <a:noFill/>
          <a:ln w="9525" cap="flat" cmpd="sng">
            <a:solidFill>
              <a:srgbClr val="D9DCE6"/>
            </a:solidFill>
            <a:prstDash val="solid"/>
            <a:round/>
            <a:headEnd type="none" w="med" len="med"/>
            <a:tailEnd type="none" w="med" len="med"/>
          </a:ln>
        </p:spPr>
      </p:cxnSp>
      <p:sp>
        <p:nvSpPr>
          <p:cNvPr id="17" name="Google Shape;17;p3"/>
          <p:cNvSpPr txBox="1">
            <a:spLocks noGrp="1"/>
          </p:cNvSpPr>
          <p:nvPr>
            <p:ph type="ctrTitle"/>
          </p:nvPr>
        </p:nvSpPr>
        <p:spPr>
          <a:xfrm>
            <a:off x="1991250" y="1583350"/>
            <a:ext cx="3615600" cy="1159800"/>
          </a:xfrm>
          <a:prstGeom prst="rect">
            <a:avLst/>
          </a:prstGeom>
        </p:spPr>
        <p:txBody>
          <a:bodyPr spcFirstLastPara="1" wrap="square" lIns="0" tIns="0" rIns="0" bIns="0" anchor="b" anchorCtr="0">
            <a:noAutofit/>
          </a:bodyPr>
          <a:lstStyle>
            <a:lvl1pPr lvl="0" algn="l" rtl="0">
              <a:spcBef>
                <a:spcPts val="0"/>
              </a:spcBef>
              <a:spcAft>
                <a:spcPts val="0"/>
              </a:spcAft>
              <a:buSzPts val="3000"/>
              <a:buNone/>
              <a:defRPr sz="3000"/>
            </a:lvl1pPr>
            <a:lvl2pPr lvl="1" algn="l" rtl="0">
              <a:spcBef>
                <a:spcPts val="0"/>
              </a:spcBef>
              <a:spcAft>
                <a:spcPts val="0"/>
              </a:spcAft>
              <a:buSzPts val="3000"/>
              <a:buNone/>
              <a:defRPr sz="3000"/>
            </a:lvl2pPr>
            <a:lvl3pPr lvl="2" algn="l" rtl="0">
              <a:spcBef>
                <a:spcPts val="0"/>
              </a:spcBef>
              <a:spcAft>
                <a:spcPts val="0"/>
              </a:spcAft>
              <a:buSzPts val="3000"/>
              <a:buNone/>
              <a:defRPr sz="3000"/>
            </a:lvl3pPr>
            <a:lvl4pPr lvl="3" algn="l" rtl="0">
              <a:spcBef>
                <a:spcPts val="0"/>
              </a:spcBef>
              <a:spcAft>
                <a:spcPts val="0"/>
              </a:spcAft>
              <a:buSzPts val="3000"/>
              <a:buNone/>
              <a:defRPr sz="3000"/>
            </a:lvl4pPr>
            <a:lvl5pPr lvl="4" algn="l" rtl="0">
              <a:spcBef>
                <a:spcPts val="0"/>
              </a:spcBef>
              <a:spcAft>
                <a:spcPts val="0"/>
              </a:spcAft>
              <a:buSzPts val="3000"/>
              <a:buNone/>
              <a:defRPr sz="3000"/>
            </a:lvl5pPr>
            <a:lvl6pPr lvl="5" algn="l" rtl="0">
              <a:spcBef>
                <a:spcPts val="0"/>
              </a:spcBef>
              <a:spcAft>
                <a:spcPts val="0"/>
              </a:spcAft>
              <a:buSzPts val="3000"/>
              <a:buNone/>
              <a:defRPr sz="3000"/>
            </a:lvl6pPr>
            <a:lvl7pPr lvl="6" algn="l" rtl="0">
              <a:spcBef>
                <a:spcPts val="0"/>
              </a:spcBef>
              <a:spcAft>
                <a:spcPts val="0"/>
              </a:spcAft>
              <a:buSzPts val="3000"/>
              <a:buNone/>
              <a:defRPr sz="3000"/>
            </a:lvl7pPr>
            <a:lvl8pPr lvl="7" algn="l" rtl="0">
              <a:spcBef>
                <a:spcPts val="0"/>
              </a:spcBef>
              <a:spcAft>
                <a:spcPts val="0"/>
              </a:spcAft>
              <a:buSzPts val="3000"/>
              <a:buNone/>
              <a:defRPr sz="3000"/>
            </a:lvl8pPr>
            <a:lvl9pPr lvl="8" algn="l" rtl="0">
              <a:spcBef>
                <a:spcPts val="0"/>
              </a:spcBef>
              <a:spcAft>
                <a:spcPts val="0"/>
              </a:spcAft>
              <a:buSzPts val="3000"/>
              <a:buNone/>
              <a:defRPr sz="3000"/>
            </a:lvl9pPr>
          </a:lstStyle>
          <a:p>
            <a:endParaRPr/>
          </a:p>
        </p:txBody>
      </p:sp>
      <p:sp>
        <p:nvSpPr>
          <p:cNvPr id="18" name="Google Shape;18;p3"/>
          <p:cNvSpPr txBox="1">
            <a:spLocks noGrp="1"/>
          </p:cNvSpPr>
          <p:nvPr>
            <p:ph type="subTitle" idx="1"/>
          </p:nvPr>
        </p:nvSpPr>
        <p:spPr>
          <a:xfrm>
            <a:off x="1991250" y="2840051"/>
            <a:ext cx="3615600" cy="784800"/>
          </a:xfrm>
          <a:prstGeom prst="rect">
            <a:avLst/>
          </a:prstGeom>
        </p:spPr>
        <p:txBody>
          <a:bodyPr spcFirstLastPara="1" wrap="square" lIns="0" tIns="0" rIns="0" bIns="0" anchor="t" anchorCtr="0">
            <a:noAutofit/>
          </a:bodyPr>
          <a:lstStyle>
            <a:lvl1pPr lvl="0" rtl="0">
              <a:spcBef>
                <a:spcPts val="0"/>
              </a:spcBef>
              <a:spcAft>
                <a:spcPts val="0"/>
              </a:spcAft>
              <a:buClr>
                <a:srgbClr val="6B6E81"/>
              </a:buClr>
              <a:buSzPts val="1800"/>
              <a:buNone/>
              <a:defRPr sz="1800"/>
            </a:lvl1pPr>
            <a:lvl2pPr lvl="1" rtl="0">
              <a:spcBef>
                <a:spcPts val="800"/>
              </a:spcBef>
              <a:spcAft>
                <a:spcPts val="0"/>
              </a:spcAft>
              <a:buClr>
                <a:srgbClr val="6B6E81"/>
              </a:buClr>
              <a:buSzPts val="1800"/>
              <a:buNone/>
              <a:defRPr sz="1800"/>
            </a:lvl2pPr>
            <a:lvl3pPr lvl="2" rtl="0">
              <a:spcBef>
                <a:spcPts val="800"/>
              </a:spcBef>
              <a:spcAft>
                <a:spcPts val="0"/>
              </a:spcAft>
              <a:buClr>
                <a:srgbClr val="6B6E81"/>
              </a:buClr>
              <a:buSzPts val="1800"/>
              <a:buNone/>
              <a:defRPr sz="1800"/>
            </a:lvl3pPr>
            <a:lvl4pPr lvl="3" rtl="0">
              <a:spcBef>
                <a:spcPts val="800"/>
              </a:spcBef>
              <a:spcAft>
                <a:spcPts val="0"/>
              </a:spcAft>
              <a:buClr>
                <a:srgbClr val="6B6E81"/>
              </a:buClr>
              <a:buSzPts val="1800"/>
              <a:buNone/>
              <a:defRPr sz="1800"/>
            </a:lvl4pPr>
            <a:lvl5pPr lvl="4" rtl="0">
              <a:spcBef>
                <a:spcPts val="800"/>
              </a:spcBef>
              <a:spcAft>
                <a:spcPts val="0"/>
              </a:spcAft>
              <a:buClr>
                <a:srgbClr val="6B6E81"/>
              </a:buClr>
              <a:buSzPts val="1800"/>
              <a:buNone/>
              <a:defRPr sz="1800"/>
            </a:lvl5pPr>
            <a:lvl6pPr lvl="5" rtl="0">
              <a:spcBef>
                <a:spcPts val="800"/>
              </a:spcBef>
              <a:spcAft>
                <a:spcPts val="0"/>
              </a:spcAft>
              <a:buClr>
                <a:srgbClr val="6B6E81"/>
              </a:buClr>
              <a:buSzPts val="1800"/>
              <a:buNone/>
              <a:defRPr sz="1800"/>
            </a:lvl6pPr>
            <a:lvl7pPr lvl="6" rtl="0">
              <a:spcBef>
                <a:spcPts val="800"/>
              </a:spcBef>
              <a:spcAft>
                <a:spcPts val="0"/>
              </a:spcAft>
              <a:buClr>
                <a:srgbClr val="6B6E81"/>
              </a:buClr>
              <a:buSzPts val="1800"/>
              <a:buNone/>
              <a:defRPr sz="1800"/>
            </a:lvl7pPr>
            <a:lvl8pPr lvl="7" rtl="0">
              <a:spcBef>
                <a:spcPts val="800"/>
              </a:spcBef>
              <a:spcAft>
                <a:spcPts val="0"/>
              </a:spcAft>
              <a:buClr>
                <a:srgbClr val="6B6E81"/>
              </a:buClr>
              <a:buSzPts val="1800"/>
              <a:buNone/>
              <a:defRPr sz="1800"/>
            </a:lvl8pPr>
            <a:lvl9pPr lvl="8" rtl="0">
              <a:spcBef>
                <a:spcPts val="800"/>
              </a:spcBef>
              <a:spcAft>
                <a:spcPts val="800"/>
              </a:spcAft>
              <a:buClr>
                <a:srgbClr val="6B6E81"/>
              </a:buClr>
              <a:buSzPts val="1800"/>
              <a:buNone/>
              <a:defRPr sz="1800"/>
            </a:lvl9pPr>
          </a:lstStyle>
          <a:p>
            <a:endParaRPr/>
          </a:p>
        </p:txBody>
      </p:sp>
      <p:pic>
        <p:nvPicPr>
          <p:cNvPr id="19" name="Google Shape;19;p3"/>
          <p:cNvPicPr preferRelativeResize="0"/>
          <p:nvPr/>
        </p:nvPicPr>
        <p:blipFill>
          <a:blip r:embed="rId2">
            <a:alphaModFix/>
          </a:blip>
          <a:stretch>
            <a:fillRect/>
          </a:stretch>
        </p:blipFill>
        <p:spPr>
          <a:xfrm>
            <a:off x="8093598" y="4067292"/>
            <a:ext cx="895350" cy="928525"/>
          </a:xfrm>
          <a:prstGeom prst="rect">
            <a:avLst/>
          </a:prstGeom>
          <a:noFill/>
          <a:ln w="28575" cap="flat" cmpd="sng">
            <a:solidFill>
              <a:srgbClr val="F1C232"/>
            </a:solidFill>
            <a:prstDash val="solid"/>
            <a:round/>
            <a:headEnd type="none" w="sm" len="sm"/>
            <a:tailEnd type="none" w="sm" len="sm"/>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0"/>
        <p:cNvGrpSpPr/>
        <p:nvPr/>
      </p:nvGrpSpPr>
      <p:grpSpPr>
        <a:xfrm>
          <a:off x="0" y="0"/>
          <a:ext cx="0" cy="0"/>
          <a:chOff x="0" y="0"/>
          <a:chExt cx="0" cy="0"/>
        </a:xfrm>
      </p:grpSpPr>
      <p:sp>
        <p:nvSpPr>
          <p:cNvPr id="21" name="Google Shape;21;p4"/>
          <p:cNvSpPr/>
          <p:nvPr/>
        </p:nvSpPr>
        <p:spPr>
          <a:xfrm>
            <a:off x="0" y="604500"/>
            <a:ext cx="6087300" cy="3934500"/>
          </a:xfrm>
          <a:prstGeom prst="rect">
            <a:avLst/>
          </a:prstGeom>
          <a:solidFill>
            <a:schemeClr val="lt1"/>
          </a:solidFill>
          <a:ln>
            <a:noFill/>
          </a:ln>
          <a:effectLst>
            <a:outerShdw blurRad="285750" dist="9525" dir="5400000" algn="bl" rotWithShape="0">
              <a:srgbClr val="010E1B">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 name="Google Shape;22;p4"/>
          <p:cNvCxnSpPr/>
          <p:nvPr/>
        </p:nvCxnSpPr>
        <p:spPr>
          <a:xfrm>
            <a:off x="1524459" y="1797900"/>
            <a:ext cx="0" cy="1547700"/>
          </a:xfrm>
          <a:prstGeom prst="straightConnector1">
            <a:avLst/>
          </a:prstGeom>
          <a:noFill/>
          <a:ln w="9525" cap="flat" cmpd="sng">
            <a:solidFill>
              <a:srgbClr val="D9DCE6"/>
            </a:solidFill>
            <a:prstDash val="solid"/>
            <a:round/>
            <a:headEnd type="none" w="med" len="med"/>
            <a:tailEnd type="none" w="med" len="med"/>
          </a:ln>
        </p:spPr>
      </p:cxnSp>
      <p:sp>
        <p:nvSpPr>
          <p:cNvPr id="23" name="Google Shape;23;p4"/>
          <p:cNvSpPr txBox="1">
            <a:spLocks noGrp="1"/>
          </p:cNvSpPr>
          <p:nvPr>
            <p:ph type="body" idx="1"/>
          </p:nvPr>
        </p:nvSpPr>
        <p:spPr>
          <a:xfrm>
            <a:off x="1991250" y="604500"/>
            <a:ext cx="3615600" cy="3934500"/>
          </a:xfrm>
          <a:prstGeom prst="rect">
            <a:avLst/>
          </a:prstGeom>
        </p:spPr>
        <p:txBody>
          <a:bodyPr spcFirstLastPara="1" wrap="square" lIns="0" tIns="0" rIns="0" bIns="0" anchor="ctr" anchorCtr="0">
            <a:noAutofit/>
          </a:bodyPr>
          <a:lstStyle>
            <a:lvl1pPr marL="457200" lvl="0" indent="-381000" rtl="0">
              <a:spcBef>
                <a:spcPts val="0"/>
              </a:spcBef>
              <a:spcAft>
                <a:spcPts val="0"/>
              </a:spcAft>
              <a:buSzPts val="2400"/>
              <a:buChar char="◎"/>
              <a:defRPr sz="2400"/>
            </a:lvl1pPr>
            <a:lvl2pPr marL="914400" lvl="1" indent="-381000" rtl="0">
              <a:spcBef>
                <a:spcPts val="800"/>
              </a:spcBef>
              <a:spcAft>
                <a:spcPts val="0"/>
              </a:spcAft>
              <a:buSzPts val="2400"/>
              <a:buChar char="◎"/>
              <a:defRPr sz="2400"/>
            </a:lvl2pPr>
            <a:lvl3pPr marL="1371600" lvl="2" indent="-381000" rtl="0">
              <a:spcBef>
                <a:spcPts val="800"/>
              </a:spcBef>
              <a:spcAft>
                <a:spcPts val="0"/>
              </a:spcAft>
              <a:buSzPts val="2400"/>
              <a:buChar char="■"/>
              <a:defRPr sz="2400"/>
            </a:lvl3pPr>
            <a:lvl4pPr marL="1828800" lvl="3" indent="-381000" rtl="0">
              <a:spcBef>
                <a:spcPts val="800"/>
              </a:spcBef>
              <a:spcAft>
                <a:spcPts val="0"/>
              </a:spcAft>
              <a:buSzPts val="2400"/>
              <a:buChar char="●"/>
              <a:defRPr sz="2400"/>
            </a:lvl4pPr>
            <a:lvl5pPr marL="2286000" lvl="4" indent="-381000" rtl="0">
              <a:spcBef>
                <a:spcPts val="800"/>
              </a:spcBef>
              <a:spcAft>
                <a:spcPts val="0"/>
              </a:spcAft>
              <a:buSzPts val="2400"/>
              <a:buChar char="○"/>
              <a:defRPr sz="2400"/>
            </a:lvl5pPr>
            <a:lvl6pPr marL="2743200" lvl="5" indent="-381000" rtl="0">
              <a:spcBef>
                <a:spcPts val="800"/>
              </a:spcBef>
              <a:spcAft>
                <a:spcPts val="0"/>
              </a:spcAft>
              <a:buSzPts val="2400"/>
              <a:buChar char="■"/>
              <a:defRPr sz="2400"/>
            </a:lvl6pPr>
            <a:lvl7pPr marL="3200400" lvl="6" indent="-381000" rtl="0">
              <a:spcBef>
                <a:spcPts val="800"/>
              </a:spcBef>
              <a:spcAft>
                <a:spcPts val="0"/>
              </a:spcAft>
              <a:buSzPts val="2400"/>
              <a:buChar char="●"/>
              <a:defRPr sz="2400"/>
            </a:lvl7pPr>
            <a:lvl8pPr marL="3657600" lvl="7" indent="-381000" rtl="0">
              <a:spcBef>
                <a:spcPts val="800"/>
              </a:spcBef>
              <a:spcAft>
                <a:spcPts val="0"/>
              </a:spcAft>
              <a:buSzPts val="2400"/>
              <a:buChar char="○"/>
              <a:defRPr sz="2400"/>
            </a:lvl8pPr>
            <a:lvl9pPr marL="4114800" lvl="8" indent="-381000">
              <a:spcBef>
                <a:spcPts val="800"/>
              </a:spcBef>
              <a:spcAft>
                <a:spcPts val="800"/>
              </a:spcAft>
              <a:buSzPts val="2400"/>
              <a:buChar char="■"/>
              <a:defRPr sz="2400"/>
            </a:lvl9pPr>
          </a:lstStyle>
          <a:p>
            <a:endParaRPr/>
          </a:p>
        </p:txBody>
      </p:sp>
      <p:sp>
        <p:nvSpPr>
          <p:cNvPr id="24" name="Google Shape;24;p4"/>
          <p:cNvSpPr txBox="1"/>
          <p:nvPr/>
        </p:nvSpPr>
        <p:spPr>
          <a:xfrm>
            <a:off x="0" y="2092500"/>
            <a:ext cx="15243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b="1">
                <a:solidFill>
                  <a:srgbClr val="D9DCE6"/>
                </a:solidFill>
                <a:latin typeface="IBM Plex Sans Condensed"/>
                <a:ea typeface="IBM Plex Sans Condensed"/>
                <a:cs typeface="IBM Plex Sans Condensed"/>
                <a:sym typeface="IBM Plex Sans Condensed"/>
              </a:rPr>
              <a:t>“</a:t>
            </a:r>
            <a:endParaRPr sz="9600" b="1">
              <a:solidFill>
                <a:srgbClr val="D9DCE6"/>
              </a:solidFill>
              <a:latin typeface="IBM Plex Sans Condensed"/>
              <a:ea typeface="IBM Plex Sans Condensed"/>
              <a:cs typeface="IBM Plex Sans Condensed"/>
              <a:sym typeface="IBM Plex Sans Condensed"/>
            </a:endParaRPr>
          </a:p>
        </p:txBody>
      </p:sp>
      <p:pic>
        <p:nvPicPr>
          <p:cNvPr id="25" name="Google Shape;25;p4"/>
          <p:cNvPicPr preferRelativeResize="0"/>
          <p:nvPr/>
        </p:nvPicPr>
        <p:blipFill>
          <a:blip r:embed="rId2">
            <a:alphaModFix/>
          </a:blip>
          <a:stretch>
            <a:fillRect/>
          </a:stretch>
        </p:blipFill>
        <p:spPr>
          <a:xfrm>
            <a:off x="8093598" y="4067292"/>
            <a:ext cx="895350" cy="928525"/>
          </a:xfrm>
          <a:prstGeom prst="rect">
            <a:avLst/>
          </a:prstGeom>
          <a:noFill/>
          <a:ln w="28575" cap="flat" cmpd="sng">
            <a:solidFill>
              <a:srgbClr val="F1C232"/>
            </a:solidFill>
            <a:prstDash val="solid"/>
            <a:round/>
            <a:headEnd type="none" w="sm" len="sm"/>
            <a:tailEnd type="none" w="sm" len="sm"/>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6"/>
        <p:cNvGrpSpPr/>
        <p:nvPr/>
      </p:nvGrpSpPr>
      <p:grpSpPr>
        <a:xfrm>
          <a:off x="0" y="0"/>
          <a:ext cx="0" cy="0"/>
          <a:chOff x="0" y="0"/>
          <a:chExt cx="0" cy="0"/>
        </a:xfrm>
      </p:grpSpPr>
      <p:sp>
        <p:nvSpPr>
          <p:cNvPr id="27" name="Google Shape;27;p5"/>
          <p:cNvSpPr/>
          <p:nvPr/>
        </p:nvSpPr>
        <p:spPr>
          <a:xfrm>
            <a:off x="0" y="604500"/>
            <a:ext cx="7928100" cy="3934500"/>
          </a:xfrm>
          <a:prstGeom prst="rect">
            <a:avLst/>
          </a:prstGeom>
          <a:solidFill>
            <a:schemeClr val="lt1"/>
          </a:solidFill>
          <a:ln>
            <a:noFill/>
          </a:ln>
          <a:effectLst>
            <a:outerShdw blurRad="285750" dist="9525" dir="5400000" algn="bl" rotWithShape="0">
              <a:srgbClr val="010E1B">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 name="Google Shape;28;p5"/>
          <p:cNvCxnSpPr/>
          <p:nvPr/>
        </p:nvCxnSpPr>
        <p:spPr>
          <a:xfrm>
            <a:off x="1946716" y="1026000"/>
            <a:ext cx="0" cy="3091500"/>
          </a:xfrm>
          <a:prstGeom prst="straightConnector1">
            <a:avLst/>
          </a:prstGeom>
          <a:noFill/>
          <a:ln w="9525" cap="flat" cmpd="sng">
            <a:solidFill>
              <a:srgbClr val="D9DCE6"/>
            </a:solidFill>
            <a:prstDash val="solid"/>
            <a:round/>
            <a:headEnd type="none" w="med" len="med"/>
            <a:tailEnd type="none" w="med" len="med"/>
          </a:ln>
        </p:spPr>
      </p:cxnSp>
      <p:sp>
        <p:nvSpPr>
          <p:cNvPr id="29" name="Google Shape;29;p5"/>
          <p:cNvSpPr txBox="1">
            <a:spLocks noGrp="1"/>
          </p:cNvSpPr>
          <p:nvPr>
            <p:ph type="title"/>
          </p:nvPr>
        </p:nvSpPr>
        <p:spPr>
          <a:xfrm>
            <a:off x="291300" y="1026000"/>
            <a:ext cx="1341900" cy="3091500"/>
          </a:xfrm>
          <a:prstGeom prst="rect">
            <a:avLst/>
          </a:prstGeom>
        </p:spPr>
        <p:txBody>
          <a:bodyPr spcFirstLastPara="1" wrap="square" lIns="0" tIns="0" rIns="0" bIns="0"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30" name="Google Shape;30;p5"/>
          <p:cNvSpPr txBox="1">
            <a:spLocks noGrp="1"/>
          </p:cNvSpPr>
          <p:nvPr>
            <p:ph type="body" idx="1"/>
          </p:nvPr>
        </p:nvSpPr>
        <p:spPr>
          <a:xfrm>
            <a:off x="2191200" y="1026000"/>
            <a:ext cx="5345700" cy="3091500"/>
          </a:xfrm>
          <a:prstGeom prst="rect">
            <a:avLst/>
          </a:prstGeom>
        </p:spPr>
        <p:txBody>
          <a:bodyPr spcFirstLastPara="1" wrap="square" lIns="0" tIns="0" rIns="0" bIns="0" anchor="t" anchorCtr="0">
            <a:noAutofit/>
          </a:bodyPr>
          <a:lstStyle>
            <a:lvl1pPr marL="457200" lvl="0" indent="-317500">
              <a:spcBef>
                <a:spcPts val="0"/>
              </a:spcBef>
              <a:spcAft>
                <a:spcPts val="0"/>
              </a:spcAft>
              <a:buSzPts val="1400"/>
              <a:buChar char="◎"/>
              <a:defRPr/>
            </a:lvl1pPr>
            <a:lvl2pPr marL="914400" lvl="1" indent="-317500">
              <a:spcBef>
                <a:spcPts val="800"/>
              </a:spcBef>
              <a:spcAft>
                <a:spcPts val="0"/>
              </a:spcAft>
              <a:buSzPts val="1400"/>
              <a:buChar char="◎"/>
              <a:defRPr/>
            </a:lvl2pPr>
            <a:lvl3pPr marL="1371600" lvl="2" indent="-355600">
              <a:spcBef>
                <a:spcPts val="800"/>
              </a:spcBef>
              <a:spcAft>
                <a:spcPts val="0"/>
              </a:spcAft>
              <a:buSzPts val="2000"/>
              <a:buChar char="■"/>
              <a:defRPr/>
            </a:lvl3pPr>
            <a:lvl4pPr marL="1828800" lvl="3" indent="-355600">
              <a:spcBef>
                <a:spcPts val="800"/>
              </a:spcBef>
              <a:spcAft>
                <a:spcPts val="0"/>
              </a:spcAft>
              <a:buSzPts val="2000"/>
              <a:buChar char="●"/>
              <a:defRPr/>
            </a:lvl4pPr>
            <a:lvl5pPr marL="2286000" lvl="4" indent="-355600">
              <a:spcBef>
                <a:spcPts val="800"/>
              </a:spcBef>
              <a:spcAft>
                <a:spcPts val="0"/>
              </a:spcAft>
              <a:buSzPts val="2000"/>
              <a:buChar char="○"/>
              <a:defRPr/>
            </a:lvl5pPr>
            <a:lvl6pPr marL="2743200" lvl="5" indent="-355600">
              <a:spcBef>
                <a:spcPts val="800"/>
              </a:spcBef>
              <a:spcAft>
                <a:spcPts val="0"/>
              </a:spcAft>
              <a:buSzPts val="2000"/>
              <a:buChar char="■"/>
              <a:defRPr/>
            </a:lvl6pPr>
            <a:lvl7pPr marL="3200400" lvl="6" indent="-355600">
              <a:spcBef>
                <a:spcPts val="800"/>
              </a:spcBef>
              <a:spcAft>
                <a:spcPts val="0"/>
              </a:spcAft>
              <a:buSzPts val="2000"/>
              <a:buChar char="●"/>
              <a:defRPr/>
            </a:lvl7pPr>
            <a:lvl8pPr marL="3657600" lvl="7" indent="-355600">
              <a:spcBef>
                <a:spcPts val="800"/>
              </a:spcBef>
              <a:spcAft>
                <a:spcPts val="0"/>
              </a:spcAft>
              <a:buSzPts val="2000"/>
              <a:buChar char="○"/>
              <a:defRPr/>
            </a:lvl8pPr>
            <a:lvl9pPr marL="4114800" lvl="8" indent="-355600">
              <a:spcBef>
                <a:spcPts val="800"/>
              </a:spcBef>
              <a:spcAft>
                <a:spcPts val="800"/>
              </a:spcAft>
              <a:buSzPts val="2000"/>
              <a:buChar char="■"/>
              <a:defRPr/>
            </a:lvl9pPr>
          </a:lstStyle>
          <a:p>
            <a:endParaRPr/>
          </a:p>
        </p:txBody>
      </p:sp>
      <p:sp>
        <p:nvSpPr>
          <p:cNvPr id="31" name="Google Shape;31;p5"/>
          <p:cNvSpPr txBox="1">
            <a:spLocks noGrp="1"/>
          </p:cNvSpPr>
          <p:nvPr>
            <p:ph type="sldNum" idx="12"/>
          </p:nvPr>
        </p:nvSpPr>
        <p:spPr>
          <a:xfrm>
            <a:off x="8453425" y="-60"/>
            <a:ext cx="548700" cy="5143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endParaRPr/>
          </a:p>
        </p:txBody>
      </p:sp>
      <p:pic>
        <p:nvPicPr>
          <p:cNvPr id="32" name="Google Shape;32;p5"/>
          <p:cNvPicPr preferRelativeResize="0"/>
          <p:nvPr/>
        </p:nvPicPr>
        <p:blipFill>
          <a:blip r:embed="rId2">
            <a:alphaModFix/>
          </a:blip>
          <a:stretch>
            <a:fillRect/>
          </a:stretch>
        </p:blipFill>
        <p:spPr>
          <a:xfrm>
            <a:off x="8093598" y="4067292"/>
            <a:ext cx="895350" cy="928525"/>
          </a:xfrm>
          <a:prstGeom prst="rect">
            <a:avLst/>
          </a:prstGeom>
          <a:noFill/>
          <a:ln w="28575" cap="flat" cmpd="sng">
            <a:solidFill>
              <a:srgbClr val="F1C232"/>
            </a:solidFill>
            <a:prstDash val="solid"/>
            <a:round/>
            <a:headEnd type="none" w="sm" len="sm"/>
            <a:tailEnd type="none" w="sm" len="sm"/>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2/3">
  <p:cSld name="TITLE_AND_BODY_1">
    <p:spTree>
      <p:nvGrpSpPr>
        <p:cNvPr id="1" name="Shape 33"/>
        <p:cNvGrpSpPr/>
        <p:nvPr/>
      </p:nvGrpSpPr>
      <p:grpSpPr>
        <a:xfrm>
          <a:off x="0" y="0"/>
          <a:ext cx="0" cy="0"/>
          <a:chOff x="0" y="0"/>
          <a:chExt cx="0" cy="0"/>
        </a:xfrm>
      </p:grpSpPr>
      <p:sp>
        <p:nvSpPr>
          <p:cNvPr id="34" name="Google Shape;34;p6"/>
          <p:cNvSpPr/>
          <p:nvPr/>
        </p:nvSpPr>
        <p:spPr>
          <a:xfrm>
            <a:off x="0" y="604500"/>
            <a:ext cx="6087300" cy="3934500"/>
          </a:xfrm>
          <a:prstGeom prst="rect">
            <a:avLst/>
          </a:prstGeom>
          <a:solidFill>
            <a:schemeClr val="lt1"/>
          </a:solidFill>
          <a:ln>
            <a:noFill/>
          </a:ln>
          <a:effectLst>
            <a:outerShdw blurRad="285750" dist="9525" dir="5400000" algn="bl" rotWithShape="0">
              <a:srgbClr val="010E1B">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 name="Google Shape;35;p6"/>
          <p:cNvCxnSpPr/>
          <p:nvPr/>
        </p:nvCxnSpPr>
        <p:spPr>
          <a:xfrm>
            <a:off x="1946716" y="1026000"/>
            <a:ext cx="0" cy="3091500"/>
          </a:xfrm>
          <a:prstGeom prst="straightConnector1">
            <a:avLst/>
          </a:prstGeom>
          <a:noFill/>
          <a:ln w="9525" cap="flat" cmpd="sng">
            <a:solidFill>
              <a:srgbClr val="D9DCE6"/>
            </a:solidFill>
            <a:prstDash val="solid"/>
            <a:round/>
            <a:headEnd type="none" w="med" len="med"/>
            <a:tailEnd type="none" w="med" len="med"/>
          </a:ln>
        </p:spPr>
      </p:cxnSp>
      <p:sp>
        <p:nvSpPr>
          <p:cNvPr id="36" name="Google Shape;36;p6"/>
          <p:cNvSpPr txBox="1">
            <a:spLocks noGrp="1"/>
          </p:cNvSpPr>
          <p:nvPr>
            <p:ph type="title"/>
          </p:nvPr>
        </p:nvSpPr>
        <p:spPr>
          <a:xfrm>
            <a:off x="291300" y="1026000"/>
            <a:ext cx="1341900" cy="30915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7" name="Google Shape;37;p6"/>
          <p:cNvSpPr txBox="1">
            <a:spLocks noGrp="1"/>
          </p:cNvSpPr>
          <p:nvPr>
            <p:ph type="body" idx="1"/>
          </p:nvPr>
        </p:nvSpPr>
        <p:spPr>
          <a:xfrm>
            <a:off x="2191200" y="1026000"/>
            <a:ext cx="3599400" cy="30915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17500" rtl="0">
              <a:spcBef>
                <a:spcPts val="800"/>
              </a:spcBef>
              <a:spcAft>
                <a:spcPts val="0"/>
              </a:spcAft>
              <a:buSzPts val="1400"/>
              <a:buChar char="◎"/>
              <a:defRPr/>
            </a:lvl2pPr>
            <a:lvl3pPr marL="1371600" lvl="2" indent="-355600" rtl="0">
              <a:spcBef>
                <a:spcPts val="800"/>
              </a:spcBef>
              <a:spcAft>
                <a:spcPts val="0"/>
              </a:spcAft>
              <a:buSzPts val="2000"/>
              <a:buChar char="■"/>
              <a:defRPr/>
            </a:lvl3pPr>
            <a:lvl4pPr marL="1828800" lvl="3" indent="-355600" rtl="0">
              <a:spcBef>
                <a:spcPts val="800"/>
              </a:spcBef>
              <a:spcAft>
                <a:spcPts val="0"/>
              </a:spcAft>
              <a:buSzPts val="2000"/>
              <a:buChar char="●"/>
              <a:defRPr/>
            </a:lvl4pPr>
            <a:lvl5pPr marL="2286000" lvl="4" indent="-355600" rtl="0">
              <a:spcBef>
                <a:spcPts val="800"/>
              </a:spcBef>
              <a:spcAft>
                <a:spcPts val="0"/>
              </a:spcAft>
              <a:buSzPts val="2000"/>
              <a:buChar char="○"/>
              <a:defRPr/>
            </a:lvl5pPr>
            <a:lvl6pPr marL="2743200" lvl="5" indent="-355600" rtl="0">
              <a:spcBef>
                <a:spcPts val="800"/>
              </a:spcBef>
              <a:spcAft>
                <a:spcPts val="0"/>
              </a:spcAft>
              <a:buSzPts val="2000"/>
              <a:buChar char="■"/>
              <a:defRPr/>
            </a:lvl6pPr>
            <a:lvl7pPr marL="3200400" lvl="6" indent="-355600" rtl="0">
              <a:spcBef>
                <a:spcPts val="800"/>
              </a:spcBef>
              <a:spcAft>
                <a:spcPts val="0"/>
              </a:spcAft>
              <a:buSzPts val="2000"/>
              <a:buChar char="●"/>
              <a:defRPr/>
            </a:lvl7pPr>
            <a:lvl8pPr marL="3657600" lvl="7" indent="-355600" rtl="0">
              <a:spcBef>
                <a:spcPts val="800"/>
              </a:spcBef>
              <a:spcAft>
                <a:spcPts val="0"/>
              </a:spcAft>
              <a:buSzPts val="2000"/>
              <a:buChar char="○"/>
              <a:defRPr/>
            </a:lvl8pPr>
            <a:lvl9pPr marL="4114800" lvl="8" indent="-355600" rtl="0">
              <a:spcBef>
                <a:spcPts val="800"/>
              </a:spcBef>
              <a:spcAft>
                <a:spcPts val="800"/>
              </a:spcAft>
              <a:buSzPts val="2000"/>
              <a:buChar char="■"/>
              <a:defRPr/>
            </a:lvl9pPr>
          </a:lstStyle>
          <a:p>
            <a:endParaRPr/>
          </a:p>
        </p:txBody>
      </p:sp>
      <p:pic>
        <p:nvPicPr>
          <p:cNvPr id="38" name="Google Shape;38;p6"/>
          <p:cNvPicPr preferRelativeResize="0"/>
          <p:nvPr/>
        </p:nvPicPr>
        <p:blipFill>
          <a:blip r:embed="rId2">
            <a:alphaModFix/>
          </a:blip>
          <a:stretch>
            <a:fillRect/>
          </a:stretch>
        </p:blipFill>
        <p:spPr>
          <a:xfrm>
            <a:off x="8093598" y="4067292"/>
            <a:ext cx="895350" cy="928525"/>
          </a:xfrm>
          <a:prstGeom prst="rect">
            <a:avLst/>
          </a:prstGeom>
          <a:noFill/>
          <a:ln w="28575" cap="flat" cmpd="sng">
            <a:solidFill>
              <a:srgbClr val="F1C232"/>
            </a:solidFill>
            <a:prstDash val="solid"/>
            <a:round/>
            <a:headEnd type="none" w="sm" len="sm"/>
            <a:tailEnd type="none" w="sm" len="sm"/>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9"/>
        <p:cNvGrpSpPr/>
        <p:nvPr/>
      </p:nvGrpSpPr>
      <p:grpSpPr>
        <a:xfrm>
          <a:off x="0" y="0"/>
          <a:ext cx="0" cy="0"/>
          <a:chOff x="0" y="0"/>
          <a:chExt cx="0" cy="0"/>
        </a:xfrm>
      </p:grpSpPr>
      <p:sp>
        <p:nvSpPr>
          <p:cNvPr id="40" name="Google Shape;40;p7"/>
          <p:cNvSpPr/>
          <p:nvPr/>
        </p:nvSpPr>
        <p:spPr>
          <a:xfrm>
            <a:off x="0" y="604500"/>
            <a:ext cx="7928100" cy="3934500"/>
          </a:xfrm>
          <a:prstGeom prst="rect">
            <a:avLst/>
          </a:prstGeom>
          <a:solidFill>
            <a:schemeClr val="lt1"/>
          </a:solidFill>
          <a:ln>
            <a:noFill/>
          </a:ln>
          <a:effectLst>
            <a:outerShdw blurRad="285750" dist="9525" dir="5400000" algn="bl" rotWithShape="0">
              <a:srgbClr val="010E1B">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7"/>
          <p:cNvCxnSpPr/>
          <p:nvPr/>
        </p:nvCxnSpPr>
        <p:spPr>
          <a:xfrm>
            <a:off x="1946716" y="1026000"/>
            <a:ext cx="0" cy="3091500"/>
          </a:xfrm>
          <a:prstGeom prst="straightConnector1">
            <a:avLst/>
          </a:prstGeom>
          <a:noFill/>
          <a:ln w="9525" cap="flat" cmpd="sng">
            <a:solidFill>
              <a:srgbClr val="D9DCE6"/>
            </a:solidFill>
            <a:prstDash val="solid"/>
            <a:round/>
            <a:headEnd type="none" w="med" len="med"/>
            <a:tailEnd type="none" w="med" len="med"/>
          </a:ln>
        </p:spPr>
      </p:cxnSp>
      <p:sp>
        <p:nvSpPr>
          <p:cNvPr id="42" name="Google Shape;42;p7"/>
          <p:cNvSpPr txBox="1">
            <a:spLocks noGrp="1"/>
          </p:cNvSpPr>
          <p:nvPr>
            <p:ph type="title"/>
          </p:nvPr>
        </p:nvSpPr>
        <p:spPr>
          <a:xfrm>
            <a:off x="291300" y="1026000"/>
            <a:ext cx="1341900" cy="3091500"/>
          </a:xfrm>
          <a:prstGeom prst="rect">
            <a:avLst/>
          </a:prstGeom>
        </p:spPr>
        <p:txBody>
          <a:bodyPr spcFirstLastPara="1" wrap="square" lIns="0" tIns="0" rIns="0" bIns="0"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43" name="Google Shape;43;p7"/>
          <p:cNvSpPr txBox="1">
            <a:spLocks noGrp="1"/>
          </p:cNvSpPr>
          <p:nvPr>
            <p:ph type="body" idx="1"/>
          </p:nvPr>
        </p:nvSpPr>
        <p:spPr>
          <a:xfrm>
            <a:off x="2183375" y="1026000"/>
            <a:ext cx="2467200" cy="30915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sz="1800"/>
            </a:lvl1pPr>
            <a:lvl2pPr marL="914400" lvl="1" indent="-342900">
              <a:spcBef>
                <a:spcPts val="800"/>
              </a:spcBef>
              <a:spcAft>
                <a:spcPts val="0"/>
              </a:spcAft>
              <a:buSzPts val="1800"/>
              <a:buChar char="◎"/>
              <a:defRPr sz="1800"/>
            </a:lvl2pPr>
            <a:lvl3pPr marL="1371600" lvl="2" indent="-342900">
              <a:spcBef>
                <a:spcPts val="800"/>
              </a:spcBef>
              <a:spcAft>
                <a:spcPts val="0"/>
              </a:spcAft>
              <a:buSzPts val="1800"/>
              <a:buChar char="■"/>
              <a:defRPr sz="1800"/>
            </a:lvl3pPr>
            <a:lvl4pPr marL="1828800" lvl="3" indent="-342900">
              <a:spcBef>
                <a:spcPts val="800"/>
              </a:spcBef>
              <a:spcAft>
                <a:spcPts val="0"/>
              </a:spcAft>
              <a:buSzPts val="1800"/>
              <a:buChar char="●"/>
              <a:defRPr sz="1800"/>
            </a:lvl4pPr>
            <a:lvl5pPr marL="2286000" lvl="4" indent="-342900">
              <a:spcBef>
                <a:spcPts val="800"/>
              </a:spcBef>
              <a:spcAft>
                <a:spcPts val="0"/>
              </a:spcAft>
              <a:buSzPts val="1800"/>
              <a:buChar char="○"/>
              <a:defRPr sz="1800"/>
            </a:lvl5pPr>
            <a:lvl6pPr marL="2743200" lvl="5" indent="-342900">
              <a:spcBef>
                <a:spcPts val="800"/>
              </a:spcBef>
              <a:spcAft>
                <a:spcPts val="0"/>
              </a:spcAft>
              <a:buSzPts val="1800"/>
              <a:buChar char="■"/>
              <a:defRPr sz="1800"/>
            </a:lvl6pPr>
            <a:lvl7pPr marL="3200400" lvl="6" indent="-342900">
              <a:spcBef>
                <a:spcPts val="800"/>
              </a:spcBef>
              <a:spcAft>
                <a:spcPts val="0"/>
              </a:spcAft>
              <a:buSzPts val="1800"/>
              <a:buChar char="●"/>
              <a:defRPr sz="1800"/>
            </a:lvl7pPr>
            <a:lvl8pPr marL="3657600" lvl="7" indent="-342900">
              <a:spcBef>
                <a:spcPts val="800"/>
              </a:spcBef>
              <a:spcAft>
                <a:spcPts val="0"/>
              </a:spcAft>
              <a:buSzPts val="1800"/>
              <a:buChar char="○"/>
              <a:defRPr sz="1800"/>
            </a:lvl8pPr>
            <a:lvl9pPr marL="4114800" lvl="8" indent="-342900">
              <a:spcBef>
                <a:spcPts val="800"/>
              </a:spcBef>
              <a:spcAft>
                <a:spcPts val="800"/>
              </a:spcAft>
              <a:buSzPts val="1800"/>
              <a:buChar char="■"/>
              <a:defRPr sz="1800"/>
            </a:lvl9pPr>
          </a:lstStyle>
          <a:p>
            <a:endParaRPr/>
          </a:p>
        </p:txBody>
      </p:sp>
      <p:sp>
        <p:nvSpPr>
          <p:cNvPr id="44" name="Google Shape;44;p7"/>
          <p:cNvSpPr txBox="1">
            <a:spLocks noGrp="1"/>
          </p:cNvSpPr>
          <p:nvPr>
            <p:ph type="body" idx="2"/>
          </p:nvPr>
        </p:nvSpPr>
        <p:spPr>
          <a:xfrm>
            <a:off x="5061144" y="1026000"/>
            <a:ext cx="2467200" cy="30915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sz="1800"/>
            </a:lvl1pPr>
            <a:lvl2pPr marL="914400" lvl="1" indent="-342900">
              <a:spcBef>
                <a:spcPts val="800"/>
              </a:spcBef>
              <a:spcAft>
                <a:spcPts val="0"/>
              </a:spcAft>
              <a:buSzPts val="1800"/>
              <a:buChar char="◎"/>
              <a:defRPr sz="1800"/>
            </a:lvl2pPr>
            <a:lvl3pPr marL="1371600" lvl="2" indent="-342900">
              <a:spcBef>
                <a:spcPts val="800"/>
              </a:spcBef>
              <a:spcAft>
                <a:spcPts val="0"/>
              </a:spcAft>
              <a:buSzPts val="1800"/>
              <a:buChar char="■"/>
              <a:defRPr sz="1800"/>
            </a:lvl3pPr>
            <a:lvl4pPr marL="1828800" lvl="3" indent="-342900">
              <a:spcBef>
                <a:spcPts val="800"/>
              </a:spcBef>
              <a:spcAft>
                <a:spcPts val="0"/>
              </a:spcAft>
              <a:buSzPts val="1800"/>
              <a:buChar char="●"/>
              <a:defRPr sz="1800"/>
            </a:lvl4pPr>
            <a:lvl5pPr marL="2286000" lvl="4" indent="-342900">
              <a:spcBef>
                <a:spcPts val="800"/>
              </a:spcBef>
              <a:spcAft>
                <a:spcPts val="0"/>
              </a:spcAft>
              <a:buSzPts val="1800"/>
              <a:buChar char="○"/>
              <a:defRPr sz="1800"/>
            </a:lvl5pPr>
            <a:lvl6pPr marL="2743200" lvl="5" indent="-342900">
              <a:spcBef>
                <a:spcPts val="800"/>
              </a:spcBef>
              <a:spcAft>
                <a:spcPts val="0"/>
              </a:spcAft>
              <a:buSzPts val="1800"/>
              <a:buChar char="■"/>
              <a:defRPr sz="1800"/>
            </a:lvl6pPr>
            <a:lvl7pPr marL="3200400" lvl="6" indent="-342900">
              <a:spcBef>
                <a:spcPts val="800"/>
              </a:spcBef>
              <a:spcAft>
                <a:spcPts val="0"/>
              </a:spcAft>
              <a:buSzPts val="1800"/>
              <a:buChar char="●"/>
              <a:defRPr sz="1800"/>
            </a:lvl7pPr>
            <a:lvl8pPr marL="3657600" lvl="7" indent="-342900">
              <a:spcBef>
                <a:spcPts val="800"/>
              </a:spcBef>
              <a:spcAft>
                <a:spcPts val="0"/>
              </a:spcAft>
              <a:buSzPts val="1800"/>
              <a:buChar char="○"/>
              <a:defRPr sz="1800"/>
            </a:lvl8pPr>
            <a:lvl9pPr marL="4114800" lvl="8" indent="-342900">
              <a:spcBef>
                <a:spcPts val="800"/>
              </a:spcBef>
              <a:spcAft>
                <a:spcPts val="800"/>
              </a:spcAft>
              <a:buSzPts val="1800"/>
              <a:buChar char="■"/>
              <a:defRPr sz="1800"/>
            </a:lvl9pPr>
          </a:lstStyle>
          <a:p>
            <a:endParaRPr/>
          </a:p>
        </p:txBody>
      </p:sp>
      <p:pic>
        <p:nvPicPr>
          <p:cNvPr id="45" name="Google Shape;45;p7"/>
          <p:cNvPicPr preferRelativeResize="0"/>
          <p:nvPr/>
        </p:nvPicPr>
        <p:blipFill>
          <a:blip r:embed="rId2">
            <a:alphaModFix/>
          </a:blip>
          <a:stretch>
            <a:fillRect/>
          </a:stretch>
        </p:blipFill>
        <p:spPr>
          <a:xfrm>
            <a:off x="8093598" y="4067292"/>
            <a:ext cx="895350" cy="928525"/>
          </a:xfrm>
          <a:prstGeom prst="rect">
            <a:avLst/>
          </a:prstGeom>
          <a:noFill/>
          <a:ln w="28575" cap="flat" cmpd="sng">
            <a:solidFill>
              <a:srgbClr val="F1C232"/>
            </a:solidFill>
            <a:prstDash val="solid"/>
            <a:round/>
            <a:headEnd type="none" w="sm" len="sm"/>
            <a:tailEnd type="none" w="sm" len="sm"/>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6"/>
        <p:cNvGrpSpPr/>
        <p:nvPr/>
      </p:nvGrpSpPr>
      <p:grpSpPr>
        <a:xfrm>
          <a:off x="0" y="0"/>
          <a:ext cx="0" cy="0"/>
          <a:chOff x="0" y="0"/>
          <a:chExt cx="0" cy="0"/>
        </a:xfrm>
      </p:grpSpPr>
      <p:sp>
        <p:nvSpPr>
          <p:cNvPr id="47" name="Google Shape;47;p8"/>
          <p:cNvSpPr/>
          <p:nvPr/>
        </p:nvSpPr>
        <p:spPr>
          <a:xfrm>
            <a:off x="0" y="604500"/>
            <a:ext cx="7928100" cy="3934500"/>
          </a:xfrm>
          <a:prstGeom prst="rect">
            <a:avLst/>
          </a:prstGeom>
          <a:solidFill>
            <a:schemeClr val="lt1"/>
          </a:solidFill>
          <a:ln>
            <a:noFill/>
          </a:ln>
          <a:effectLst>
            <a:outerShdw blurRad="285750" dist="9525" dir="5400000" algn="bl" rotWithShape="0">
              <a:srgbClr val="010E1B">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 name="Google Shape;48;p8"/>
          <p:cNvCxnSpPr/>
          <p:nvPr/>
        </p:nvCxnSpPr>
        <p:spPr>
          <a:xfrm>
            <a:off x="1946716" y="1026000"/>
            <a:ext cx="0" cy="3091500"/>
          </a:xfrm>
          <a:prstGeom prst="straightConnector1">
            <a:avLst/>
          </a:prstGeom>
          <a:noFill/>
          <a:ln w="9525" cap="flat" cmpd="sng">
            <a:solidFill>
              <a:srgbClr val="D9DCE6"/>
            </a:solidFill>
            <a:prstDash val="solid"/>
            <a:round/>
            <a:headEnd type="none" w="med" len="med"/>
            <a:tailEnd type="none" w="med" len="med"/>
          </a:ln>
        </p:spPr>
      </p:cxnSp>
      <p:sp>
        <p:nvSpPr>
          <p:cNvPr id="49" name="Google Shape;49;p8"/>
          <p:cNvSpPr txBox="1">
            <a:spLocks noGrp="1"/>
          </p:cNvSpPr>
          <p:nvPr>
            <p:ph type="title"/>
          </p:nvPr>
        </p:nvSpPr>
        <p:spPr>
          <a:xfrm>
            <a:off x="291300" y="1026000"/>
            <a:ext cx="1341900" cy="30915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0" name="Google Shape;50;p8"/>
          <p:cNvSpPr txBox="1">
            <a:spLocks noGrp="1"/>
          </p:cNvSpPr>
          <p:nvPr>
            <p:ph type="body" idx="1"/>
          </p:nvPr>
        </p:nvSpPr>
        <p:spPr>
          <a:xfrm>
            <a:off x="2183375" y="1026000"/>
            <a:ext cx="1663500" cy="30915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317500" rtl="0">
              <a:spcBef>
                <a:spcPts val="800"/>
              </a:spcBef>
              <a:spcAft>
                <a:spcPts val="0"/>
              </a:spcAft>
              <a:buSzPts val="1400"/>
              <a:buChar char="◎"/>
              <a:defRPr sz="1400"/>
            </a:lvl2pPr>
            <a:lvl3pPr marL="1371600" lvl="2" indent="-317500" rtl="0">
              <a:spcBef>
                <a:spcPts val="800"/>
              </a:spcBef>
              <a:spcAft>
                <a:spcPts val="0"/>
              </a:spcAft>
              <a:buSzPts val="1400"/>
              <a:buChar char="■"/>
              <a:defRPr sz="1400"/>
            </a:lvl3pPr>
            <a:lvl4pPr marL="1828800" lvl="3" indent="-317500" rtl="0">
              <a:spcBef>
                <a:spcPts val="800"/>
              </a:spcBef>
              <a:spcAft>
                <a:spcPts val="0"/>
              </a:spcAft>
              <a:buSzPts val="1400"/>
              <a:buChar char="●"/>
              <a:defRPr sz="1400"/>
            </a:lvl4pPr>
            <a:lvl5pPr marL="2286000" lvl="4" indent="-317500" rtl="0">
              <a:spcBef>
                <a:spcPts val="800"/>
              </a:spcBef>
              <a:spcAft>
                <a:spcPts val="0"/>
              </a:spcAft>
              <a:buSzPts val="1400"/>
              <a:buChar char="○"/>
              <a:defRPr sz="1400"/>
            </a:lvl5pPr>
            <a:lvl6pPr marL="2743200" lvl="5" indent="-317500" rtl="0">
              <a:spcBef>
                <a:spcPts val="800"/>
              </a:spcBef>
              <a:spcAft>
                <a:spcPts val="0"/>
              </a:spcAft>
              <a:buSzPts val="1400"/>
              <a:buChar char="■"/>
              <a:defRPr sz="1400"/>
            </a:lvl6pPr>
            <a:lvl7pPr marL="3200400" lvl="6" indent="-317500" rtl="0">
              <a:spcBef>
                <a:spcPts val="800"/>
              </a:spcBef>
              <a:spcAft>
                <a:spcPts val="0"/>
              </a:spcAft>
              <a:buSzPts val="1400"/>
              <a:buChar char="●"/>
              <a:defRPr sz="1400"/>
            </a:lvl7pPr>
            <a:lvl8pPr marL="3657600" lvl="7" indent="-317500" rtl="0">
              <a:spcBef>
                <a:spcPts val="800"/>
              </a:spcBef>
              <a:spcAft>
                <a:spcPts val="0"/>
              </a:spcAft>
              <a:buSzPts val="1400"/>
              <a:buChar char="○"/>
              <a:defRPr sz="1400"/>
            </a:lvl8pPr>
            <a:lvl9pPr marL="4114800" lvl="8" indent="-317500" rtl="0">
              <a:spcBef>
                <a:spcPts val="800"/>
              </a:spcBef>
              <a:spcAft>
                <a:spcPts val="800"/>
              </a:spcAft>
              <a:buSzPts val="1400"/>
              <a:buChar char="■"/>
              <a:defRPr sz="1400"/>
            </a:lvl9pPr>
          </a:lstStyle>
          <a:p>
            <a:endParaRPr/>
          </a:p>
        </p:txBody>
      </p:sp>
      <p:sp>
        <p:nvSpPr>
          <p:cNvPr id="51" name="Google Shape;51;p8"/>
          <p:cNvSpPr txBox="1">
            <a:spLocks noGrp="1"/>
          </p:cNvSpPr>
          <p:nvPr>
            <p:ph type="body" idx="2"/>
          </p:nvPr>
        </p:nvSpPr>
        <p:spPr>
          <a:xfrm>
            <a:off x="4028447" y="1026000"/>
            <a:ext cx="1663500" cy="30915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317500" rtl="0">
              <a:spcBef>
                <a:spcPts val="800"/>
              </a:spcBef>
              <a:spcAft>
                <a:spcPts val="0"/>
              </a:spcAft>
              <a:buSzPts val="1400"/>
              <a:buChar char="◎"/>
              <a:defRPr sz="1400"/>
            </a:lvl2pPr>
            <a:lvl3pPr marL="1371600" lvl="2" indent="-317500" rtl="0">
              <a:spcBef>
                <a:spcPts val="800"/>
              </a:spcBef>
              <a:spcAft>
                <a:spcPts val="0"/>
              </a:spcAft>
              <a:buSzPts val="1400"/>
              <a:buChar char="■"/>
              <a:defRPr sz="1400"/>
            </a:lvl3pPr>
            <a:lvl4pPr marL="1828800" lvl="3" indent="-317500" rtl="0">
              <a:spcBef>
                <a:spcPts val="800"/>
              </a:spcBef>
              <a:spcAft>
                <a:spcPts val="0"/>
              </a:spcAft>
              <a:buSzPts val="1400"/>
              <a:buChar char="●"/>
              <a:defRPr sz="1400"/>
            </a:lvl4pPr>
            <a:lvl5pPr marL="2286000" lvl="4" indent="-317500" rtl="0">
              <a:spcBef>
                <a:spcPts val="800"/>
              </a:spcBef>
              <a:spcAft>
                <a:spcPts val="0"/>
              </a:spcAft>
              <a:buSzPts val="1400"/>
              <a:buChar char="○"/>
              <a:defRPr sz="1400"/>
            </a:lvl5pPr>
            <a:lvl6pPr marL="2743200" lvl="5" indent="-317500" rtl="0">
              <a:spcBef>
                <a:spcPts val="800"/>
              </a:spcBef>
              <a:spcAft>
                <a:spcPts val="0"/>
              </a:spcAft>
              <a:buSzPts val="1400"/>
              <a:buChar char="■"/>
              <a:defRPr sz="1400"/>
            </a:lvl6pPr>
            <a:lvl7pPr marL="3200400" lvl="6" indent="-317500" rtl="0">
              <a:spcBef>
                <a:spcPts val="800"/>
              </a:spcBef>
              <a:spcAft>
                <a:spcPts val="0"/>
              </a:spcAft>
              <a:buSzPts val="1400"/>
              <a:buChar char="●"/>
              <a:defRPr sz="1400"/>
            </a:lvl7pPr>
            <a:lvl8pPr marL="3657600" lvl="7" indent="-317500" rtl="0">
              <a:spcBef>
                <a:spcPts val="800"/>
              </a:spcBef>
              <a:spcAft>
                <a:spcPts val="0"/>
              </a:spcAft>
              <a:buSzPts val="1400"/>
              <a:buChar char="○"/>
              <a:defRPr sz="1400"/>
            </a:lvl8pPr>
            <a:lvl9pPr marL="4114800" lvl="8" indent="-317500" rtl="0">
              <a:spcBef>
                <a:spcPts val="800"/>
              </a:spcBef>
              <a:spcAft>
                <a:spcPts val="800"/>
              </a:spcAft>
              <a:buSzPts val="1400"/>
              <a:buChar char="■"/>
              <a:defRPr sz="1400"/>
            </a:lvl9pPr>
          </a:lstStyle>
          <a:p>
            <a:endParaRPr/>
          </a:p>
        </p:txBody>
      </p:sp>
      <p:sp>
        <p:nvSpPr>
          <p:cNvPr id="52" name="Google Shape;52;p8"/>
          <p:cNvSpPr txBox="1">
            <a:spLocks noGrp="1"/>
          </p:cNvSpPr>
          <p:nvPr>
            <p:ph type="body" idx="3"/>
          </p:nvPr>
        </p:nvSpPr>
        <p:spPr>
          <a:xfrm>
            <a:off x="5873519" y="1026000"/>
            <a:ext cx="1663500" cy="30915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317500" rtl="0">
              <a:spcBef>
                <a:spcPts val="800"/>
              </a:spcBef>
              <a:spcAft>
                <a:spcPts val="0"/>
              </a:spcAft>
              <a:buSzPts val="1400"/>
              <a:buChar char="◎"/>
              <a:defRPr sz="1400"/>
            </a:lvl2pPr>
            <a:lvl3pPr marL="1371600" lvl="2" indent="-317500" rtl="0">
              <a:spcBef>
                <a:spcPts val="800"/>
              </a:spcBef>
              <a:spcAft>
                <a:spcPts val="0"/>
              </a:spcAft>
              <a:buSzPts val="1400"/>
              <a:buChar char="■"/>
              <a:defRPr sz="1400"/>
            </a:lvl3pPr>
            <a:lvl4pPr marL="1828800" lvl="3" indent="-317500" rtl="0">
              <a:spcBef>
                <a:spcPts val="800"/>
              </a:spcBef>
              <a:spcAft>
                <a:spcPts val="0"/>
              </a:spcAft>
              <a:buSzPts val="1400"/>
              <a:buChar char="●"/>
              <a:defRPr sz="1400"/>
            </a:lvl4pPr>
            <a:lvl5pPr marL="2286000" lvl="4" indent="-317500" rtl="0">
              <a:spcBef>
                <a:spcPts val="800"/>
              </a:spcBef>
              <a:spcAft>
                <a:spcPts val="0"/>
              </a:spcAft>
              <a:buSzPts val="1400"/>
              <a:buChar char="○"/>
              <a:defRPr sz="1400"/>
            </a:lvl5pPr>
            <a:lvl6pPr marL="2743200" lvl="5" indent="-317500" rtl="0">
              <a:spcBef>
                <a:spcPts val="800"/>
              </a:spcBef>
              <a:spcAft>
                <a:spcPts val="0"/>
              </a:spcAft>
              <a:buSzPts val="1400"/>
              <a:buChar char="■"/>
              <a:defRPr sz="1400"/>
            </a:lvl6pPr>
            <a:lvl7pPr marL="3200400" lvl="6" indent="-317500" rtl="0">
              <a:spcBef>
                <a:spcPts val="800"/>
              </a:spcBef>
              <a:spcAft>
                <a:spcPts val="0"/>
              </a:spcAft>
              <a:buSzPts val="1400"/>
              <a:buChar char="●"/>
              <a:defRPr sz="1400"/>
            </a:lvl7pPr>
            <a:lvl8pPr marL="3657600" lvl="7" indent="-317500" rtl="0">
              <a:spcBef>
                <a:spcPts val="800"/>
              </a:spcBef>
              <a:spcAft>
                <a:spcPts val="0"/>
              </a:spcAft>
              <a:buSzPts val="1400"/>
              <a:buChar char="○"/>
              <a:defRPr sz="1400"/>
            </a:lvl8pPr>
            <a:lvl9pPr marL="4114800" lvl="8" indent="-317500" rtl="0">
              <a:spcBef>
                <a:spcPts val="800"/>
              </a:spcBef>
              <a:spcAft>
                <a:spcPts val="800"/>
              </a:spcAft>
              <a:buSzPts val="1400"/>
              <a:buChar char="■"/>
              <a:defRPr sz="1400"/>
            </a:lvl9pPr>
          </a:lstStyle>
          <a:p>
            <a:endParaRPr/>
          </a:p>
        </p:txBody>
      </p:sp>
      <p:pic>
        <p:nvPicPr>
          <p:cNvPr id="53" name="Google Shape;53;p8"/>
          <p:cNvPicPr preferRelativeResize="0"/>
          <p:nvPr/>
        </p:nvPicPr>
        <p:blipFill>
          <a:blip r:embed="rId2">
            <a:alphaModFix/>
          </a:blip>
          <a:stretch>
            <a:fillRect/>
          </a:stretch>
        </p:blipFill>
        <p:spPr>
          <a:xfrm>
            <a:off x="8093598" y="4067292"/>
            <a:ext cx="895350" cy="928525"/>
          </a:xfrm>
          <a:prstGeom prst="rect">
            <a:avLst/>
          </a:prstGeom>
          <a:noFill/>
          <a:ln w="28575" cap="flat" cmpd="sng">
            <a:solidFill>
              <a:srgbClr val="F1C232"/>
            </a:solidFill>
            <a:prstDash val="solid"/>
            <a:round/>
            <a:headEnd type="none" w="sm" len="sm"/>
            <a:tailEnd type="none" w="sm" len="sm"/>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9"/>
          <p:cNvSpPr/>
          <p:nvPr/>
        </p:nvSpPr>
        <p:spPr>
          <a:xfrm>
            <a:off x="0" y="604500"/>
            <a:ext cx="7928100" cy="3934500"/>
          </a:xfrm>
          <a:prstGeom prst="rect">
            <a:avLst/>
          </a:prstGeom>
          <a:solidFill>
            <a:schemeClr val="lt1"/>
          </a:solidFill>
          <a:ln>
            <a:noFill/>
          </a:ln>
          <a:effectLst>
            <a:outerShdw blurRad="285750" dist="9525" dir="5400000" algn="bl" rotWithShape="0">
              <a:srgbClr val="010E1B">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 name="Google Shape;56;p9"/>
          <p:cNvCxnSpPr/>
          <p:nvPr/>
        </p:nvCxnSpPr>
        <p:spPr>
          <a:xfrm>
            <a:off x="1946716" y="1026000"/>
            <a:ext cx="0" cy="3091500"/>
          </a:xfrm>
          <a:prstGeom prst="straightConnector1">
            <a:avLst/>
          </a:prstGeom>
          <a:noFill/>
          <a:ln w="9525" cap="flat" cmpd="sng">
            <a:solidFill>
              <a:srgbClr val="D9DCE6"/>
            </a:solidFill>
            <a:prstDash val="solid"/>
            <a:round/>
            <a:headEnd type="none" w="med" len="med"/>
            <a:tailEnd type="none" w="med" len="med"/>
          </a:ln>
        </p:spPr>
      </p:cxnSp>
      <p:sp>
        <p:nvSpPr>
          <p:cNvPr id="57" name="Google Shape;57;p9"/>
          <p:cNvSpPr txBox="1">
            <a:spLocks noGrp="1"/>
          </p:cNvSpPr>
          <p:nvPr>
            <p:ph type="title"/>
          </p:nvPr>
        </p:nvSpPr>
        <p:spPr>
          <a:xfrm>
            <a:off x="291300" y="1026000"/>
            <a:ext cx="1341900" cy="3091500"/>
          </a:xfrm>
          <a:prstGeom prst="rect">
            <a:avLst/>
          </a:prstGeom>
        </p:spPr>
        <p:txBody>
          <a:bodyPr spcFirstLastPara="1" wrap="square" lIns="0" tIns="0" rIns="0" bIns="0"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58" name="Google Shape;58;p9"/>
          <p:cNvPicPr preferRelativeResize="0"/>
          <p:nvPr/>
        </p:nvPicPr>
        <p:blipFill>
          <a:blip r:embed="rId2">
            <a:alphaModFix/>
          </a:blip>
          <a:stretch>
            <a:fillRect/>
          </a:stretch>
        </p:blipFill>
        <p:spPr>
          <a:xfrm>
            <a:off x="8093598" y="4067292"/>
            <a:ext cx="895350" cy="928525"/>
          </a:xfrm>
          <a:prstGeom prst="rect">
            <a:avLst/>
          </a:prstGeom>
          <a:noFill/>
          <a:ln w="28575" cap="flat" cmpd="sng">
            <a:solidFill>
              <a:srgbClr val="F1C232"/>
            </a:solidFill>
            <a:prstDash val="solid"/>
            <a:round/>
            <a:headEnd type="none" w="sm" len="sm"/>
            <a:tailEnd type="none" w="sm" len="sm"/>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
        <p:cNvGrpSpPr/>
        <p:nvPr/>
      </p:nvGrpSpPr>
      <p:grpSpPr>
        <a:xfrm>
          <a:off x="0" y="0"/>
          <a:ext cx="0" cy="0"/>
          <a:chOff x="0" y="0"/>
          <a:chExt cx="0" cy="0"/>
        </a:xfrm>
      </p:grpSpPr>
      <p:sp>
        <p:nvSpPr>
          <p:cNvPr id="60" name="Google Shape;60;p10"/>
          <p:cNvSpPr/>
          <p:nvPr/>
        </p:nvSpPr>
        <p:spPr>
          <a:xfrm>
            <a:off x="0" y="604500"/>
            <a:ext cx="7928100" cy="3934500"/>
          </a:xfrm>
          <a:prstGeom prst="rect">
            <a:avLst/>
          </a:prstGeom>
          <a:solidFill>
            <a:schemeClr val="lt1"/>
          </a:solidFill>
          <a:ln>
            <a:noFill/>
          </a:ln>
          <a:effectLst>
            <a:outerShdw blurRad="285750" dist="9525" dir="5400000" algn="bl" rotWithShape="0">
              <a:srgbClr val="010E1B">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10"/>
          <p:cNvCxnSpPr/>
          <p:nvPr/>
        </p:nvCxnSpPr>
        <p:spPr>
          <a:xfrm>
            <a:off x="1946716" y="1026000"/>
            <a:ext cx="0" cy="3091500"/>
          </a:xfrm>
          <a:prstGeom prst="straightConnector1">
            <a:avLst/>
          </a:prstGeom>
          <a:noFill/>
          <a:ln w="9525" cap="flat" cmpd="sng">
            <a:solidFill>
              <a:srgbClr val="D9DCE6"/>
            </a:solidFill>
            <a:prstDash val="solid"/>
            <a:round/>
            <a:headEnd type="none" w="med" len="med"/>
            <a:tailEnd type="none" w="med" len="med"/>
          </a:ln>
        </p:spPr>
      </p:cxnSp>
      <p:sp>
        <p:nvSpPr>
          <p:cNvPr id="62" name="Google Shape;62;p10"/>
          <p:cNvSpPr txBox="1">
            <a:spLocks noGrp="1"/>
          </p:cNvSpPr>
          <p:nvPr>
            <p:ph type="body" idx="1"/>
          </p:nvPr>
        </p:nvSpPr>
        <p:spPr>
          <a:xfrm>
            <a:off x="457200" y="1025950"/>
            <a:ext cx="1237200" cy="3091500"/>
          </a:xfrm>
          <a:prstGeom prst="rect">
            <a:avLst/>
          </a:prstGeom>
        </p:spPr>
        <p:txBody>
          <a:bodyPr spcFirstLastPara="1" wrap="square" lIns="0" tIns="0" rIns="0" bIns="0" anchor="ctr" anchorCtr="0">
            <a:noAutofit/>
          </a:bodyPr>
          <a:lstStyle>
            <a:lvl1pPr marL="457200" lvl="0" indent="-228600" algn="r">
              <a:spcBef>
                <a:spcPts val="360"/>
              </a:spcBef>
              <a:spcAft>
                <a:spcPts val="800"/>
              </a:spcAft>
              <a:buSzPts val="1400"/>
              <a:buNone/>
              <a:defRPr sz="1400"/>
            </a:lvl1pPr>
          </a:lstStyle>
          <a:p>
            <a:endParaRPr/>
          </a:p>
        </p:txBody>
      </p:sp>
      <p:pic>
        <p:nvPicPr>
          <p:cNvPr id="63" name="Google Shape;63;p10"/>
          <p:cNvPicPr preferRelativeResize="0"/>
          <p:nvPr/>
        </p:nvPicPr>
        <p:blipFill>
          <a:blip r:embed="rId2">
            <a:alphaModFix/>
          </a:blip>
          <a:stretch>
            <a:fillRect/>
          </a:stretch>
        </p:blipFill>
        <p:spPr>
          <a:xfrm>
            <a:off x="8093598" y="4067292"/>
            <a:ext cx="895350" cy="928525"/>
          </a:xfrm>
          <a:prstGeom prst="rect">
            <a:avLst/>
          </a:prstGeom>
          <a:noFill/>
          <a:ln w="28575" cap="flat" cmpd="sng">
            <a:solidFill>
              <a:srgbClr val="F1C232"/>
            </a:solidFill>
            <a:prstDash val="solid"/>
            <a:round/>
            <a:headEnd type="none" w="sm" len="sm"/>
            <a:tailEnd type="none" w="sm" len="sm"/>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1D3E7C"/>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2">
            <a:alphaModFix/>
          </a:blip>
          <a:stretch>
            <a:fillRect/>
          </a:stretch>
        </p:blipFill>
        <p:spPr>
          <a:xfrm>
            <a:off x="0" y="11300"/>
            <a:ext cx="9144000" cy="5143500"/>
          </a:xfrm>
          <a:prstGeom prst="rect">
            <a:avLst/>
          </a:prstGeom>
          <a:noFill/>
          <a:ln>
            <a:noFill/>
          </a:ln>
        </p:spPr>
      </p:pic>
      <p:sp>
        <p:nvSpPr>
          <p:cNvPr id="7" name="Google Shape;7;p1"/>
          <p:cNvSpPr txBox="1">
            <a:spLocks noGrp="1"/>
          </p:cNvSpPr>
          <p:nvPr>
            <p:ph type="title"/>
          </p:nvPr>
        </p:nvSpPr>
        <p:spPr>
          <a:xfrm>
            <a:off x="291300" y="1026000"/>
            <a:ext cx="1341900" cy="3091500"/>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1pPr>
            <a:lvl2pPr lvl="1"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2pPr>
            <a:lvl3pPr lvl="2"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3pPr>
            <a:lvl4pPr lvl="3"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4pPr>
            <a:lvl5pPr lvl="4"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5pPr>
            <a:lvl6pPr lvl="5"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6pPr>
            <a:lvl7pPr lvl="6"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7pPr>
            <a:lvl8pPr lvl="7"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8pPr>
            <a:lvl9pPr lvl="8"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9pPr>
          </a:lstStyle>
          <a:p>
            <a:endParaRPr/>
          </a:p>
        </p:txBody>
      </p:sp>
      <p:sp>
        <p:nvSpPr>
          <p:cNvPr id="8" name="Google Shape;8;p1"/>
          <p:cNvSpPr txBox="1">
            <a:spLocks noGrp="1"/>
          </p:cNvSpPr>
          <p:nvPr>
            <p:ph type="body" idx="1"/>
          </p:nvPr>
        </p:nvSpPr>
        <p:spPr>
          <a:xfrm>
            <a:off x="2191200" y="1026000"/>
            <a:ext cx="5345700" cy="3091500"/>
          </a:xfrm>
          <a:prstGeom prst="rect">
            <a:avLst/>
          </a:prstGeom>
          <a:noFill/>
          <a:ln>
            <a:noFill/>
          </a:ln>
        </p:spPr>
        <p:txBody>
          <a:bodyPr spcFirstLastPara="1" wrap="square" lIns="0" tIns="0" rIns="0" bIns="0" anchor="t" anchorCtr="0">
            <a:noAutofit/>
          </a:bodyPr>
          <a:lstStyle>
            <a:lvl1pPr marL="457200" lvl="0" indent="-317500">
              <a:lnSpc>
                <a:spcPct val="114000"/>
              </a:lnSpc>
              <a:spcBef>
                <a:spcPts val="0"/>
              </a:spcBef>
              <a:spcAft>
                <a:spcPts val="0"/>
              </a:spcAft>
              <a:buClr>
                <a:srgbClr val="D9DCE6"/>
              </a:buClr>
              <a:buSzPts val="1400"/>
              <a:buFont typeface="Frank Ruhl Libre Light"/>
              <a:buChar char="◎"/>
              <a:defRPr sz="2000">
                <a:solidFill>
                  <a:srgbClr val="6B6E81"/>
                </a:solidFill>
                <a:latin typeface="Frank Ruhl Libre Light"/>
                <a:ea typeface="Frank Ruhl Libre Light"/>
                <a:cs typeface="Frank Ruhl Libre Light"/>
                <a:sym typeface="Frank Ruhl Libre Light"/>
              </a:defRPr>
            </a:lvl1pPr>
            <a:lvl2pPr marL="914400" lvl="1" indent="-317500">
              <a:lnSpc>
                <a:spcPct val="114000"/>
              </a:lnSpc>
              <a:spcBef>
                <a:spcPts val="800"/>
              </a:spcBef>
              <a:spcAft>
                <a:spcPts val="0"/>
              </a:spcAft>
              <a:buClr>
                <a:srgbClr val="D9DCE6"/>
              </a:buClr>
              <a:buSzPts val="1400"/>
              <a:buFont typeface="Frank Ruhl Libre Light"/>
              <a:buChar char="◎"/>
              <a:defRPr sz="2000">
                <a:solidFill>
                  <a:srgbClr val="6B6E81"/>
                </a:solidFill>
                <a:latin typeface="Frank Ruhl Libre Light"/>
                <a:ea typeface="Frank Ruhl Libre Light"/>
                <a:cs typeface="Frank Ruhl Libre Light"/>
                <a:sym typeface="Frank Ruhl Libre Light"/>
              </a:defRPr>
            </a:lvl2pPr>
            <a:lvl3pPr marL="1371600" lvl="2" indent="-355600">
              <a:lnSpc>
                <a:spcPct val="114000"/>
              </a:lnSpc>
              <a:spcBef>
                <a:spcPts val="800"/>
              </a:spcBef>
              <a:spcAft>
                <a:spcPts val="0"/>
              </a:spcAft>
              <a:buClr>
                <a:srgbClr val="D9DCE6"/>
              </a:buClr>
              <a:buSzPts val="2000"/>
              <a:buFont typeface="Frank Ruhl Libre Light"/>
              <a:buChar char="■"/>
              <a:defRPr sz="2000">
                <a:solidFill>
                  <a:srgbClr val="6B6E81"/>
                </a:solidFill>
                <a:latin typeface="Frank Ruhl Libre Light"/>
                <a:ea typeface="Frank Ruhl Libre Light"/>
                <a:cs typeface="Frank Ruhl Libre Light"/>
                <a:sym typeface="Frank Ruhl Libre Light"/>
              </a:defRPr>
            </a:lvl3pPr>
            <a:lvl4pPr marL="1828800" lvl="3" indent="-355600">
              <a:lnSpc>
                <a:spcPct val="114000"/>
              </a:lnSpc>
              <a:spcBef>
                <a:spcPts val="800"/>
              </a:spcBef>
              <a:spcAft>
                <a:spcPts val="0"/>
              </a:spcAft>
              <a:buClr>
                <a:srgbClr val="D9DCE6"/>
              </a:buClr>
              <a:buSzPts val="2000"/>
              <a:buFont typeface="Frank Ruhl Libre Light"/>
              <a:buChar char="●"/>
              <a:defRPr sz="2000">
                <a:solidFill>
                  <a:srgbClr val="6B6E81"/>
                </a:solidFill>
                <a:latin typeface="Frank Ruhl Libre Light"/>
                <a:ea typeface="Frank Ruhl Libre Light"/>
                <a:cs typeface="Frank Ruhl Libre Light"/>
                <a:sym typeface="Frank Ruhl Libre Light"/>
              </a:defRPr>
            </a:lvl4pPr>
            <a:lvl5pPr marL="2286000" lvl="4" indent="-355600">
              <a:lnSpc>
                <a:spcPct val="114000"/>
              </a:lnSpc>
              <a:spcBef>
                <a:spcPts val="800"/>
              </a:spcBef>
              <a:spcAft>
                <a:spcPts val="0"/>
              </a:spcAft>
              <a:buClr>
                <a:srgbClr val="D9DCE6"/>
              </a:buClr>
              <a:buSzPts val="2000"/>
              <a:buFont typeface="Frank Ruhl Libre Light"/>
              <a:buChar char="○"/>
              <a:defRPr sz="2000">
                <a:solidFill>
                  <a:srgbClr val="6B6E81"/>
                </a:solidFill>
                <a:latin typeface="Frank Ruhl Libre Light"/>
                <a:ea typeface="Frank Ruhl Libre Light"/>
                <a:cs typeface="Frank Ruhl Libre Light"/>
                <a:sym typeface="Frank Ruhl Libre Light"/>
              </a:defRPr>
            </a:lvl5pPr>
            <a:lvl6pPr marL="2743200" lvl="5" indent="-355600">
              <a:lnSpc>
                <a:spcPct val="114000"/>
              </a:lnSpc>
              <a:spcBef>
                <a:spcPts val="800"/>
              </a:spcBef>
              <a:spcAft>
                <a:spcPts val="0"/>
              </a:spcAft>
              <a:buClr>
                <a:srgbClr val="D9DCE6"/>
              </a:buClr>
              <a:buSzPts val="2000"/>
              <a:buFont typeface="Frank Ruhl Libre Light"/>
              <a:buChar char="■"/>
              <a:defRPr sz="2000">
                <a:solidFill>
                  <a:srgbClr val="6B6E81"/>
                </a:solidFill>
                <a:latin typeface="Frank Ruhl Libre Light"/>
                <a:ea typeface="Frank Ruhl Libre Light"/>
                <a:cs typeface="Frank Ruhl Libre Light"/>
                <a:sym typeface="Frank Ruhl Libre Light"/>
              </a:defRPr>
            </a:lvl6pPr>
            <a:lvl7pPr marL="3200400" lvl="6" indent="-355600">
              <a:lnSpc>
                <a:spcPct val="114000"/>
              </a:lnSpc>
              <a:spcBef>
                <a:spcPts val="800"/>
              </a:spcBef>
              <a:spcAft>
                <a:spcPts val="0"/>
              </a:spcAft>
              <a:buClr>
                <a:srgbClr val="D9DCE6"/>
              </a:buClr>
              <a:buSzPts val="2000"/>
              <a:buFont typeface="Frank Ruhl Libre Light"/>
              <a:buChar char="●"/>
              <a:defRPr sz="2000">
                <a:solidFill>
                  <a:srgbClr val="6B6E81"/>
                </a:solidFill>
                <a:latin typeface="Frank Ruhl Libre Light"/>
                <a:ea typeface="Frank Ruhl Libre Light"/>
                <a:cs typeface="Frank Ruhl Libre Light"/>
                <a:sym typeface="Frank Ruhl Libre Light"/>
              </a:defRPr>
            </a:lvl7pPr>
            <a:lvl8pPr marL="3657600" lvl="7" indent="-355600">
              <a:lnSpc>
                <a:spcPct val="114000"/>
              </a:lnSpc>
              <a:spcBef>
                <a:spcPts val="800"/>
              </a:spcBef>
              <a:spcAft>
                <a:spcPts val="0"/>
              </a:spcAft>
              <a:buClr>
                <a:srgbClr val="D9DCE6"/>
              </a:buClr>
              <a:buSzPts val="2000"/>
              <a:buFont typeface="Frank Ruhl Libre Light"/>
              <a:buChar char="○"/>
              <a:defRPr sz="2000">
                <a:solidFill>
                  <a:srgbClr val="6B6E81"/>
                </a:solidFill>
                <a:latin typeface="Frank Ruhl Libre Light"/>
                <a:ea typeface="Frank Ruhl Libre Light"/>
                <a:cs typeface="Frank Ruhl Libre Light"/>
                <a:sym typeface="Frank Ruhl Libre Light"/>
              </a:defRPr>
            </a:lvl8pPr>
            <a:lvl9pPr marL="4114800" lvl="8" indent="-355600">
              <a:lnSpc>
                <a:spcPct val="114000"/>
              </a:lnSpc>
              <a:spcBef>
                <a:spcPts val="800"/>
              </a:spcBef>
              <a:spcAft>
                <a:spcPts val="800"/>
              </a:spcAft>
              <a:buClr>
                <a:srgbClr val="D9DCE6"/>
              </a:buClr>
              <a:buSzPts val="2000"/>
              <a:buFont typeface="Frank Ruhl Libre Light"/>
              <a:buChar char="■"/>
              <a:defRPr sz="2000">
                <a:solidFill>
                  <a:srgbClr val="6B6E81"/>
                </a:solidFill>
                <a:latin typeface="Frank Ruhl Libre Light"/>
                <a:ea typeface="Frank Ruhl Libre Light"/>
                <a:cs typeface="Frank Ruhl Libre Light"/>
                <a:sym typeface="Frank Ruhl Libre Light"/>
              </a:defRPr>
            </a:lvl9pPr>
          </a:lstStyle>
          <a:p>
            <a:endParaRPr/>
          </a:p>
        </p:txBody>
      </p:sp>
      <p:sp>
        <p:nvSpPr>
          <p:cNvPr id="9" name="Google Shape;9;p1"/>
          <p:cNvSpPr txBox="1">
            <a:spLocks noGrp="1"/>
          </p:cNvSpPr>
          <p:nvPr>
            <p:ph type="sldNum" idx="12"/>
          </p:nvPr>
        </p:nvSpPr>
        <p:spPr>
          <a:xfrm>
            <a:off x="8453425" y="-60"/>
            <a:ext cx="548700" cy="5143500"/>
          </a:xfrm>
          <a:prstGeom prst="rect">
            <a:avLst/>
          </a:prstGeom>
          <a:noFill/>
          <a:ln>
            <a:noFill/>
          </a:ln>
        </p:spPr>
        <p:txBody>
          <a:bodyPr spcFirstLastPara="1" wrap="square" lIns="0" tIns="0" rIns="0" bIns="0" anchor="ctr" anchorCtr="0">
            <a:noAutofit/>
          </a:bodyPr>
          <a:lstStyle>
            <a:lvl1pPr lvl="0" algn="r">
              <a:buNone/>
              <a:defRPr sz="1100">
                <a:solidFill>
                  <a:schemeClr val="lt1"/>
                </a:solidFill>
                <a:latin typeface="IBM Plex Sans Condensed"/>
                <a:ea typeface="IBM Plex Sans Condensed"/>
                <a:cs typeface="IBM Plex Sans Condensed"/>
                <a:sym typeface="IBM Plex Sans Condensed"/>
              </a:defRPr>
            </a:lvl1pPr>
            <a:lvl2pPr lvl="1" algn="r">
              <a:buNone/>
              <a:defRPr sz="1100">
                <a:solidFill>
                  <a:schemeClr val="lt1"/>
                </a:solidFill>
                <a:latin typeface="IBM Plex Sans Condensed"/>
                <a:ea typeface="IBM Plex Sans Condensed"/>
                <a:cs typeface="IBM Plex Sans Condensed"/>
                <a:sym typeface="IBM Plex Sans Condensed"/>
              </a:defRPr>
            </a:lvl2pPr>
            <a:lvl3pPr lvl="2" algn="r">
              <a:buNone/>
              <a:defRPr sz="1100">
                <a:solidFill>
                  <a:schemeClr val="lt1"/>
                </a:solidFill>
                <a:latin typeface="IBM Plex Sans Condensed"/>
                <a:ea typeface="IBM Plex Sans Condensed"/>
                <a:cs typeface="IBM Plex Sans Condensed"/>
                <a:sym typeface="IBM Plex Sans Condensed"/>
              </a:defRPr>
            </a:lvl3pPr>
            <a:lvl4pPr lvl="3" algn="r">
              <a:buNone/>
              <a:defRPr sz="1100">
                <a:solidFill>
                  <a:schemeClr val="lt1"/>
                </a:solidFill>
                <a:latin typeface="IBM Plex Sans Condensed"/>
                <a:ea typeface="IBM Plex Sans Condensed"/>
                <a:cs typeface="IBM Plex Sans Condensed"/>
                <a:sym typeface="IBM Plex Sans Condensed"/>
              </a:defRPr>
            </a:lvl4pPr>
            <a:lvl5pPr lvl="4" algn="r">
              <a:buNone/>
              <a:defRPr sz="1100">
                <a:solidFill>
                  <a:schemeClr val="lt1"/>
                </a:solidFill>
                <a:latin typeface="IBM Plex Sans Condensed"/>
                <a:ea typeface="IBM Plex Sans Condensed"/>
                <a:cs typeface="IBM Plex Sans Condensed"/>
                <a:sym typeface="IBM Plex Sans Condensed"/>
              </a:defRPr>
            </a:lvl5pPr>
            <a:lvl6pPr lvl="5" algn="r">
              <a:buNone/>
              <a:defRPr sz="1100">
                <a:solidFill>
                  <a:schemeClr val="lt1"/>
                </a:solidFill>
                <a:latin typeface="IBM Plex Sans Condensed"/>
                <a:ea typeface="IBM Plex Sans Condensed"/>
                <a:cs typeface="IBM Plex Sans Condensed"/>
                <a:sym typeface="IBM Plex Sans Condensed"/>
              </a:defRPr>
            </a:lvl6pPr>
            <a:lvl7pPr lvl="6" algn="r">
              <a:buNone/>
              <a:defRPr sz="1100">
                <a:solidFill>
                  <a:schemeClr val="lt1"/>
                </a:solidFill>
                <a:latin typeface="IBM Plex Sans Condensed"/>
                <a:ea typeface="IBM Plex Sans Condensed"/>
                <a:cs typeface="IBM Plex Sans Condensed"/>
                <a:sym typeface="IBM Plex Sans Condensed"/>
              </a:defRPr>
            </a:lvl7pPr>
            <a:lvl8pPr lvl="7" algn="r">
              <a:buNone/>
              <a:defRPr sz="1100">
                <a:solidFill>
                  <a:schemeClr val="lt1"/>
                </a:solidFill>
                <a:latin typeface="IBM Plex Sans Condensed"/>
                <a:ea typeface="IBM Plex Sans Condensed"/>
                <a:cs typeface="IBM Plex Sans Condensed"/>
                <a:sym typeface="IBM Plex Sans Condensed"/>
              </a:defRPr>
            </a:lvl8pPr>
            <a:lvl9pPr lvl="8" algn="r">
              <a:buNone/>
              <a:defRPr sz="1100">
                <a:solidFill>
                  <a:schemeClr val="lt1"/>
                </a:solidFill>
                <a:latin typeface="IBM Plex Sans Condensed"/>
                <a:ea typeface="IBM Plex Sans Condensed"/>
                <a:cs typeface="IBM Plex Sans Condensed"/>
                <a:sym typeface="IBM Plex Sans Condense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4Lm0o3XGKIY"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docs.google.com/presentation/d/1RLse0CEvPTBaH04eItQkLB9-gIoj5vs1n42I_b-Fk40/copy"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21.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https://docs.google.com/presentation/d/1SQFRWe91IGjJlzzhMrqVg_HBfw271iw84INYD7y7vmA/edit?usp=sharing"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hyperlink" Target="https://docs.google.com/presentation/d/1FsLpIqQTK3os4seG-voehlwOz9fSuiNJqa_apD1XdUI/copy" TargetMode="External"/><Relationship Id="rId3" Type="http://schemas.openxmlformats.org/officeDocument/2006/relationships/hyperlink" Target="https://docs.google.com/presentation/d/1SQFRWe91IGjJlzzhMrqVg_HBfw271iw84INYD7y7vmA/copy" TargetMode="External"/><Relationship Id="rId7" Type="http://schemas.openxmlformats.org/officeDocument/2006/relationships/hyperlink" Target="https://docs.google.com/spreadsheets/d/13LwIpXYm2xiAStjKAmCT2cwiA4j54x0Ei_dsuVGhZkM/copy"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hyperlink" Target="https://docs.google.com/spreadsheets/d/18rE-YW5anxxEE2DZoLejunssMCbIRYyjoWq1WvKm4yg/copy" TargetMode="External"/><Relationship Id="rId5" Type="http://schemas.openxmlformats.org/officeDocument/2006/relationships/hyperlink" Target="https://docs.google.com/spreadsheets/d/1p0zSLvV5guq9qm_gcjs337tAVZetvD4z31i5MNb5crs/copy" TargetMode="External"/><Relationship Id="rId4" Type="http://schemas.openxmlformats.org/officeDocument/2006/relationships/hyperlink" Target="https://docs.google.com/document/d/1ynFJz3ZU3_EEbsJFEn-WZ9Gy4b4ri-uL9ENKI-PA_O0/cop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mailto:eespinoza@hemetusd.org" TargetMode="External"/><Relationship Id="rId7"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mailto:smitchell@hemetusd.org"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hyperlink" Target="https://twitter.com/googledocs/status/730087240156643328" TargetMode="External"/><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p:nvPr/>
        </p:nvSpPr>
        <p:spPr>
          <a:xfrm>
            <a:off x="13525" y="608700"/>
            <a:ext cx="6080100" cy="3934500"/>
          </a:xfrm>
          <a:prstGeom prst="rect">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2"/>
          <p:cNvSpPr txBox="1">
            <a:spLocks noGrp="1"/>
          </p:cNvSpPr>
          <p:nvPr>
            <p:ph type="ctrTitle"/>
          </p:nvPr>
        </p:nvSpPr>
        <p:spPr>
          <a:xfrm>
            <a:off x="1546375" y="604500"/>
            <a:ext cx="4121400" cy="3934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endParaRPr sz="1800"/>
          </a:p>
          <a:p>
            <a:pPr marL="0" lvl="0" indent="0" algn="ctr" rtl="0">
              <a:spcBef>
                <a:spcPts val="0"/>
              </a:spcBef>
              <a:spcAft>
                <a:spcPts val="0"/>
              </a:spcAft>
              <a:buNone/>
            </a:pPr>
            <a:r>
              <a:rPr lang="en" sz="1800">
                <a:solidFill>
                  <a:srgbClr val="1D3E7C"/>
                </a:solidFill>
              </a:rPr>
              <a:t>Riverside County Office of Education</a:t>
            </a:r>
            <a:endParaRPr sz="1800">
              <a:solidFill>
                <a:srgbClr val="1D3E7C"/>
              </a:solidFill>
            </a:endParaRPr>
          </a:p>
          <a:p>
            <a:pPr marL="0" lvl="0" indent="0" algn="ctr" rtl="0">
              <a:spcBef>
                <a:spcPts val="0"/>
              </a:spcBef>
              <a:spcAft>
                <a:spcPts val="0"/>
              </a:spcAft>
              <a:buClr>
                <a:schemeClr val="dk1"/>
              </a:buClr>
              <a:buSzPts val="1100"/>
              <a:buFont typeface="Arial"/>
              <a:buNone/>
            </a:pPr>
            <a:r>
              <a:rPr lang="en" sz="1800">
                <a:solidFill>
                  <a:srgbClr val="1D3E7C"/>
                </a:solidFill>
              </a:rPr>
              <a:t>School Counseling Leadership Network </a:t>
            </a:r>
            <a:endParaRPr sz="1800">
              <a:solidFill>
                <a:srgbClr val="1D3E7C"/>
              </a:solidFill>
            </a:endParaRPr>
          </a:p>
          <a:p>
            <a:pPr marL="0" lvl="0" indent="0" algn="ctr" rtl="0">
              <a:spcBef>
                <a:spcPts val="0"/>
              </a:spcBef>
              <a:spcAft>
                <a:spcPts val="0"/>
              </a:spcAft>
              <a:buClr>
                <a:schemeClr val="dk1"/>
              </a:buClr>
              <a:buSzPts val="1100"/>
              <a:buFont typeface="Arial"/>
              <a:buNone/>
            </a:pPr>
            <a:endParaRPr sz="1200"/>
          </a:p>
          <a:p>
            <a:pPr marL="0" lvl="0" indent="0" algn="ctr" rtl="0">
              <a:spcBef>
                <a:spcPts val="0"/>
              </a:spcBef>
              <a:spcAft>
                <a:spcPts val="0"/>
              </a:spcAft>
              <a:buNone/>
            </a:pPr>
            <a:r>
              <a:rPr lang="en" sz="3000">
                <a:solidFill>
                  <a:srgbClr val="F1C232"/>
                </a:solidFill>
              </a:rPr>
              <a:t>S.M.A.R.T. School Counseling Programs</a:t>
            </a:r>
            <a:endParaRPr sz="3000">
              <a:solidFill>
                <a:srgbClr val="F1C232"/>
              </a:solidFill>
            </a:endParaRPr>
          </a:p>
          <a:p>
            <a:pPr marL="0" lvl="0" indent="0" algn="ctr" rtl="0">
              <a:spcBef>
                <a:spcPts val="0"/>
              </a:spcBef>
              <a:spcAft>
                <a:spcPts val="0"/>
              </a:spcAft>
              <a:buNone/>
            </a:pPr>
            <a:endParaRPr sz="1200"/>
          </a:p>
          <a:p>
            <a:pPr marL="0" lvl="0" indent="0" algn="ctr" rtl="0">
              <a:spcBef>
                <a:spcPts val="0"/>
              </a:spcBef>
              <a:spcAft>
                <a:spcPts val="0"/>
              </a:spcAft>
              <a:buNone/>
            </a:pPr>
            <a:endParaRPr sz="1200"/>
          </a:p>
          <a:p>
            <a:pPr marL="0" lvl="0" indent="0" algn="ctr" rtl="0">
              <a:spcBef>
                <a:spcPts val="0"/>
              </a:spcBef>
              <a:spcAft>
                <a:spcPts val="0"/>
              </a:spcAft>
              <a:buNone/>
            </a:pPr>
            <a:endParaRPr sz="1200"/>
          </a:p>
          <a:p>
            <a:pPr marL="0" lvl="0" indent="0" algn="ctr" rtl="0">
              <a:spcBef>
                <a:spcPts val="0"/>
              </a:spcBef>
              <a:spcAft>
                <a:spcPts val="0"/>
              </a:spcAft>
              <a:buNone/>
            </a:pPr>
            <a:r>
              <a:rPr lang="en" sz="2400"/>
              <a:t>Showcasing, Meaningful, Aligned, Results and Tools for School Counseling Programs</a:t>
            </a:r>
            <a:endParaRPr sz="2400"/>
          </a:p>
          <a:p>
            <a:pPr marL="0" lvl="0" indent="0" algn="ctr" rtl="0">
              <a:spcBef>
                <a:spcPts val="0"/>
              </a:spcBef>
              <a:spcAft>
                <a:spcPts val="0"/>
              </a:spcAft>
              <a:buNone/>
            </a:pPr>
            <a:endParaRPr sz="1200">
              <a:solidFill>
                <a:srgbClr val="F1C232"/>
              </a:solidFill>
            </a:endParaRPr>
          </a:p>
          <a:p>
            <a:pPr marL="0" lvl="0" indent="0" algn="ctr" rtl="0">
              <a:spcBef>
                <a:spcPts val="0"/>
              </a:spcBef>
              <a:spcAft>
                <a:spcPts val="0"/>
              </a:spcAft>
              <a:buNone/>
            </a:pPr>
            <a:endParaRPr sz="1800">
              <a:solidFill>
                <a:srgbClr val="1D3E7C"/>
              </a:solidFill>
            </a:endParaRPr>
          </a:p>
        </p:txBody>
      </p:sp>
      <p:grpSp>
        <p:nvGrpSpPr>
          <p:cNvPr id="72" name="Google Shape;72;p12"/>
          <p:cNvGrpSpPr/>
          <p:nvPr/>
        </p:nvGrpSpPr>
        <p:grpSpPr>
          <a:xfrm>
            <a:off x="503856" y="2141945"/>
            <a:ext cx="853745" cy="661294"/>
            <a:chOff x="5292575" y="3681900"/>
            <a:chExt cx="420150" cy="373275"/>
          </a:xfrm>
        </p:grpSpPr>
        <p:sp>
          <p:nvSpPr>
            <p:cNvPr id="73" name="Google Shape;73;p12"/>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2"/>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2"/>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2"/>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2"/>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2"/>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2"/>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 name="Google Shape;80;p12"/>
          <p:cNvPicPr preferRelativeResize="0"/>
          <p:nvPr/>
        </p:nvPicPr>
        <p:blipFill>
          <a:blip r:embed="rId3">
            <a:alphaModFix/>
          </a:blip>
          <a:stretch>
            <a:fillRect/>
          </a:stretch>
        </p:blipFill>
        <p:spPr>
          <a:xfrm>
            <a:off x="5699550" y="1117900"/>
            <a:ext cx="2177525" cy="2708600"/>
          </a:xfrm>
          <a:prstGeom prst="rect">
            <a:avLst/>
          </a:prstGeom>
          <a:noFill/>
          <a:ln w="38100" cap="flat" cmpd="sng">
            <a:solidFill>
              <a:srgbClr val="F1C232"/>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1"/>
          <p:cNvSpPr/>
          <p:nvPr/>
        </p:nvSpPr>
        <p:spPr>
          <a:xfrm>
            <a:off x="81400" y="829325"/>
            <a:ext cx="8984400" cy="4059600"/>
          </a:xfrm>
          <a:prstGeom prst="rect">
            <a:avLst/>
          </a:prstGeom>
          <a:noFill/>
          <a:ln>
            <a:noFill/>
          </a:ln>
        </p:spPr>
        <p:txBody>
          <a:bodyPr spcFirstLastPara="1" wrap="square" lIns="182875" tIns="91425" rIns="91425" bIns="91425" anchor="t" anchorCtr="0">
            <a:noAutofit/>
          </a:bodyPr>
          <a:lstStyle/>
          <a:p>
            <a:pPr marL="0" lvl="0" indent="0" algn="l" rtl="0">
              <a:spcBef>
                <a:spcPts val="0"/>
              </a:spcBef>
              <a:spcAft>
                <a:spcPts val="0"/>
              </a:spcAft>
              <a:buNone/>
            </a:pPr>
            <a:r>
              <a:rPr lang="en">
                <a:solidFill>
                  <a:srgbClr val="073763"/>
                </a:solidFill>
              </a:rPr>
              <a:t>https://youtu.be/4Lm0o3XGKIY</a:t>
            </a:r>
            <a:endParaRPr>
              <a:solidFill>
                <a:srgbClr val="073763"/>
              </a:solidFill>
            </a:endParaRPr>
          </a:p>
        </p:txBody>
      </p:sp>
      <p:sp>
        <p:nvSpPr>
          <p:cNvPr id="254" name="Google Shape;254;p21"/>
          <p:cNvSpPr txBox="1">
            <a:spLocks noGrp="1"/>
          </p:cNvSpPr>
          <p:nvPr>
            <p:ph type="body" idx="1"/>
          </p:nvPr>
        </p:nvSpPr>
        <p:spPr>
          <a:xfrm>
            <a:off x="0" y="614100"/>
            <a:ext cx="7945200" cy="3942300"/>
          </a:xfrm>
          <a:prstGeom prst="rect">
            <a:avLst/>
          </a:prstGeom>
          <a:solidFill>
            <a:srgbClr val="FFFFFF"/>
          </a:solidFill>
          <a:ln w="38100" cap="flat" cmpd="sng">
            <a:solidFill>
              <a:srgbClr val="F1C232"/>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endParaRPr>
              <a:solidFill>
                <a:srgbClr val="073763"/>
              </a:solidFill>
              <a:latin typeface="Spectral"/>
              <a:ea typeface="Spectral"/>
              <a:cs typeface="Spectral"/>
              <a:sym typeface="Spectral"/>
            </a:endParaRPr>
          </a:p>
          <a:p>
            <a:pPr marL="0" lvl="0" indent="0" algn="ctr" rtl="0">
              <a:spcBef>
                <a:spcPts val="800"/>
              </a:spcBef>
              <a:spcAft>
                <a:spcPts val="0"/>
              </a:spcAft>
              <a:buNone/>
            </a:pPr>
            <a:r>
              <a:rPr lang="en" sz="2000" b="1">
                <a:solidFill>
                  <a:srgbClr val="073763"/>
                </a:solidFill>
                <a:latin typeface="Spectral"/>
                <a:ea typeface="Spectral"/>
                <a:cs typeface="Spectral"/>
                <a:sym typeface="Spectral"/>
              </a:rPr>
              <a:t>As a small group, please find the following data points from the </a:t>
            </a:r>
            <a:endParaRPr sz="2000" b="1">
              <a:solidFill>
                <a:srgbClr val="073763"/>
              </a:solidFill>
              <a:latin typeface="Spectral"/>
              <a:ea typeface="Spectral"/>
              <a:cs typeface="Spectral"/>
              <a:sym typeface="Spectral"/>
            </a:endParaRPr>
          </a:p>
          <a:p>
            <a:pPr marL="0" lvl="0" indent="0" algn="ctr" rtl="0">
              <a:spcBef>
                <a:spcPts val="800"/>
              </a:spcBef>
              <a:spcAft>
                <a:spcPts val="0"/>
              </a:spcAft>
              <a:buNone/>
            </a:pPr>
            <a:r>
              <a:rPr lang="en" sz="2000" b="1">
                <a:solidFill>
                  <a:srgbClr val="073763"/>
                </a:solidFill>
                <a:latin typeface="Spectral"/>
                <a:ea typeface="Spectral"/>
                <a:cs typeface="Spectral"/>
                <a:sym typeface="Spectral"/>
              </a:rPr>
              <a:t>HUSD School Counseling Infographic</a:t>
            </a:r>
            <a:endParaRPr sz="2000" b="1">
              <a:solidFill>
                <a:srgbClr val="073763"/>
              </a:solidFill>
              <a:latin typeface="Spectral"/>
              <a:ea typeface="Spectral"/>
              <a:cs typeface="Spectral"/>
              <a:sym typeface="Spectral"/>
            </a:endParaRPr>
          </a:p>
          <a:p>
            <a:pPr marL="0" lvl="0" indent="0" algn="ctr" rtl="0">
              <a:spcBef>
                <a:spcPts val="800"/>
              </a:spcBef>
              <a:spcAft>
                <a:spcPts val="0"/>
              </a:spcAft>
              <a:buNone/>
            </a:pPr>
            <a:endParaRPr>
              <a:solidFill>
                <a:srgbClr val="073763"/>
              </a:solidFill>
              <a:latin typeface="Spectral"/>
              <a:ea typeface="Spectral"/>
              <a:cs typeface="Spectral"/>
              <a:sym typeface="Spectral"/>
            </a:endParaRPr>
          </a:p>
          <a:p>
            <a:pPr marL="457200" lvl="0" indent="-342900" algn="l" rtl="0">
              <a:spcBef>
                <a:spcPts val="800"/>
              </a:spcBef>
              <a:spcAft>
                <a:spcPts val="0"/>
              </a:spcAft>
              <a:buClr>
                <a:srgbClr val="073763"/>
              </a:buClr>
              <a:buSzPts val="1800"/>
              <a:buFont typeface="Spectral"/>
              <a:buChar char="◎"/>
            </a:pPr>
            <a:r>
              <a:rPr lang="en">
                <a:solidFill>
                  <a:srgbClr val="073763"/>
                </a:solidFill>
                <a:latin typeface="Spectral"/>
                <a:ea typeface="Spectral"/>
                <a:cs typeface="Spectral"/>
                <a:sym typeface="Spectral"/>
              </a:rPr>
              <a:t>Which ES Crayons to College lesson is scheduled for February?</a:t>
            </a:r>
            <a:endParaRPr>
              <a:solidFill>
                <a:srgbClr val="073763"/>
              </a:solidFill>
              <a:latin typeface="Spectral"/>
              <a:ea typeface="Spectral"/>
              <a:cs typeface="Spectral"/>
              <a:sym typeface="Spectral"/>
            </a:endParaRPr>
          </a:p>
          <a:p>
            <a:pPr marL="457200" lvl="0" indent="-342900" algn="l" rtl="0">
              <a:spcBef>
                <a:spcPts val="0"/>
              </a:spcBef>
              <a:spcAft>
                <a:spcPts val="0"/>
              </a:spcAft>
              <a:buClr>
                <a:srgbClr val="073763"/>
              </a:buClr>
              <a:buSzPts val="1800"/>
              <a:buFont typeface="Spectral"/>
              <a:buChar char="◎"/>
            </a:pPr>
            <a:r>
              <a:rPr lang="en">
                <a:solidFill>
                  <a:srgbClr val="073763"/>
                </a:solidFill>
                <a:latin typeface="Spectral"/>
                <a:ea typeface="Spectral"/>
                <a:cs typeface="Spectral"/>
                <a:sym typeface="Spectral"/>
              </a:rPr>
              <a:t>How many Middle School grade interventions were completed in 18-19?</a:t>
            </a:r>
            <a:endParaRPr>
              <a:solidFill>
                <a:srgbClr val="073763"/>
              </a:solidFill>
              <a:latin typeface="Spectral"/>
              <a:ea typeface="Spectral"/>
              <a:cs typeface="Spectral"/>
              <a:sym typeface="Spectral"/>
            </a:endParaRPr>
          </a:p>
          <a:p>
            <a:pPr marL="457200" lvl="0" indent="-342900" algn="l" rtl="0">
              <a:spcBef>
                <a:spcPts val="0"/>
              </a:spcBef>
              <a:spcAft>
                <a:spcPts val="0"/>
              </a:spcAft>
              <a:buClr>
                <a:srgbClr val="073763"/>
              </a:buClr>
              <a:buSzPts val="1800"/>
              <a:buFont typeface="Spectral"/>
              <a:buChar char="◎"/>
            </a:pPr>
            <a:r>
              <a:rPr lang="en" u="sng">
                <a:solidFill>
                  <a:srgbClr val="073763"/>
                </a:solidFill>
                <a:latin typeface="Spectral"/>
                <a:ea typeface="Spectral"/>
                <a:cs typeface="Spectral"/>
                <a:sym typeface="Spectral"/>
              </a:rPr>
              <a:t>_________</a:t>
            </a:r>
            <a:r>
              <a:rPr lang="en">
                <a:solidFill>
                  <a:srgbClr val="073763"/>
                </a:solidFill>
                <a:latin typeface="Spectral"/>
                <a:ea typeface="Spectral"/>
                <a:cs typeface="Spectral"/>
                <a:sym typeface="Spectral"/>
              </a:rPr>
              <a:t> Hemet USD CTE participants in 2018-2019</a:t>
            </a:r>
            <a:endParaRPr>
              <a:solidFill>
                <a:srgbClr val="073763"/>
              </a:solidFill>
              <a:latin typeface="Spectral"/>
              <a:ea typeface="Spectral"/>
              <a:cs typeface="Spectral"/>
              <a:sym typeface="Spectral"/>
            </a:endParaRPr>
          </a:p>
          <a:p>
            <a:pPr marL="457200" lvl="0" indent="-342900" algn="l" rtl="0">
              <a:spcBef>
                <a:spcPts val="0"/>
              </a:spcBef>
              <a:spcAft>
                <a:spcPts val="0"/>
              </a:spcAft>
              <a:buClr>
                <a:srgbClr val="073763"/>
              </a:buClr>
              <a:buSzPts val="1800"/>
              <a:buFont typeface="Spectral"/>
              <a:buChar char="◎"/>
            </a:pPr>
            <a:r>
              <a:rPr lang="en">
                <a:solidFill>
                  <a:srgbClr val="073763"/>
                </a:solidFill>
                <a:latin typeface="Spectral"/>
                <a:ea typeface="Spectral"/>
                <a:cs typeface="Spectral"/>
                <a:sym typeface="Spectral"/>
              </a:rPr>
              <a:t>What 4 tools do our School Counselors use to manage their program?</a:t>
            </a:r>
            <a:endParaRPr>
              <a:solidFill>
                <a:srgbClr val="073763"/>
              </a:solidFill>
              <a:latin typeface="Spectral"/>
              <a:ea typeface="Spectral"/>
              <a:cs typeface="Spectral"/>
              <a:sym typeface="Spectral"/>
            </a:endParaRPr>
          </a:p>
          <a:p>
            <a:pPr marL="457200" lvl="0" indent="-342900" algn="l" rtl="0">
              <a:spcBef>
                <a:spcPts val="0"/>
              </a:spcBef>
              <a:spcAft>
                <a:spcPts val="0"/>
              </a:spcAft>
              <a:buClr>
                <a:srgbClr val="073763"/>
              </a:buClr>
              <a:buSzPts val="1800"/>
              <a:buFont typeface="Spectral"/>
              <a:buChar char="◎"/>
            </a:pPr>
            <a:r>
              <a:rPr lang="en">
                <a:solidFill>
                  <a:srgbClr val="073763"/>
                </a:solidFill>
                <a:latin typeface="Spectral"/>
                <a:ea typeface="Spectral"/>
                <a:cs typeface="Spectral"/>
                <a:sym typeface="Spectral"/>
              </a:rPr>
              <a:t>Identify 1 of the 4 marketing tools our School Counselors use.</a:t>
            </a:r>
            <a:endParaRPr>
              <a:solidFill>
                <a:srgbClr val="073763"/>
              </a:solidFill>
              <a:latin typeface="Spectral"/>
              <a:ea typeface="Spectral"/>
              <a:cs typeface="Spectral"/>
              <a:sym typeface="Spectral"/>
            </a:endParaRPr>
          </a:p>
          <a:p>
            <a:pPr marL="457200" lvl="0" indent="-114300" algn="l" rtl="0">
              <a:spcBef>
                <a:spcPts val="800"/>
              </a:spcBef>
              <a:spcAft>
                <a:spcPts val="800"/>
              </a:spcAft>
              <a:buNone/>
            </a:pPr>
            <a:endParaRPr/>
          </a:p>
        </p:txBody>
      </p:sp>
      <p:sp>
        <p:nvSpPr>
          <p:cNvPr id="255" name="Google Shape;255;p21"/>
          <p:cNvSpPr txBox="1"/>
          <p:nvPr/>
        </p:nvSpPr>
        <p:spPr>
          <a:xfrm>
            <a:off x="1052025" y="228975"/>
            <a:ext cx="6164400" cy="5013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rgbClr val="F1C232"/>
                </a:solidFill>
                <a:latin typeface="Spectral"/>
                <a:ea typeface="Spectral"/>
                <a:cs typeface="Spectral"/>
                <a:sym typeface="Spectral"/>
              </a:rPr>
              <a:t>Infographic Scavenger Hunt</a:t>
            </a:r>
            <a:endParaRPr sz="3000" b="1">
              <a:solidFill>
                <a:srgbClr val="F1C232"/>
              </a:solidFill>
              <a:latin typeface="Spectral"/>
              <a:ea typeface="Spectral"/>
              <a:cs typeface="Spectral"/>
              <a:sym typeface="Spectral"/>
            </a:endParaRPr>
          </a:p>
        </p:txBody>
      </p:sp>
      <p:sp>
        <p:nvSpPr>
          <p:cNvPr id="256" name="Google Shape;256;p21"/>
          <p:cNvSpPr txBox="1"/>
          <p:nvPr/>
        </p:nvSpPr>
        <p:spPr>
          <a:xfrm>
            <a:off x="6871675" y="2303925"/>
            <a:ext cx="938400" cy="34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Frank Ruhl Libre Light"/>
              <a:ea typeface="Frank Ruhl Libre Light"/>
              <a:cs typeface="Frank Ruhl Libre Light"/>
              <a:sym typeface="Frank Ruhl Libre Light"/>
            </a:endParaRPr>
          </a:p>
        </p:txBody>
      </p:sp>
      <p:sp>
        <p:nvSpPr>
          <p:cNvPr id="257" name="Google Shape;257;p21"/>
          <p:cNvSpPr txBox="1"/>
          <p:nvPr/>
        </p:nvSpPr>
        <p:spPr>
          <a:xfrm>
            <a:off x="6941875" y="2168850"/>
            <a:ext cx="2202000" cy="348900"/>
          </a:xfrm>
          <a:prstGeom prst="rect">
            <a:avLst/>
          </a:prstGeom>
          <a:solidFill>
            <a:srgbClr val="FFFFFF"/>
          </a:solidFill>
          <a:ln w="38100" cap="flat" cmpd="sng">
            <a:solidFill>
              <a:srgbClr val="E0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Frank Ruhl Libre"/>
                <a:ea typeface="Frank Ruhl Libre"/>
                <a:cs typeface="Frank Ruhl Libre"/>
                <a:sym typeface="Frank Ruhl Libre"/>
              </a:rPr>
              <a:t>What If Everybody Did That?</a:t>
            </a:r>
            <a:endParaRPr sz="1200" b="1">
              <a:latin typeface="Frank Ruhl Libre"/>
              <a:ea typeface="Frank Ruhl Libre"/>
              <a:cs typeface="Frank Ruhl Libre"/>
              <a:sym typeface="Frank Ruhl Libre"/>
            </a:endParaRPr>
          </a:p>
        </p:txBody>
      </p:sp>
      <p:sp>
        <p:nvSpPr>
          <p:cNvPr id="258" name="Google Shape;258;p21"/>
          <p:cNvSpPr txBox="1"/>
          <p:nvPr/>
        </p:nvSpPr>
        <p:spPr>
          <a:xfrm>
            <a:off x="7810075" y="2621800"/>
            <a:ext cx="1000500" cy="348900"/>
          </a:xfrm>
          <a:prstGeom prst="rect">
            <a:avLst/>
          </a:prstGeom>
          <a:solidFill>
            <a:srgbClr val="FFFFFF"/>
          </a:solidFill>
          <a:ln w="38100" cap="flat" cmpd="sng">
            <a:solidFill>
              <a:srgbClr val="E0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Frank Ruhl Libre"/>
                <a:ea typeface="Frank Ruhl Libre"/>
                <a:cs typeface="Frank Ruhl Libre"/>
                <a:sym typeface="Frank Ruhl Libre"/>
              </a:rPr>
              <a:t>3,654</a:t>
            </a:r>
            <a:endParaRPr b="1">
              <a:latin typeface="Frank Ruhl Libre"/>
              <a:ea typeface="Frank Ruhl Libre"/>
              <a:cs typeface="Frank Ruhl Libre"/>
              <a:sym typeface="Frank Ruhl Libre"/>
            </a:endParaRPr>
          </a:p>
        </p:txBody>
      </p:sp>
      <p:sp>
        <p:nvSpPr>
          <p:cNvPr id="259" name="Google Shape;259;p21"/>
          <p:cNvSpPr txBox="1"/>
          <p:nvPr/>
        </p:nvSpPr>
        <p:spPr>
          <a:xfrm>
            <a:off x="7603800" y="3127750"/>
            <a:ext cx="1310700" cy="901200"/>
          </a:xfrm>
          <a:prstGeom prst="rect">
            <a:avLst/>
          </a:prstGeom>
          <a:solidFill>
            <a:srgbClr val="FFFFFF"/>
          </a:solidFill>
          <a:ln w="38100" cap="flat" cmpd="sng">
            <a:solidFill>
              <a:srgbClr val="EA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Frank Ruhl Libre"/>
                <a:ea typeface="Frank Ruhl Libre"/>
                <a:cs typeface="Frank Ruhl Libre"/>
                <a:sym typeface="Frank Ruhl Libre"/>
              </a:rPr>
              <a:t>Action Plan</a:t>
            </a:r>
            <a:endParaRPr sz="1300" b="1">
              <a:latin typeface="Frank Ruhl Libre"/>
              <a:ea typeface="Frank Ruhl Libre"/>
              <a:cs typeface="Frank Ruhl Libre"/>
              <a:sym typeface="Frank Ruhl Libre"/>
            </a:endParaRPr>
          </a:p>
          <a:p>
            <a:pPr marL="0" lvl="0" indent="0" algn="l" rtl="0">
              <a:spcBef>
                <a:spcPts val="0"/>
              </a:spcBef>
              <a:spcAft>
                <a:spcPts val="0"/>
              </a:spcAft>
              <a:buNone/>
            </a:pPr>
            <a:r>
              <a:rPr lang="en" sz="1300" b="1">
                <a:latin typeface="Frank Ruhl Libre"/>
                <a:ea typeface="Frank Ruhl Libre"/>
                <a:cs typeface="Frank Ruhl Libre"/>
                <a:sym typeface="Frank Ruhl Libre"/>
              </a:rPr>
              <a:t>Tracker</a:t>
            </a:r>
            <a:endParaRPr sz="1300" b="1">
              <a:latin typeface="Frank Ruhl Libre"/>
              <a:ea typeface="Frank Ruhl Libre"/>
              <a:cs typeface="Frank Ruhl Libre"/>
              <a:sym typeface="Frank Ruhl Libre"/>
            </a:endParaRPr>
          </a:p>
          <a:p>
            <a:pPr marL="0" lvl="0" indent="0" algn="l" rtl="0">
              <a:spcBef>
                <a:spcPts val="0"/>
              </a:spcBef>
              <a:spcAft>
                <a:spcPts val="0"/>
              </a:spcAft>
              <a:buNone/>
            </a:pPr>
            <a:r>
              <a:rPr lang="en" sz="1300" b="1">
                <a:latin typeface="Frank Ruhl Libre"/>
                <a:ea typeface="Frank Ruhl Libre"/>
                <a:cs typeface="Frank Ruhl Libre"/>
                <a:sym typeface="Frank Ruhl Libre"/>
              </a:rPr>
              <a:t>Field Guide</a:t>
            </a:r>
            <a:endParaRPr sz="1300" b="1">
              <a:latin typeface="Frank Ruhl Libre"/>
              <a:ea typeface="Frank Ruhl Libre"/>
              <a:cs typeface="Frank Ruhl Libre"/>
              <a:sym typeface="Frank Ruhl Libre"/>
            </a:endParaRPr>
          </a:p>
          <a:p>
            <a:pPr marL="0" lvl="0" indent="0" algn="l" rtl="0">
              <a:spcBef>
                <a:spcPts val="0"/>
              </a:spcBef>
              <a:spcAft>
                <a:spcPts val="0"/>
              </a:spcAft>
              <a:buNone/>
            </a:pPr>
            <a:r>
              <a:rPr lang="en" sz="1300" b="1">
                <a:latin typeface="Frank Ruhl Libre"/>
                <a:ea typeface="Frank Ruhl Libre"/>
                <a:cs typeface="Frank Ruhl Libre"/>
                <a:sym typeface="Frank Ruhl Libre"/>
              </a:rPr>
              <a:t>Results Report</a:t>
            </a:r>
            <a:endParaRPr sz="1300" b="1">
              <a:latin typeface="Frank Ruhl Libre"/>
              <a:ea typeface="Frank Ruhl Libre"/>
              <a:cs typeface="Frank Ruhl Libre"/>
              <a:sym typeface="Frank Ruhl Libre"/>
            </a:endParaRPr>
          </a:p>
          <a:p>
            <a:pPr marL="0" lvl="0" indent="0" algn="ctr" rtl="0">
              <a:spcBef>
                <a:spcPts val="0"/>
              </a:spcBef>
              <a:spcAft>
                <a:spcPts val="0"/>
              </a:spcAft>
              <a:buNone/>
            </a:pPr>
            <a:endParaRPr b="1">
              <a:latin typeface="Frank Ruhl Libre"/>
              <a:ea typeface="Frank Ruhl Libre"/>
              <a:cs typeface="Frank Ruhl Libre"/>
              <a:sym typeface="Frank Ruhl Libre"/>
            </a:endParaRPr>
          </a:p>
        </p:txBody>
      </p:sp>
      <p:sp>
        <p:nvSpPr>
          <p:cNvPr id="260" name="Google Shape;260;p21"/>
          <p:cNvSpPr txBox="1"/>
          <p:nvPr/>
        </p:nvSpPr>
        <p:spPr>
          <a:xfrm>
            <a:off x="413425" y="2970700"/>
            <a:ext cx="1000500" cy="315300"/>
          </a:xfrm>
          <a:prstGeom prst="rect">
            <a:avLst/>
          </a:prstGeom>
          <a:solidFill>
            <a:srgbClr val="FFFFFF"/>
          </a:solidFill>
          <a:ln w="38100" cap="flat" cmpd="sng">
            <a:solidFill>
              <a:srgbClr val="EA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Frank Ruhl Libre"/>
                <a:ea typeface="Frank Ruhl Libre"/>
                <a:cs typeface="Frank Ruhl Libre"/>
                <a:sym typeface="Frank Ruhl Libre"/>
              </a:rPr>
              <a:t>850</a:t>
            </a:r>
            <a:endParaRPr b="1">
              <a:latin typeface="Frank Ruhl Libre"/>
              <a:ea typeface="Frank Ruhl Libre"/>
              <a:cs typeface="Frank Ruhl Libre"/>
              <a:sym typeface="Frank Ruhl Libre"/>
            </a:endParaRPr>
          </a:p>
          <a:p>
            <a:pPr marL="0" lvl="0" indent="0" algn="ctr" rtl="0">
              <a:spcBef>
                <a:spcPts val="0"/>
              </a:spcBef>
              <a:spcAft>
                <a:spcPts val="0"/>
              </a:spcAft>
              <a:buNone/>
            </a:pPr>
            <a:endParaRPr b="1">
              <a:latin typeface="Frank Ruhl Libre"/>
              <a:ea typeface="Frank Ruhl Libre"/>
              <a:cs typeface="Frank Ruhl Libre"/>
              <a:sym typeface="Frank Ruhl Libre"/>
            </a:endParaRPr>
          </a:p>
        </p:txBody>
      </p:sp>
      <p:sp>
        <p:nvSpPr>
          <p:cNvPr id="261" name="Google Shape;261;p21"/>
          <p:cNvSpPr txBox="1"/>
          <p:nvPr/>
        </p:nvSpPr>
        <p:spPr>
          <a:xfrm>
            <a:off x="775675" y="4028950"/>
            <a:ext cx="4133700" cy="399900"/>
          </a:xfrm>
          <a:prstGeom prst="rect">
            <a:avLst/>
          </a:prstGeom>
          <a:solidFill>
            <a:srgbClr val="FFFFFF"/>
          </a:solidFill>
          <a:ln w="38100" cap="flat" cmpd="sng">
            <a:solidFill>
              <a:srgbClr val="EA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Frank Ruhl Libre"/>
                <a:ea typeface="Frank Ruhl Libre"/>
                <a:cs typeface="Frank Ruhl Libre"/>
                <a:sym typeface="Frank Ruhl Libre"/>
              </a:rPr>
              <a:t>College/Career Catch Up, Twitter, Website, Brochure</a:t>
            </a:r>
            <a:endParaRPr b="1">
              <a:latin typeface="Frank Ruhl Libre"/>
              <a:ea typeface="Frank Ruhl Libre"/>
              <a:cs typeface="Frank Ruhl Libre"/>
              <a:sym typeface="Frank Ruhl Libre"/>
            </a:endParaRPr>
          </a:p>
        </p:txBody>
      </p:sp>
      <p:sp>
        <p:nvSpPr>
          <p:cNvPr id="262" name="Google Shape;262;p21"/>
          <p:cNvSpPr txBox="1"/>
          <p:nvPr/>
        </p:nvSpPr>
        <p:spPr>
          <a:xfrm>
            <a:off x="6461050" y="127750"/>
            <a:ext cx="3000000" cy="117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63" name="Google Shape;263;p21" descr="This animated rainbow timer silently counts down to zero, then alerts you that time is up with a pleasant bird song alarm.&#10;&#10;A perfect timer for a number of uses including for studying, homework or reading or as a classroom timer. With an alarm that is gentle and not too startling!&#10;&#10;Timers can help children to understand the concept of time, help them to finish tasks in time, and help them to get motivated.&#10;&#10;Visual timers are ideal in assisting with transitions from one activity to another and help to establish routines and schedules, such as time to go to sleep, finish a game, get ready in time, get washed, putting toys away, etc.&#10;&#10;I hope you enjoy and find this animated rainbow timer useful&#10;&#10;Please subscribe for free to my channel for more fun and educational videos for kids  &#10;https://www.youtube.com/purestarkids?sub_confirmation=1&#10;&#10;Pure Star Kids a channel of vids made for kids 😀 💖 🎥&#10;I'm an illustrator making family friendly handmade colourful paper cut collaged videos. Specially designed for kids as they explore, learn and grow.&#10;You will find educational videos to help with colours, numbers, shapes, the alphabet and communications skills. As well as fun popular songs with lyrics to sing along to and help to learn reading while dancing and having fun. Along with a whole list of fun party songs to enjoy!&#10;I hope you enjoy watching and have fun!&#10;&#10;Pure Star Kids Playlists:&#10;Rainbow Timers 🌈: https://tinyurl.com/ybmfnaqw&#10;Alphabet Videos: https://tinyurl.com/y9xsch7q&#10;Numbers Videos: https://tinyurl.com/ycfh3avb&#10;Shapes Videos: https://tinyurl.com/y9fhjndj&#10;Tangram Puzzles: https://tinyurl.com/y78qu4tb&#10;Counting in Languages: https://tinyurl.com/ybb2texx&#10;Singalong Lyrics Videos: https://tinyurl.com/y8eaqkun&#10;Kids Party Songs Playlist: https://tinyurl.com/yde3jp8h&#10;Cute Dancing Characters: https://tinyurl.com/yawlcngh&#10;&#10;Follow Pure Star Kids on social media: &#10;&#10;Twitter: @purestarkids&#10;Instagram: purestarkids&#10;Facebook: purestarkids" title="3 Minute Countdown Rainbow Timer 🌈">
            <a:hlinkClick r:id="rId3"/>
          </p:cNvPr>
          <p:cNvPicPr preferRelativeResize="0"/>
          <p:nvPr/>
        </p:nvPicPr>
        <p:blipFill>
          <a:blip r:embed="rId4">
            <a:alphaModFix/>
          </a:blip>
          <a:stretch>
            <a:fillRect/>
          </a:stretch>
        </p:blipFill>
        <p:spPr>
          <a:xfrm>
            <a:off x="7687423" y="29475"/>
            <a:ext cx="1378375" cy="1033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1000"/>
                                        <p:tgtEl>
                                          <p:spTgt spid="2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7"/>
                                        </p:tgtEl>
                                        <p:attrNameLst>
                                          <p:attrName>style.visibility</p:attrName>
                                        </p:attrNameLst>
                                      </p:cBhvr>
                                      <p:to>
                                        <p:strVal val="visible"/>
                                      </p:to>
                                    </p:set>
                                    <p:animEffect transition="in" filter="fade">
                                      <p:cBhvr>
                                        <p:cTn id="12" dur="1000"/>
                                        <p:tgtEl>
                                          <p:spTgt spid="2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8"/>
                                        </p:tgtEl>
                                        <p:attrNameLst>
                                          <p:attrName>style.visibility</p:attrName>
                                        </p:attrNameLst>
                                      </p:cBhvr>
                                      <p:to>
                                        <p:strVal val="visible"/>
                                      </p:to>
                                    </p:set>
                                    <p:animEffect transition="in" filter="fade">
                                      <p:cBhvr>
                                        <p:cTn id="17" dur="1000"/>
                                        <p:tgtEl>
                                          <p:spTgt spid="2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0"/>
                                        </p:tgtEl>
                                        <p:attrNameLst>
                                          <p:attrName>style.visibility</p:attrName>
                                        </p:attrNameLst>
                                      </p:cBhvr>
                                      <p:to>
                                        <p:strVal val="visible"/>
                                      </p:to>
                                    </p:set>
                                    <p:animEffect transition="in" filter="fade">
                                      <p:cBhvr>
                                        <p:cTn id="22" dur="1000"/>
                                        <p:tgtEl>
                                          <p:spTgt spid="2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9"/>
                                        </p:tgtEl>
                                        <p:attrNameLst>
                                          <p:attrName>style.visibility</p:attrName>
                                        </p:attrNameLst>
                                      </p:cBhvr>
                                      <p:to>
                                        <p:strVal val="visible"/>
                                      </p:to>
                                    </p:set>
                                    <p:animEffect transition="in" filter="fade">
                                      <p:cBhvr>
                                        <p:cTn id="27" dur="1000"/>
                                        <p:tgtEl>
                                          <p:spTgt spid="25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1"/>
                                        </p:tgtEl>
                                        <p:attrNameLst>
                                          <p:attrName>style.visibility</p:attrName>
                                        </p:attrNameLst>
                                      </p:cBhvr>
                                      <p:to>
                                        <p:strVal val="visible"/>
                                      </p:to>
                                    </p:set>
                                    <p:animEffect transition="in" filter="fade">
                                      <p:cBhvr>
                                        <p:cTn id="32" dur="10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2"/>
          <p:cNvSpPr/>
          <p:nvPr/>
        </p:nvSpPr>
        <p:spPr>
          <a:xfrm>
            <a:off x="175500" y="353800"/>
            <a:ext cx="7782900" cy="4465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9" name="Google Shape;269;p22"/>
          <p:cNvPicPr preferRelativeResize="0"/>
          <p:nvPr/>
        </p:nvPicPr>
        <p:blipFill>
          <a:blip r:embed="rId3">
            <a:alphaModFix/>
          </a:blip>
          <a:stretch>
            <a:fillRect/>
          </a:stretch>
        </p:blipFill>
        <p:spPr>
          <a:xfrm>
            <a:off x="1587800" y="717225"/>
            <a:ext cx="5101049" cy="3857200"/>
          </a:xfrm>
          <a:prstGeom prst="rect">
            <a:avLst/>
          </a:prstGeom>
          <a:noFill/>
          <a:ln w="28575" cap="flat" cmpd="sng">
            <a:solidFill>
              <a:srgbClr val="1C4587"/>
            </a:solidFill>
            <a:prstDash val="solid"/>
            <a:round/>
            <a:headEnd type="none" w="sm" len="sm"/>
            <a:tailEnd type="none" w="sm" len="sm"/>
          </a:ln>
        </p:spPr>
      </p:pic>
      <p:sp>
        <p:nvSpPr>
          <p:cNvPr id="270" name="Google Shape;270;p22"/>
          <p:cNvSpPr txBox="1"/>
          <p:nvPr/>
        </p:nvSpPr>
        <p:spPr>
          <a:xfrm>
            <a:off x="1277200" y="210825"/>
            <a:ext cx="5727000" cy="5064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Action Plans</a:t>
            </a:r>
            <a:endParaRPr sz="3000" b="1">
              <a:solidFill>
                <a:srgbClr val="F1C232"/>
              </a:solidFill>
              <a:latin typeface="Spectral"/>
              <a:ea typeface="Spectral"/>
              <a:cs typeface="Spectral"/>
              <a:sym typeface="Spectral"/>
            </a:endParaRPr>
          </a:p>
        </p:txBody>
      </p:sp>
      <p:grpSp>
        <p:nvGrpSpPr>
          <p:cNvPr id="271" name="Google Shape;271;p22"/>
          <p:cNvGrpSpPr/>
          <p:nvPr/>
        </p:nvGrpSpPr>
        <p:grpSpPr>
          <a:xfrm>
            <a:off x="5999716" y="1083925"/>
            <a:ext cx="1902984" cy="1196700"/>
            <a:chOff x="6032141" y="1083925"/>
            <a:chExt cx="1902984" cy="1196700"/>
          </a:xfrm>
        </p:grpSpPr>
        <p:sp>
          <p:nvSpPr>
            <p:cNvPr id="272" name="Google Shape;272;p22"/>
            <p:cNvSpPr/>
            <p:nvPr/>
          </p:nvSpPr>
          <p:spPr>
            <a:xfrm>
              <a:off x="6817325" y="1083925"/>
              <a:ext cx="1117800" cy="1196700"/>
            </a:xfrm>
            <a:prstGeom prst="rect">
              <a:avLst/>
            </a:prstGeom>
            <a:solidFill>
              <a:srgbClr val="F1C232"/>
            </a:solidFill>
            <a:ln w="28575" cap="flat" cmpd="sng">
              <a:solidFill>
                <a:srgbClr val="07376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1C4587"/>
                  </a:solidFill>
                  <a:latin typeface="Spectral"/>
                  <a:ea typeface="Spectral"/>
                  <a:cs typeface="Spectral"/>
                  <a:sym typeface="Spectral"/>
                </a:rPr>
                <a:t>Lagging Indicator/</a:t>
              </a:r>
              <a:endParaRPr b="1">
                <a:solidFill>
                  <a:srgbClr val="1C4587"/>
                </a:solidFill>
                <a:latin typeface="Spectral"/>
                <a:ea typeface="Spectral"/>
                <a:cs typeface="Spectral"/>
                <a:sym typeface="Spectral"/>
              </a:endParaRPr>
            </a:p>
            <a:p>
              <a:pPr marL="0" lvl="0" indent="0" algn="ctr" rtl="0">
                <a:spcBef>
                  <a:spcPts val="0"/>
                </a:spcBef>
                <a:spcAft>
                  <a:spcPts val="0"/>
                </a:spcAft>
                <a:buNone/>
              </a:pPr>
              <a:r>
                <a:rPr lang="en" b="1">
                  <a:solidFill>
                    <a:srgbClr val="1C4587"/>
                  </a:solidFill>
                  <a:latin typeface="Spectral"/>
                  <a:ea typeface="Spectral"/>
                  <a:cs typeface="Spectral"/>
                  <a:sym typeface="Spectral"/>
                </a:rPr>
                <a:t>Data to support need</a:t>
              </a:r>
              <a:endParaRPr b="1">
                <a:solidFill>
                  <a:srgbClr val="1C4587"/>
                </a:solidFill>
                <a:latin typeface="Spectral"/>
                <a:ea typeface="Spectral"/>
                <a:cs typeface="Spectral"/>
                <a:sym typeface="Spectral"/>
              </a:endParaRPr>
            </a:p>
            <a:p>
              <a:pPr marL="0" lvl="0" indent="0" algn="l" rtl="0">
                <a:spcBef>
                  <a:spcPts val="0"/>
                </a:spcBef>
                <a:spcAft>
                  <a:spcPts val="0"/>
                </a:spcAft>
                <a:buNone/>
              </a:pPr>
              <a:endParaRPr b="1">
                <a:solidFill>
                  <a:srgbClr val="1C4587"/>
                </a:solidFill>
                <a:latin typeface="Spectral"/>
                <a:ea typeface="Spectral"/>
                <a:cs typeface="Spectral"/>
                <a:sym typeface="Spectral"/>
              </a:endParaRPr>
            </a:p>
          </p:txBody>
        </p:sp>
        <p:sp>
          <p:nvSpPr>
            <p:cNvPr id="273" name="Google Shape;273;p22"/>
            <p:cNvSpPr/>
            <p:nvPr/>
          </p:nvSpPr>
          <p:spPr>
            <a:xfrm rot="10249098">
              <a:off x="6040331" y="1588957"/>
              <a:ext cx="735119" cy="162560"/>
            </a:xfrm>
            <a:prstGeom prst="rightArrow">
              <a:avLst>
                <a:gd name="adj1" fmla="val 50000"/>
                <a:gd name="adj2" fmla="val 50000"/>
              </a:avLst>
            </a:pr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22"/>
          <p:cNvGrpSpPr/>
          <p:nvPr/>
        </p:nvGrpSpPr>
        <p:grpSpPr>
          <a:xfrm>
            <a:off x="232775" y="3585475"/>
            <a:ext cx="2655437" cy="564300"/>
            <a:chOff x="175498" y="3585475"/>
            <a:chExt cx="2712675" cy="564300"/>
          </a:xfrm>
        </p:grpSpPr>
        <p:sp>
          <p:nvSpPr>
            <p:cNvPr id="275" name="Google Shape;275;p22"/>
            <p:cNvSpPr txBox="1"/>
            <p:nvPr/>
          </p:nvSpPr>
          <p:spPr>
            <a:xfrm>
              <a:off x="175498" y="3585475"/>
              <a:ext cx="1291500" cy="564300"/>
            </a:xfrm>
            <a:prstGeom prst="rect">
              <a:avLst/>
            </a:prstGeom>
            <a:solidFill>
              <a:srgbClr val="F1C232"/>
            </a:solidFill>
            <a:ln w="28575" cap="flat" cmpd="sng">
              <a:solidFill>
                <a:srgbClr val="07376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1C4587"/>
                  </a:solidFill>
                  <a:latin typeface="Spectral"/>
                  <a:ea typeface="Spectral"/>
                  <a:cs typeface="Spectral"/>
                  <a:sym typeface="Spectral"/>
                </a:rPr>
                <a:t>Progress Monitoring</a:t>
              </a:r>
              <a:endParaRPr b="1">
                <a:solidFill>
                  <a:srgbClr val="1C4587"/>
                </a:solidFill>
                <a:latin typeface="Spectral"/>
                <a:ea typeface="Spectral"/>
                <a:cs typeface="Spectral"/>
                <a:sym typeface="Spectral"/>
              </a:endParaRPr>
            </a:p>
            <a:p>
              <a:pPr marL="457200" lvl="0" indent="0" algn="l" rtl="0">
                <a:spcBef>
                  <a:spcPts val="0"/>
                </a:spcBef>
                <a:spcAft>
                  <a:spcPts val="0"/>
                </a:spcAft>
                <a:buNone/>
              </a:pPr>
              <a:endParaRPr b="1">
                <a:solidFill>
                  <a:srgbClr val="1C4587"/>
                </a:solidFill>
                <a:latin typeface="Spectral"/>
                <a:ea typeface="Spectral"/>
                <a:cs typeface="Spectral"/>
                <a:sym typeface="Spectral"/>
              </a:endParaRPr>
            </a:p>
            <a:p>
              <a:pPr marL="457200" lvl="0" indent="0" algn="l" rtl="0">
                <a:spcBef>
                  <a:spcPts val="0"/>
                </a:spcBef>
                <a:spcAft>
                  <a:spcPts val="0"/>
                </a:spcAft>
                <a:buNone/>
              </a:pPr>
              <a:endParaRPr>
                <a:solidFill>
                  <a:srgbClr val="1C4587"/>
                </a:solidFill>
                <a:latin typeface="Spectral"/>
                <a:ea typeface="Spectral"/>
                <a:cs typeface="Spectral"/>
                <a:sym typeface="Spectral"/>
              </a:endParaRPr>
            </a:p>
          </p:txBody>
        </p:sp>
        <p:sp>
          <p:nvSpPr>
            <p:cNvPr id="276" name="Google Shape;276;p22"/>
            <p:cNvSpPr/>
            <p:nvPr/>
          </p:nvSpPr>
          <p:spPr>
            <a:xfrm rot="2798">
              <a:off x="1413672" y="3819525"/>
              <a:ext cx="1474500" cy="162600"/>
            </a:xfrm>
            <a:prstGeom prst="rightArrow">
              <a:avLst>
                <a:gd name="adj1" fmla="val 50000"/>
                <a:gd name="adj2" fmla="val 50000"/>
              </a:avLst>
            </a:pr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22"/>
          <p:cNvSpPr txBox="1"/>
          <p:nvPr/>
        </p:nvSpPr>
        <p:spPr>
          <a:xfrm>
            <a:off x="1669700" y="4149900"/>
            <a:ext cx="4928400" cy="389100"/>
          </a:xfrm>
          <a:prstGeom prst="rect">
            <a:avLst/>
          </a:prstGeom>
          <a:solidFill>
            <a:srgbClr val="F1C232"/>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1C4587"/>
                </a:solidFill>
                <a:latin typeface="Frank Ruhl Libre"/>
                <a:ea typeface="Frank Ruhl Libre"/>
                <a:cs typeface="Frank Ruhl Libre"/>
                <a:sym typeface="Frank Ruhl Libre"/>
              </a:rPr>
              <a:t>The Action Plan is the foundation of the Results Report.</a:t>
            </a:r>
            <a:endParaRPr b="1">
              <a:solidFill>
                <a:srgbClr val="1C4587"/>
              </a:solidFill>
              <a:latin typeface="Frank Ruhl Libre"/>
              <a:ea typeface="Frank Ruhl Libre"/>
              <a:cs typeface="Frank Ruhl Libre"/>
              <a:sym typeface="Frank Ruhl Libre"/>
            </a:endParaRPr>
          </a:p>
        </p:txBody>
      </p:sp>
      <p:grpSp>
        <p:nvGrpSpPr>
          <p:cNvPr id="278" name="Google Shape;278;p22"/>
          <p:cNvGrpSpPr/>
          <p:nvPr/>
        </p:nvGrpSpPr>
        <p:grpSpPr>
          <a:xfrm>
            <a:off x="232775" y="2116888"/>
            <a:ext cx="1525325" cy="1071312"/>
            <a:chOff x="232775" y="2116888"/>
            <a:chExt cx="1525325" cy="1071312"/>
          </a:xfrm>
        </p:grpSpPr>
        <p:sp>
          <p:nvSpPr>
            <p:cNvPr id="279" name="Google Shape;279;p22"/>
            <p:cNvSpPr/>
            <p:nvPr/>
          </p:nvSpPr>
          <p:spPr>
            <a:xfrm rot="-1177864">
              <a:off x="1188055" y="2206071"/>
              <a:ext cx="558991" cy="162733"/>
            </a:xfrm>
            <a:prstGeom prst="rightArrow">
              <a:avLst>
                <a:gd name="adj1" fmla="val 50000"/>
                <a:gd name="adj2" fmla="val 50000"/>
              </a:avLst>
            </a:pr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2"/>
            <p:cNvSpPr txBox="1"/>
            <p:nvPr/>
          </p:nvSpPr>
          <p:spPr>
            <a:xfrm>
              <a:off x="232775" y="2458000"/>
              <a:ext cx="1233300" cy="730200"/>
            </a:xfrm>
            <a:prstGeom prst="rect">
              <a:avLst/>
            </a:prstGeom>
            <a:solidFill>
              <a:srgbClr val="F1C232"/>
            </a:solidFill>
            <a:ln w="28575" cap="flat" cmpd="sng">
              <a:solidFill>
                <a:srgbClr val="07376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1C4587"/>
                  </a:solidFill>
                  <a:latin typeface="Spectral"/>
                  <a:ea typeface="Spectral"/>
                  <a:cs typeface="Spectral"/>
                  <a:sym typeface="Spectral"/>
                </a:rPr>
                <a:t>Counseling</a:t>
              </a:r>
              <a:endParaRPr b="1">
                <a:solidFill>
                  <a:srgbClr val="1C4587"/>
                </a:solidFill>
                <a:latin typeface="Spectral"/>
                <a:ea typeface="Spectral"/>
                <a:cs typeface="Spectral"/>
                <a:sym typeface="Spectral"/>
              </a:endParaRPr>
            </a:p>
            <a:p>
              <a:pPr marL="0" lvl="0" indent="0" algn="ctr" rtl="0">
                <a:spcBef>
                  <a:spcPts val="0"/>
                </a:spcBef>
                <a:spcAft>
                  <a:spcPts val="0"/>
                </a:spcAft>
                <a:buNone/>
              </a:pPr>
              <a:r>
                <a:rPr lang="en" b="1">
                  <a:solidFill>
                    <a:srgbClr val="1C4587"/>
                  </a:solidFill>
                  <a:latin typeface="Spectral"/>
                  <a:ea typeface="Spectral"/>
                  <a:cs typeface="Spectral"/>
                  <a:sym typeface="Spectral"/>
                </a:rPr>
                <a:t>SMART Goal</a:t>
              </a:r>
              <a:endParaRPr b="1">
                <a:solidFill>
                  <a:srgbClr val="1C4587"/>
                </a:solidFill>
                <a:latin typeface="Spectral"/>
                <a:ea typeface="Spectral"/>
                <a:cs typeface="Spectral"/>
                <a:sym typeface="Spectral"/>
              </a:endParaRPr>
            </a:p>
            <a:p>
              <a:pPr marL="0" lvl="0" indent="0" algn="l" rtl="0">
                <a:spcBef>
                  <a:spcPts val="0"/>
                </a:spcBef>
                <a:spcAft>
                  <a:spcPts val="0"/>
                </a:spcAft>
                <a:buNone/>
              </a:pPr>
              <a:endParaRPr>
                <a:solidFill>
                  <a:srgbClr val="1C4587"/>
                </a:solidFill>
                <a:latin typeface="Spectral"/>
                <a:ea typeface="Spectral"/>
                <a:cs typeface="Spectral"/>
                <a:sym typeface="Spectral"/>
              </a:endParaRPr>
            </a:p>
          </p:txBody>
        </p:sp>
      </p:grpSp>
      <p:grpSp>
        <p:nvGrpSpPr>
          <p:cNvPr id="281" name="Google Shape;281;p22"/>
          <p:cNvGrpSpPr/>
          <p:nvPr/>
        </p:nvGrpSpPr>
        <p:grpSpPr>
          <a:xfrm>
            <a:off x="232775" y="807050"/>
            <a:ext cx="1569188" cy="1252344"/>
            <a:chOff x="232775" y="807050"/>
            <a:chExt cx="1569188" cy="1252344"/>
          </a:xfrm>
        </p:grpSpPr>
        <p:sp>
          <p:nvSpPr>
            <p:cNvPr id="282" name="Google Shape;282;p22"/>
            <p:cNvSpPr txBox="1"/>
            <p:nvPr/>
          </p:nvSpPr>
          <p:spPr>
            <a:xfrm>
              <a:off x="232775" y="807050"/>
              <a:ext cx="1233300" cy="1215000"/>
            </a:xfrm>
            <a:prstGeom prst="rect">
              <a:avLst/>
            </a:prstGeom>
            <a:solidFill>
              <a:srgbClr val="F1C232"/>
            </a:solidFill>
            <a:ln w="28575" cap="flat" cmpd="sng">
              <a:solidFill>
                <a:srgbClr val="07376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1C4587"/>
                  </a:solidFill>
                  <a:latin typeface="Spectral"/>
                  <a:ea typeface="Spectral"/>
                  <a:cs typeface="Spectral"/>
                  <a:sym typeface="Spectral"/>
                </a:rPr>
                <a:t>District/</a:t>
              </a:r>
              <a:endParaRPr b="1">
                <a:solidFill>
                  <a:srgbClr val="1C4587"/>
                </a:solidFill>
                <a:latin typeface="Spectral"/>
                <a:ea typeface="Spectral"/>
                <a:cs typeface="Spectral"/>
                <a:sym typeface="Spectral"/>
              </a:endParaRPr>
            </a:p>
            <a:p>
              <a:pPr marL="0" lvl="0" indent="0" algn="ctr" rtl="0">
                <a:spcBef>
                  <a:spcPts val="0"/>
                </a:spcBef>
                <a:spcAft>
                  <a:spcPts val="0"/>
                </a:spcAft>
                <a:buNone/>
              </a:pPr>
              <a:r>
                <a:rPr lang="en" b="1">
                  <a:solidFill>
                    <a:srgbClr val="1C4587"/>
                  </a:solidFill>
                  <a:latin typeface="Spectral"/>
                  <a:ea typeface="Spectral"/>
                  <a:cs typeface="Spectral"/>
                  <a:sym typeface="Spectral"/>
                </a:rPr>
                <a:t>Site/</a:t>
              </a:r>
              <a:endParaRPr b="1">
                <a:solidFill>
                  <a:srgbClr val="1C4587"/>
                </a:solidFill>
                <a:latin typeface="Spectral"/>
                <a:ea typeface="Spectral"/>
                <a:cs typeface="Spectral"/>
                <a:sym typeface="Spectral"/>
              </a:endParaRPr>
            </a:p>
            <a:p>
              <a:pPr marL="0" lvl="0" indent="0" algn="ctr" rtl="0">
                <a:spcBef>
                  <a:spcPts val="0"/>
                </a:spcBef>
                <a:spcAft>
                  <a:spcPts val="0"/>
                </a:spcAft>
                <a:buNone/>
              </a:pPr>
              <a:r>
                <a:rPr lang="en" b="1">
                  <a:solidFill>
                    <a:srgbClr val="1C4587"/>
                  </a:solidFill>
                  <a:latin typeface="Spectral"/>
                  <a:ea typeface="Spectral"/>
                  <a:cs typeface="Spectral"/>
                  <a:sym typeface="Spectral"/>
                </a:rPr>
                <a:t>Principal goal alignment</a:t>
              </a:r>
              <a:endParaRPr>
                <a:solidFill>
                  <a:srgbClr val="1C4587"/>
                </a:solidFill>
                <a:latin typeface="Spectral"/>
                <a:ea typeface="Spectral"/>
                <a:cs typeface="Spectral"/>
                <a:sym typeface="Spectral"/>
              </a:endParaRPr>
            </a:p>
          </p:txBody>
        </p:sp>
        <p:sp>
          <p:nvSpPr>
            <p:cNvPr id="283" name="Google Shape;283;p22"/>
            <p:cNvSpPr/>
            <p:nvPr/>
          </p:nvSpPr>
          <p:spPr>
            <a:xfrm rot="470411">
              <a:off x="1390282" y="1405651"/>
              <a:ext cx="402462" cy="162920"/>
            </a:xfrm>
            <a:prstGeom prst="rightArrow">
              <a:avLst>
                <a:gd name="adj1" fmla="val 50000"/>
                <a:gd name="adj2" fmla="val 50000"/>
              </a:avLst>
            </a:pr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2"/>
            <p:cNvSpPr/>
            <p:nvPr/>
          </p:nvSpPr>
          <p:spPr>
            <a:xfrm rot="433930">
              <a:off x="1285824" y="1872302"/>
              <a:ext cx="397966" cy="162684"/>
            </a:xfrm>
            <a:prstGeom prst="rightArrow">
              <a:avLst>
                <a:gd name="adj1" fmla="val 50000"/>
                <a:gd name="adj2" fmla="val 50000"/>
              </a:avLst>
            </a:pr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 name="Google Shape;285;p22"/>
          <p:cNvSpPr txBox="1"/>
          <p:nvPr/>
        </p:nvSpPr>
        <p:spPr>
          <a:xfrm>
            <a:off x="6688850" y="711475"/>
            <a:ext cx="25200" cy="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Frank Ruhl Libre Light"/>
              <a:ea typeface="Frank Ruhl Libre Light"/>
              <a:cs typeface="Frank Ruhl Libre Light"/>
              <a:sym typeface="Frank Ruhl Libre Light"/>
            </a:endParaRPr>
          </a:p>
        </p:txBody>
      </p:sp>
      <p:grpSp>
        <p:nvGrpSpPr>
          <p:cNvPr id="286" name="Google Shape;286;p22"/>
          <p:cNvGrpSpPr/>
          <p:nvPr/>
        </p:nvGrpSpPr>
        <p:grpSpPr>
          <a:xfrm>
            <a:off x="5099710" y="2107126"/>
            <a:ext cx="2802997" cy="1287475"/>
            <a:chOff x="5099901" y="2107125"/>
            <a:chExt cx="2773871" cy="1287475"/>
          </a:xfrm>
        </p:grpSpPr>
        <p:sp>
          <p:nvSpPr>
            <p:cNvPr id="287" name="Google Shape;287;p22"/>
            <p:cNvSpPr/>
            <p:nvPr/>
          </p:nvSpPr>
          <p:spPr>
            <a:xfrm rot="-9631300">
              <a:off x="5078448" y="2384800"/>
              <a:ext cx="1693206" cy="162250"/>
            </a:xfrm>
            <a:prstGeom prst="rightArrow">
              <a:avLst>
                <a:gd name="adj1" fmla="val 50000"/>
                <a:gd name="adj2" fmla="val 50000"/>
              </a:avLst>
            </a:pr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2"/>
            <p:cNvSpPr txBox="1"/>
            <p:nvPr/>
          </p:nvSpPr>
          <p:spPr>
            <a:xfrm>
              <a:off x="6792272" y="2467900"/>
              <a:ext cx="1081500" cy="926700"/>
            </a:xfrm>
            <a:prstGeom prst="rect">
              <a:avLst/>
            </a:prstGeom>
            <a:solidFill>
              <a:srgbClr val="F1C232"/>
            </a:solidFill>
            <a:ln w="28575" cap="flat" cmpd="sng">
              <a:solidFill>
                <a:srgbClr val="07376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a:solidFill>
                    <a:srgbClr val="1C4587"/>
                  </a:solidFill>
                  <a:latin typeface="Spectral"/>
                  <a:ea typeface="Spectral"/>
                  <a:cs typeface="Spectral"/>
                  <a:sym typeface="Spectral"/>
                </a:rPr>
                <a:t>ASCA templates embedded</a:t>
              </a:r>
              <a:endParaRPr>
                <a:latin typeface="Frank Ruhl Libre Light"/>
                <a:ea typeface="Frank Ruhl Libre Light"/>
                <a:cs typeface="Frank Ruhl Libre Light"/>
                <a:sym typeface="Frank Ruhl Libre Light"/>
              </a:endParaRPr>
            </a:p>
          </p:txBody>
        </p:sp>
      </p:gr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100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8"/>
                                        </p:tgtEl>
                                        <p:attrNameLst>
                                          <p:attrName>style.visibility</p:attrName>
                                        </p:attrNameLst>
                                      </p:cBhvr>
                                      <p:to>
                                        <p:strVal val="visible"/>
                                      </p:to>
                                    </p:set>
                                    <p:animEffect transition="in" filter="fade">
                                      <p:cBhvr>
                                        <p:cTn id="12" dur="1000"/>
                                        <p:tgtEl>
                                          <p:spTgt spid="2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4"/>
                                        </p:tgtEl>
                                        <p:attrNameLst>
                                          <p:attrName>style.visibility</p:attrName>
                                        </p:attrNameLst>
                                      </p:cBhvr>
                                      <p:to>
                                        <p:strVal val="visible"/>
                                      </p:to>
                                    </p:set>
                                    <p:animEffect transition="in" filter="fade">
                                      <p:cBhvr>
                                        <p:cTn id="17" dur="1000"/>
                                        <p:tgtEl>
                                          <p:spTgt spid="2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1"/>
                                        </p:tgtEl>
                                        <p:attrNameLst>
                                          <p:attrName>style.visibility</p:attrName>
                                        </p:attrNameLst>
                                      </p:cBhvr>
                                      <p:to>
                                        <p:strVal val="visible"/>
                                      </p:to>
                                    </p:set>
                                    <p:animEffect transition="in" filter="fade">
                                      <p:cBhvr>
                                        <p:cTn id="22" dur="1000"/>
                                        <p:tgtEl>
                                          <p:spTgt spid="2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6"/>
                                        </p:tgtEl>
                                        <p:attrNameLst>
                                          <p:attrName>style.visibility</p:attrName>
                                        </p:attrNameLst>
                                      </p:cBhvr>
                                      <p:to>
                                        <p:strVal val="visible"/>
                                      </p:to>
                                    </p:set>
                                    <p:animEffect transition="in" filter="fade">
                                      <p:cBhvr>
                                        <p:cTn id="27" dur="1000"/>
                                        <p:tgtEl>
                                          <p:spTgt spid="28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7"/>
                                        </p:tgtEl>
                                        <p:attrNameLst>
                                          <p:attrName>style.visibility</p:attrName>
                                        </p:attrNameLst>
                                      </p:cBhvr>
                                      <p:to>
                                        <p:strVal val="visible"/>
                                      </p:to>
                                    </p:set>
                                    <p:animEffect transition="in" filter="fade">
                                      <p:cBhvr>
                                        <p:cTn id="32" dur="10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3"/>
          <p:cNvSpPr/>
          <p:nvPr/>
        </p:nvSpPr>
        <p:spPr>
          <a:xfrm>
            <a:off x="0" y="583338"/>
            <a:ext cx="7911900" cy="3976800"/>
          </a:xfrm>
          <a:prstGeom prst="rect">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3"/>
          <p:cNvSpPr txBox="1">
            <a:spLocks noGrp="1"/>
          </p:cNvSpPr>
          <p:nvPr>
            <p:ph type="title"/>
          </p:nvPr>
        </p:nvSpPr>
        <p:spPr>
          <a:xfrm>
            <a:off x="156200" y="868625"/>
            <a:ext cx="1775400" cy="3130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400"/>
              <a:t>Action Plans</a:t>
            </a: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Clr>
                <a:schemeClr val="dk1"/>
              </a:buClr>
              <a:buSzPts val="1100"/>
              <a:buFont typeface="Arial"/>
              <a:buNone/>
            </a:pPr>
            <a:r>
              <a:rPr lang="en" sz="2400"/>
              <a:t>Meaningful</a:t>
            </a:r>
            <a:endParaRPr sz="2400"/>
          </a:p>
          <a:p>
            <a:pPr marL="0" lvl="0" indent="0" algn="ctr" rtl="0">
              <a:spcBef>
                <a:spcPts val="0"/>
              </a:spcBef>
              <a:spcAft>
                <a:spcPts val="0"/>
              </a:spcAft>
              <a:buClr>
                <a:schemeClr val="dk1"/>
              </a:buClr>
              <a:buSzPts val="1100"/>
              <a:buFont typeface="Arial"/>
              <a:buNone/>
            </a:pPr>
            <a:r>
              <a:rPr lang="en" sz="2400"/>
              <a:t>Feedback</a:t>
            </a:r>
            <a:endParaRPr sz="2400"/>
          </a:p>
          <a:p>
            <a:pPr marL="0" lvl="0" indent="0" algn="ctr" rtl="0">
              <a:spcBef>
                <a:spcPts val="0"/>
              </a:spcBef>
              <a:spcAft>
                <a:spcPts val="0"/>
              </a:spcAft>
              <a:buNone/>
            </a:pPr>
            <a:endParaRPr sz="2400"/>
          </a:p>
        </p:txBody>
      </p:sp>
      <p:grpSp>
        <p:nvGrpSpPr>
          <p:cNvPr id="295" name="Google Shape;295;p23"/>
          <p:cNvGrpSpPr/>
          <p:nvPr/>
        </p:nvGrpSpPr>
        <p:grpSpPr>
          <a:xfrm>
            <a:off x="403376" y="2331669"/>
            <a:ext cx="1337064" cy="925004"/>
            <a:chOff x="3927500" y="301425"/>
            <a:chExt cx="461550" cy="411625"/>
          </a:xfrm>
        </p:grpSpPr>
        <p:sp>
          <p:nvSpPr>
            <p:cNvPr id="296" name="Google Shape;296;p23"/>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297" name="Google Shape;297;p23"/>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298" name="Google Shape;298;p23"/>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299" name="Google Shape;299;p23"/>
            <p:cNvSpPr/>
            <p:nvPr/>
          </p:nvSpPr>
          <p:spPr>
            <a:xfrm>
              <a:off x="4295850" y="442075"/>
              <a:ext cx="46300" cy="26225"/>
            </a:xfrm>
            <a:custGeom>
              <a:avLst/>
              <a:gdLst/>
              <a:ahLst/>
              <a:cxnLst/>
              <a:rect l="l" t="t" r="r" b="b"/>
              <a:pathLst>
                <a:path w="1852" h="1049" fill="none" extrusionOk="0">
                  <a:moveTo>
                    <a:pt x="1" y="1"/>
                  </a:moveTo>
                  <a:lnTo>
                    <a:pt x="1852" y="1048"/>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00" name="Google Shape;300;p23"/>
            <p:cNvSpPr/>
            <p:nvPr/>
          </p:nvSpPr>
          <p:spPr>
            <a:xfrm>
              <a:off x="4296475" y="415900"/>
              <a:ext cx="45075" cy="78575"/>
            </a:xfrm>
            <a:custGeom>
              <a:avLst/>
              <a:gdLst/>
              <a:ahLst/>
              <a:cxnLst/>
              <a:rect l="l" t="t" r="r" b="b"/>
              <a:pathLst>
                <a:path w="1803" h="3143" fill="none" extrusionOk="0">
                  <a:moveTo>
                    <a:pt x="1802" y="1"/>
                  </a:moveTo>
                  <a:lnTo>
                    <a:pt x="0" y="3142"/>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01" name="Google Shape;301;p23"/>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02" name="Google Shape;302;p23"/>
            <p:cNvSpPr/>
            <p:nvPr/>
          </p:nvSpPr>
          <p:spPr>
            <a:xfrm>
              <a:off x="3970725" y="558375"/>
              <a:ext cx="1850" cy="12200"/>
            </a:xfrm>
            <a:custGeom>
              <a:avLst/>
              <a:gdLst/>
              <a:ahLst/>
              <a:cxnLst/>
              <a:rect l="l" t="t" r="r" b="b"/>
              <a:pathLst>
                <a:path w="74" h="488" fill="none" extrusionOk="0">
                  <a:moveTo>
                    <a:pt x="0" y="488"/>
                  </a:moveTo>
                  <a:lnTo>
                    <a:pt x="73"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03" name="Google Shape;303;p23"/>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04" name="Google Shape;304;p23"/>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05" name="Google Shape;305;p23"/>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06" name="Google Shape;306;p23"/>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07" name="Google Shape;307;p23"/>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08" name="Google Shape;308;p23"/>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09" name="Google Shape;309;p23"/>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10" name="Google Shape;310;p23"/>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11" name="Google Shape;311;p23"/>
            <p:cNvSpPr/>
            <p:nvPr/>
          </p:nvSpPr>
          <p:spPr>
            <a:xfrm>
              <a:off x="4141800" y="502975"/>
              <a:ext cx="3700" cy="11600"/>
            </a:xfrm>
            <a:custGeom>
              <a:avLst/>
              <a:gdLst/>
              <a:ahLst/>
              <a:cxnLst/>
              <a:rect l="l" t="t" r="r" b="b"/>
              <a:pathLst>
                <a:path w="148" h="464" fill="none" extrusionOk="0">
                  <a:moveTo>
                    <a:pt x="1" y="0"/>
                  </a:moveTo>
                  <a:lnTo>
                    <a:pt x="147" y="463"/>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12" name="Google Shape;312;p23"/>
            <p:cNvSpPr/>
            <p:nvPr/>
          </p:nvSpPr>
          <p:spPr>
            <a:xfrm>
              <a:off x="4150950" y="533425"/>
              <a:ext cx="3675" cy="11575"/>
            </a:xfrm>
            <a:custGeom>
              <a:avLst/>
              <a:gdLst/>
              <a:ahLst/>
              <a:cxnLst/>
              <a:rect l="l" t="t" r="r" b="b"/>
              <a:pathLst>
                <a:path w="147" h="463" fill="none" extrusionOk="0">
                  <a:moveTo>
                    <a:pt x="0" y="0"/>
                  </a:moveTo>
                  <a:lnTo>
                    <a:pt x="146" y="463"/>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13" name="Google Shape;313;p23"/>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14" name="Google Shape;314;p23"/>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15" name="Google Shape;315;p23"/>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16" name="Google Shape;316;p23"/>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17" name="Google Shape;317;p23"/>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18" name="Google Shape;318;p23"/>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19" name="Google Shape;319;p23"/>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20" name="Google Shape;320;p23"/>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21" name="Google Shape;321;p23"/>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22" name="Google Shape;322;p23"/>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grpSp>
      <p:sp>
        <p:nvSpPr>
          <p:cNvPr id="323" name="Google Shape;323;p23"/>
          <p:cNvSpPr/>
          <p:nvPr/>
        </p:nvSpPr>
        <p:spPr>
          <a:xfrm>
            <a:off x="296025" y="2227625"/>
            <a:ext cx="1554300" cy="1147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 name="Google Shape;324;p23"/>
          <p:cNvGrpSpPr/>
          <p:nvPr/>
        </p:nvGrpSpPr>
        <p:grpSpPr>
          <a:xfrm rot="-1259904">
            <a:off x="331272" y="2240120"/>
            <a:ext cx="1306399" cy="1121664"/>
            <a:chOff x="6618700" y="1635475"/>
            <a:chExt cx="456675" cy="432325"/>
          </a:xfrm>
        </p:grpSpPr>
        <p:sp>
          <p:nvSpPr>
            <p:cNvPr id="325" name="Google Shape;325;p23"/>
            <p:cNvSpPr/>
            <p:nvPr/>
          </p:nvSpPr>
          <p:spPr>
            <a:xfrm>
              <a:off x="6663775" y="1904000"/>
              <a:ext cx="117525" cy="163800"/>
            </a:xfrm>
            <a:custGeom>
              <a:avLst/>
              <a:gdLst/>
              <a:ahLst/>
              <a:cxnLst/>
              <a:rect l="l" t="t" r="r" b="b"/>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3"/>
            <p:cNvSpPr/>
            <p:nvPr/>
          </p:nvSpPr>
          <p:spPr>
            <a:xfrm>
              <a:off x="7046125" y="1775525"/>
              <a:ext cx="29250" cy="99275"/>
            </a:xfrm>
            <a:custGeom>
              <a:avLst/>
              <a:gdLst/>
              <a:ahLst/>
              <a:cxnLst/>
              <a:rect l="l" t="t" r="r" b="b"/>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3"/>
            <p:cNvSpPr/>
            <p:nvPr/>
          </p:nvSpPr>
          <p:spPr>
            <a:xfrm>
              <a:off x="6618700" y="1751775"/>
              <a:ext cx="96850" cy="146750"/>
            </a:xfrm>
            <a:custGeom>
              <a:avLst/>
              <a:gdLst/>
              <a:ahLst/>
              <a:cxnLst/>
              <a:rect l="l" t="t" r="r" b="b"/>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3"/>
            <p:cNvSpPr/>
            <p:nvPr/>
          </p:nvSpPr>
          <p:spPr>
            <a:xfrm>
              <a:off x="6721600" y="1660450"/>
              <a:ext cx="278900" cy="329425"/>
            </a:xfrm>
            <a:custGeom>
              <a:avLst/>
              <a:gdLst/>
              <a:ahLst/>
              <a:cxnLst/>
              <a:rect l="l" t="t" r="r" b="b"/>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3"/>
            <p:cNvSpPr/>
            <p:nvPr/>
          </p:nvSpPr>
          <p:spPr>
            <a:xfrm>
              <a:off x="7006550" y="1635475"/>
              <a:ext cx="34750" cy="378750"/>
            </a:xfrm>
            <a:custGeom>
              <a:avLst/>
              <a:gdLst/>
              <a:ahLst/>
              <a:cxnLst/>
              <a:rect l="l" t="t" r="r" b="b"/>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23"/>
          <p:cNvSpPr txBox="1"/>
          <p:nvPr/>
        </p:nvSpPr>
        <p:spPr>
          <a:xfrm>
            <a:off x="1998200" y="707250"/>
            <a:ext cx="5876100" cy="38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chemeClr val="dk1"/>
                </a:solidFill>
              </a:rPr>
              <a:t>“I am in my eighth year as a counselor and believe it or not, this is the first time I have created a structured action plan. It has been a great tool and serves as a guide through the school year. One thing I think that we should do is stay engaged with our action plans throughout the year so that it does not fall into the backdrop during the day to day. Some sort of monthly check in with our action plans and progress would help me to stay on top of it.”</a:t>
            </a:r>
            <a:endParaRPr sz="1600" i="1">
              <a:solidFill>
                <a:schemeClr val="dk1"/>
              </a:solidFill>
            </a:endParaRPr>
          </a:p>
          <a:p>
            <a:pPr marL="914400" lvl="0" indent="457200" algn="l" rtl="0">
              <a:spcBef>
                <a:spcPts val="0"/>
              </a:spcBef>
              <a:spcAft>
                <a:spcPts val="0"/>
              </a:spcAft>
              <a:buNone/>
            </a:pPr>
            <a:r>
              <a:rPr lang="en" b="1" i="1">
                <a:solidFill>
                  <a:schemeClr val="dk1"/>
                </a:solidFill>
              </a:rPr>
              <a:t>- Ryan Wikert, Hamilton K-8 Counselor</a:t>
            </a:r>
            <a:endParaRPr b="1" i="1">
              <a:solidFill>
                <a:schemeClr val="dk1"/>
              </a:solidFill>
            </a:endParaRPr>
          </a:p>
          <a:p>
            <a:pPr marL="1371600" lvl="0" indent="0" algn="l" rtl="0">
              <a:spcBef>
                <a:spcPts val="0"/>
              </a:spcBef>
              <a:spcAft>
                <a:spcPts val="0"/>
              </a:spcAft>
              <a:buNone/>
            </a:pPr>
            <a:endParaRPr b="1" i="1">
              <a:solidFill>
                <a:schemeClr val="dk1"/>
              </a:solidFill>
            </a:endParaRPr>
          </a:p>
          <a:p>
            <a:pPr marL="0" lvl="0" indent="0" algn="l" rtl="0">
              <a:spcBef>
                <a:spcPts val="0"/>
              </a:spcBef>
              <a:spcAft>
                <a:spcPts val="0"/>
              </a:spcAft>
              <a:buNone/>
            </a:pPr>
            <a:endParaRPr sz="1600" i="1">
              <a:solidFill>
                <a:schemeClr val="dk1"/>
              </a:solidFill>
            </a:endParaRPr>
          </a:p>
          <a:p>
            <a:pPr marL="0" lvl="0" indent="0" algn="l" rtl="0">
              <a:spcBef>
                <a:spcPts val="0"/>
              </a:spcBef>
              <a:spcAft>
                <a:spcPts val="0"/>
              </a:spcAft>
              <a:buNone/>
            </a:pPr>
            <a:r>
              <a:rPr lang="en" sz="1600" i="1">
                <a:solidFill>
                  <a:schemeClr val="dk1"/>
                </a:solidFill>
                <a:highlight>
                  <a:srgbClr val="FFFFFF"/>
                </a:highlight>
              </a:rPr>
              <a:t>“I like the organization that the Action Plans provides us as counselors.  These also allow us to work side by side with our Admin and know we have goals that support each other.”</a:t>
            </a:r>
            <a:endParaRPr sz="1600" i="1">
              <a:solidFill>
                <a:schemeClr val="dk1"/>
              </a:solidFill>
              <a:highlight>
                <a:srgbClr val="FFFFFF"/>
              </a:highlight>
            </a:endParaRPr>
          </a:p>
          <a:p>
            <a:pPr marL="1371600" lvl="0" indent="0" algn="l" rtl="0">
              <a:spcBef>
                <a:spcPts val="0"/>
              </a:spcBef>
              <a:spcAft>
                <a:spcPts val="0"/>
              </a:spcAft>
              <a:buNone/>
            </a:pPr>
            <a:r>
              <a:rPr lang="en" b="1" i="1">
                <a:solidFill>
                  <a:schemeClr val="dk1"/>
                </a:solidFill>
              </a:rPr>
              <a:t>- Chelsey Hallberg, Rancho Viejo Counselor</a:t>
            </a:r>
            <a:endParaRPr b="1" i="1">
              <a:solidFill>
                <a:schemeClr val="dk1"/>
              </a:solidFill>
              <a:highlight>
                <a:srgbClr val="FFFFFF"/>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4"/>
          <p:cNvSpPr/>
          <p:nvPr/>
        </p:nvSpPr>
        <p:spPr>
          <a:xfrm>
            <a:off x="1733375" y="916650"/>
            <a:ext cx="403200" cy="3289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4"/>
          <p:cNvSpPr txBox="1"/>
          <p:nvPr/>
        </p:nvSpPr>
        <p:spPr>
          <a:xfrm>
            <a:off x="1277200" y="210825"/>
            <a:ext cx="5727000" cy="5064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S.M.A.R.T. Goals</a:t>
            </a:r>
            <a:endParaRPr sz="3000" b="1">
              <a:solidFill>
                <a:srgbClr val="F1C232"/>
              </a:solidFill>
              <a:latin typeface="Spectral"/>
              <a:ea typeface="Spectral"/>
              <a:cs typeface="Spectral"/>
              <a:sym typeface="Spectral"/>
            </a:endParaRPr>
          </a:p>
        </p:txBody>
      </p:sp>
      <p:sp>
        <p:nvSpPr>
          <p:cNvPr id="337" name="Google Shape;337;p24"/>
          <p:cNvSpPr txBox="1"/>
          <p:nvPr/>
        </p:nvSpPr>
        <p:spPr>
          <a:xfrm>
            <a:off x="415750" y="1026163"/>
            <a:ext cx="7449900" cy="46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073763"/>
                </a:solidFill>
                <a:latin typeface="Frank Ruhl Libre"/>
                <a:ea typeface="Frank Ruhl Libre"/>
                <a:cs typeface="Frank Ruhl Libre"/>
                <a:sym typeface="Frank Ruhl Libre"/>
              </a:rPr>
              <a:t>SPECIFIC. MEASURABLE. ATTAINABLE. REALISTIC. TIME BOUND</a:t>
            </a:r>
            <a:endParaRPr b="1">
              <a:solidFill>
                <a:srgbClr val="073763"/>
              </a:solidFill>
              <a:latin typeface="Frank Ruhl Libre"/>
              <a:ea typeface="Frank Ruhl Libre"/>
              <a:cs typeface="Frank Ruhl Libre"/>
              <a:sym typeface="Frank Ruhl Libre"/>
            </a:endParaRPr>
          </a:p>
        </p:txBody>
      </p:sp>
      <p:graphicFrame>
        <p:nvGraphicFramePr>
          <p:cNvPr id="338" name="Google Shape;338;p24"/>
          <p:cNvGraphicFramePr/>
          <p:nvPr/>
        </p:nvGraphicFramePr>
        <p:xfrm>
          <a:off x="415750" y="1799488"/>
          <a:ext cx="7239000" cy="2224920"/>
        </p:xfrm>
        <a:graphic>
          <a:graphicData uri="http://schemas.openxmlformats.org/drawingml/2006/table">
            <a:tbl>
              <a:tblPr>
                <a:noFill/>
                <a:tableStyleId>{E94B7097-0BDD-40A1-80FD-70EDCEF09B28}</a:tableStyleId>
              </a:tblPr>
              <a:tblGrid>
                <a:gridCol w="2115875">
                  <a:extLst>
                    <a:ext uri="{9D8B030D-6E8A-4147-A177-3AD203B41FA5}">
                      <a16:colId xmlns:a16="http://schemas.microsoft.com/office/drawing/2014/main" val="20000"/>
                    </a:ext>
                  </a:extLst>
                </a:gridCol>
                <a:gridCol w="1804525">
                  <a:extLst>
                    <a:ext uri="{9D8B030D-6E8A-4147-A177-3AD203B41FA5}">
                      <a16:colId xmlns:a16="http://schemas.microsoft.com/office/drawing/2014/main" val="20001"/>
                    </a:ext>
                  </a:extLst>
                </a:gridCol>
                <a:gridCol w="3318600">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
                          <a:solidFill>
                            <a:srgbClr val="F1C232"/>
                          </a:solidFill>
                        </a:rPr>
                        <a:t>District Goal</a:t>
                      </a:r>
                      <a:endParaRPr>
                        <a:solidFill>
                          <a:srgbClr val="F1C232"/>
                        </a:solidFill>
                      </a:endParaRPr>
                    </a:p>
                  </a:txBody>
                  <a:tcPr marL="91425" marR="91425" marT="91425" marB="91425">
                    <a:lnL w="28575" cap="flat" cmpd="sng">
                      <a:solidFill>
                        <a:srgbClr val="073763"/>
                      </a:solidFill>
                      <a:prstDash val="solid"/>
                      <a:round/>
                      <a:headEnd type="none" w="sm" len="sm"/>
                      <a:tailEnd type="none" w="sm" len="sm"/>
                    </a:lnL>
                    <a:lnR w="28575" cap="flat" cmpd="sng">
                      <a:solidFill>
                        <a:srgbClr val="073763"/>
                      </a:solidFill>
                      <a:prstDash val="solid"/>
                      <a:round/>
                      <a:headEnd type="none" w="sm" len="sm"/>
                      <a:tailEnd type="none" w="sm" len="sm"/>
                    </a:lnR>
                    <a:lnT w="28575" cap="flat" cmpd="sng">
                      <a:solidFill>
                        <a:srgbClr val="073763"/>
                      </a:solidFill>
                      <a:prstDash val="solid"/>
                      <a:round/>
                      <a:headEnd type="none" w="sm" len="sm"/>
                      <a:tailEnd type="none" w="sm" len="sm"/>
                    </a:lnT>
                    <a:lnB w="28575" cap="flat" cmpd="sng">
                      <a:solidFill>
                        <a:srgbClr val="073763"/>
                      </a:solidFill>
                      <a:prstDash val="solid"/>
                      <a:round/>
                      <a:headEnd type="none" w="sm" len="sm"/>
                      <a:tailEnd type="none" w="sm" len="sm"/>
                    </a:lnB>
                    <a:solidFill>
                      <a:srgbClr val="073763"/>
                    </a:solidFill>
                  </a:tcPr>
                </a:tc>
                <a:tc>
                  <a:txBody>
                    <a:bodyPr/>
                    <a:lstStyle/>
                    <a:p>
                      <a:pPr marL="0" lvl="0" indent="0" algn="ctr" rtl="0">
                        <a:spcBef>
                          <a:spcPts val="0"/>
                        </a:spcBef>
                        <a:spcAft>
                          <a:spcPts val="0"/>
                        </a:spcAft>
                        <a:buNone/>
                      </a:pPr>
                      <a:r>
                        <a:rPr lang="en">
                          <a:solidFill>
                            <a:srgbClr val="F1C232"/>
                          </a:solidFill>
                        </a:rPr>
                        <a:t>Tier </a:t>
                      </a:r>
                      <a:endParaRPr>
                        <a:solidFill>
                          <a:srgbClr val="F1C232"/>
                        </a:solidFill>
                      </a:endParaRPr>
                    </a:p>
                  </a:txBody>
                  <a:tcPr marL="91425" marR="91425" marT="91425" marB="91425">
                    <a:lnL w="28575" cap="flat" cmpd="sng">
                      <a:solidFill>
                        <a:srgbClr val="073763"/>
                      </a:solidFill>
                      <a:prstDash val="solid"/>
                      <a:round/>
                      <a:headEnd type="none" w="sm" len="sm"/>
                      <a:tailEnd type="none" w="sm" len="sm"/>
                    </a:lnL>
                    <a:lnR w="28575" cap="flat" cmpd="sng">
                      <a:solidFill>
                        <a:srgbClr val="073763"/>
                      </a:solidFill>
                      <a:prstDash val="solid"/>
                      <a:round/>
                      <a:headEnd type="none" w="sm" len="sm"/>
                      <a:tailEnd type="none" w="sm" len="sm"/>
                    </a:lnR>
                    <a:lnT w="28575" cap="flat" cmpd="sng">
                      <a:solidFill>
                        <a:srgbClr val="073763"/>
                      </a:solidFill>
                      <a:prstDash val="solid"/>
                      <a:round/>
                      <a:headEnd type="none" w="sm" len="sm"/>
                      <a:tailEnd type="none" w="sm" len="sm"/>
                    </a:lnT>
                    <a:lnB w="28575" cap="flat" cmpd="sng">
                      <a:solidFill>
                        <a:srgbClr val="073763"/>
                      </a:solidFill>
                      <a:prstDash val="solid"/>
                      <a:round/>
                      <a:headEnd type="none" w="sm" len="sm"/>
                      <a:tailEnd type="none" w="sm" len="sm"/>
                    </a:lnB>
                    <a:solidFill>
                      <a:srgbClr val="073763"/>
                    </a:solidFill>
                  </a:tcPr>
                </a:tc>
                <a:tc>
                  <a:txBody>
                    <a:bodyPr/>
                    <a:lstStyle/>
                    <a:p>
                      <a:pPr marL="0" lvl="0" indent="0" algn="ctr" rtl="0">
                        <a:spcBef>
                          <a:spcPts val="0"/>
                        </a:spcBef>
                        <a:spcAft>
                          <a:spcPts val="0"/>
                        </a:spcAft>
                        <a:buNone/>
                      </a:pPr>
                      <a:r>
                        <a:rPr lang="en">
                          <a:solidFill>
                            <a:srgbClr val="F1C232"/>
                          </a:solidFill>
                        </a:rPr>
                        <a:t>Data</a:t>
                      </a:r>
                      <a:endParaRPr>
                        <a:solidFill>
                          <a:srgbClr val="F1C232"/>
                        </a:solidFill>
                      </a:endParaRPr>
                    </a:p>
                  </a:txBody>
                  <a:tcPr marL="91425" marR="91425" marT="91425" marB="91425">
                    <a:lnL w="28575" cap="flat" cmpd="sng">
                      <a:solidFill>
                        <a:srgbClr val="073763"/>
                      </a:solidFill>
                      <a:prstDash val="solid"/>
                      <a:round/>
                      <a:headEnd type="none" w="sm" len="sm"/>
                      <a:tailEnd type="none" w="sm" len="sm"/>
                    </a:lnL>
                    <a:lnR w="28575" cap="flat" cmpd="sng">
                      <a:solidFill>
                        <a:srgbClr val="073763"/>
                      </a:solidFill>
                      <a:prstDash val="solid"/>
                      <a:round/>
                      <a:headEnd type="none" w="sm" len="sm"/>
                      <a:tailEnd type="none" w="sm" len="sm"/>
                    </a:lnR>
                    <a:lnT w="28575" cap="flat" cmpd="sng">
                      <a:solidFill>
                        <a:srgbClr val="073763"/>
                      </a:solidFill>
                      <a:prstDash val="solid"/>
                      <a:round/>
                      <a:headEnd type="none" w="sm" len="sm"/>
                      <a:tailEnd type="none" w="sm" len="sm"/>
                    </a:lnT>
                    <a:lnB w="28575" cap="flat" cmpd="sng">
                      <a:solidFill>
                        <a:srgbClr val="073763"/>
                      </a:solidFill>
                      <a:prstDash val="solid"/>
                      <a:round/>
                      <a:headEnd type="none" w="sm" len="sm"/>
                      <a:tailEnd type="none" w="sm" len="sm"/>
                    </a:lnB>
                    <a:solidFill>
                      <a:srgbClr val="073763"/>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solidFill>
                            <a:srgbClr val="073763"/>
                          </a:solidFill>
                        </a:rPr>
                        <a:t>Goal 1-</a:t>
                      </a:r>
                      <a:endParaRPr>
                        <a:solidFill>
                          <a:srgbClr val="073763"/>
                        </a:solidFill>
                      </a:endParaRPr>
                    </a:p>
                    <a:p>
                      <a:pPr marL="0" lvl="0" indent="0" algn="l" rtl="0">
                        <a:spcBef>
                          <a:spcPts val="0"/>
                        </a:spcBef>
                        <a:spcAft>
                          <a:spcPts val="0"/>
                        </a:spcAft>
                        <a:buNone/>
                      </a:pPr>
                      <a:r>
                        <a:rPr lang="en">
                          <a:solidFill>
                            <a:srgbClr val="073763"/>
                          </a:solidFill>
                        </a:rPr>
                        <a:t>Teaching and Learning</a:t>
                      </a:r>
                      <a:endParaRPr>
                        <a:solidFill>
                          <a:srgbClr val="073763"/>
                        </a:solidFill>
                      </a:endParaRPr>
                    </a:p>
                  </a:txBody>
                  <a:tcPr marL="91425" marR="91425" marT="91425" marB="91425">
                    <a:lnL w="28575" cap="flat" cmpd="sng">
                      <a:solidFill>
                        <a:srgbClr val="073763"/>
                      </a:solidFill>
                      <a:prstDash val="solid"/>
                      <a:round/>
                      <a:headEnd type="none" w="sm" len="sm"/>
                      <a:tailEnd type="none" w="sm" len="sm"/>
                    </a:lnL>
                    <a:lnR w="28575" cap="flat" cmpd="sng">
                      <a:solidFill>
                        <a:srgbClr val="073763"/>
                      </a:solidFill>
                      <a:prstDash val="solid"/>
                      <a:round/>
                      <a:headEnd type="none" w="sm" len="sm"/>
                      <a:tailEnd type="none" w="sm" len="sm"/>
                    </a:lnR>
                    <a:lnT w="28575" cap="flat" cmpd="sng">
                      <a:solidFill>
                        <a:srgbClr val="073763"/>
                      </a:solidFill>
                      <a:prstDash val="solid"/>
                      <a:round/>
                      <a:headEnd type="none" w="sm" len="sm"/>
                      <a:tailEnd type="none" w="sm" len="sm"/>
                    </a:lnT>
                    <a:lnB w="28575" cap="flat" cmpd="sng">
                      <a:solidFill>
                        <a:srgbClr val="073763"/>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073763"/>
                          </a:solidFill>
                        </a:rPr>
                        <a:t>Tier 1</a:t>
                      </a:r>
                      <a:endParaRPr>
                        <a:solidFill>
                          <a:srgbClr val="073763"/>
                        </a:solidFill>
                      </a:endParaRPr>
                    </a:p>
                    <a:p>
                      <a:pPr marL="0" lvl="0" indent="0" algn="l" rtl="0">
                        <a:spcBef>
                          <a:spcPts val="0"/>
                        </a:spcBef>
                        <a:spcAft>
                          <a:spcPts val="0"/>
                        </a:spcAft>
                        <a:buNone/>
                      </a:pPr>
                      <a:r>
                        <a:rPr lang="en">
                          <a:solidFill>
                            <a:srgbClr val="073763"/>
                          </a:solidFill>
                        </a:rPr>
                        <a:t>Classroom Lessons</a:t>
                      </a:r>
                      <a:endParaRPr>
                        <a:solidFill>
                          <a:srgbClr val="073763"/>
                        </a:solidFill>
                      </a:endParaRPr>
                    </a:p>
                  </a:txBody>
                  <a:tcPr marL="91425" marR="91425" marT="91425" marB="91425">
                    <a:lnL w="28575" cap="flat" cmpd="sng">
                      <a:solidFill>
                        <a:srgbClr val="073763"/>
                      </a:solidFill>
                      <a:prstDash val="solid"/>
                      <a:round/>
                      <a:headEnd type="none" w="sm" len="sm"/>
                      <a:tailEnd type="none" w="sm" len="sm"/>
                    </a:lnL>
                    <a:lnR w="28575" cap="flat" cmpd="sng">
                      <a:solidFill>
                        <a:srgbClr val="073763"/>
                      </a:solidFill>
                      <a:prstDash val="solid"/>
                      <a:round/>
                      <a:headEnd type="none" w="sm" len="sm"/>
                      <a:tailEnd type="none" w="sm" len="sm"/>
                    </a:lnR>
                    <a:lnT w="28575" cap="flat" cmpd="sng">
                      <a:solidFill>
                        <a:srgbClr val="073763"/>
                      </a:solidFill>
                      <a:prstDash val="solid"/>
                      <a:round/>
                      <a:headEnd type="none" w="sm" len="sm"/>
                      <a:tailEnd type="none" w="sm" len="sm"/>
                    </a:lnT>
                    <a:lnB w="28575" cap="flat" cmpd="sng">
                      <a:solidFill>
                        <a:srgbClr val="073763"/>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073763"/>
                          </a:solidFill>
                        </a:rPr>
                        <a:t>CCI Indicator, Needs Assessments, Test Scores</a:t>
                      </a:r>
                      <a:endParaRPr>
                        <a:solidFill>
                          <a:srgbClr val="073763"/>
                        </a:solidFill>
                      </a:endParaRPr>
                    </a:p>
                  </a:txBody>
                  <a:tcPr marL="91425" marR="91425" marT="91425" marB="91425">
                    <a:lnL w="28575" cap="flat" cmpd="sng">
                      <a:solidFill>
                        <a:srgbClr val="073763"/>
                      </a:solidFill>
                      <a:prstDash val="solid"/>
                      <a:round/>
                      <a:headEnd type="none" w="sm" len="sm"/>
                      <a:tailEnd type="none" w="sm" len="sm"/>
                    </a:lnL>
                    <a:lnR w="28575" cap="flat" cmpd="sng">
                      <a:solidFill>
                        <a:srgbClr val="073763"/>
                      </a:solidFill>
                      <a:prstDash val="solid"/>
                      <a:round/>
                      <a:headEnd type="none" w="sm" len="sm"/>
                      <a:tailEnd type="none" w="sm" len="sm"/>
                    </a:lnR>
                    <a:lnT w="28575" cap="flat" cmpd="sng">
                      <a:solidFill>
                        <a:srgbClr val="073763"/>
                      </a:solidFill>
                      <a:prstDash val="solid"/>
                      <a:round/>
                      <a:headEnd type="none" w="sm" len="sm"/>
                      <a:tailEnd type="none" w="sm" len="sm"/>
                    </a:lnT>
                    <a:lnB w="28575" cap="flat" cmpd="sng">
                      <a:solidFill>
                        <a:srgbClr val="073763"/>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solidFill>
                            <a:srgbClr val="073763"/>
                          </a:solidFill>
                        </a:rPr>
                        <a:t>Goal 2-</a:t>
                      </a:r>
                      <a:endParaRPr>
                        <a:solidFill>
                          <a:srgbClr val="073763"/>
                        </a:solidFill>
                      </a:endParaRPr>
                    </a:p>
                    <a:p>
                      <a:pPr marL="0" lvl="0" indent="0" algn="l" rtl="0">
                        <a:spcBef>
                          <a:spcPts val="0"/>
                        </a:spcBef>
                        <a:spcAft>
                          <a:spcPts val="0"/>
                        </a:spcAft>
                        <a:buNone/>
                      </a:pPr>
                      <a:r>
                        <a:rPr lang="en">
                          <a:solidFill>
                            <a:srgbClr val="073763"/>
                          </a:solidFill>
                        </a:rPr>
                        <a:t>Systems of Support</a:t>
                      </a:r>
                      <a:endParaRPr>
                        <a:solidFill>
                          <a:srgbClr val="073763"/>
                        </a:solidFill>
                      </a:endParaRPr>
                    </a:p>
                  </a:txBody>
                  <a:tcPr marL="91425" marR="91425" marT="91425" marB="91425">
                    <a:lnL w="28575" cap="flat" cmpd="sng">
                      <a:solidFill>
                        <a:srgbClr val="073763"/>
                      </a:solidFill>
                      <a:prstDash val="solid"/>
                      <a:round/>
                      <a:headEnd type="none" w="sm" len="sm"/>
                      <a:tailEnd type="none" w="sm" len="sm"/>
                    </a:lnL>
                    <a:lnR w="28575" cap="flat" cmpd="sng">
                      <a:solidFill>
                        <a:srgbClr val="073763"/>
                      </a:solidFill>
                      <a:prstDash val="solid"/>
                      <a:round/>
                      <a:headEnd type="none" w="sm" len="sm"/>
                      <a:tailEnd type="none" w="sm" len="sm"/>
                    </a:lnR>
                    <a:lnT w="28575" cap="flat" cmpd="sng">
                      <a:solidFill>
                        <a:srgbClr val="073763"/>
                      </a:solidFill>
                      <a:prstDash val="solid"/>
                      <a:round/>
                      <a:headEnd type="none" w="sm" len="sm"/>
                      <a:tailEnd type="none" w="sm" len="sm"/>
                    </a:lnT>
                    <a:lnB w="28575" cap="flat" cmpd="sng">
                      <a:solidFill>
                        <a:srgbClr val="073763"/>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073763"/>
                          </a:solidFill>
                        </a:rPr>
                        <a:t>Tier 2</a:t>
                      </a:r>
                      <a:endParaRPr>
                        <a:solidFill>
                          <a:srgbClr val="073763"/>
                        </a:solidFill>
                      </a:endParaRPr>
                    </a:p>
                    <a:p>
                      <a:pPr marL="0" lvl="0" indent="0" algn="l" rtl="0">
                        <a:spcBef>
                          <a:spcPts val="0"/>
                        </a:spcBef>
                        <a:spcAft>
                          <a:spcPts val="0"/>
                        </a:spcAft>
                        <a:buNone/>
                      </a:pPr>
                      <a:r>
                        <a:rPr lang="en">
                          <a:solidFill>
                            <a:srgbClr val="073763"/>
                          </a:solidFill>
                        </a:rPr>
                        <a:t>Small Groups</a:t>
                      </a:r>
                      <a:endParaRPr>
                        <a:solidFill>
                          <a:srgbClr val="073763"/>
                        </a:solidFill>
                      </a:endParaRPr>
                    </a:p>
                  </a:txBody>
                  <a:tcPr marL="91425" marR="91425" marT="91425" marB="91425">
                    <a:lnL w="28575" cap="flat" cmpd="sng">
                      <a:solidFill>
                        <a:srgbClr val="073763"/>
                      </a:solidFill>
                      <a:prstDash val="solid"/>
                      <a:round/>
                      <a:headEnd type="none" w="sm" len="sm"/>
                      <a:tailEnd type="none" w="sm" len="sm"/>
                    </a:lnL>
                    <a:lnR w="28575" cap="flat" cmpd="sng">
                      <a:solidFill>
                        <a:srgbClr val="073763"/>
                      </a:solidFill>
                      <a:prstDash val="solid"/>
                      <a:round/>
                      <a:headEnd type="none" w="sm" len="sm"/>
                      <a:tailEnd type="none" w="sm" len="sm"/>
                    </a:lnR>
                    <a:lnT w="28575" cap="flat" cmpd="sng">
                      <a:solidFill>
                        <a:srgbClr val="073763"/>
                      </a:solidFill>
                      <a:prstDash val="solid"/>
                      <a:round/>
                      <a:headEnd type="none" w="sm" len="sm"/>
                      <a:tailEnd type="none" w="sm" len="sm"/>
                    </a:lnT>
                    <a:lnB w="28575" cap="flat" cmpd="sng">
                      <a:solidFill>
                        <a:srgbClr val="073763"/>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073763"/>
                          </a:solidFill>
                        </a:rPr>
                        <a:t>CA Dashboard </a:t>
                      </a:r>
                      <a:endParaRPr>
                        <a:solidFill>
                          <a:srgbClr val="073763"/>
                        </a:solidFill>
                      </a:endParaRPr>
                    </a:p>
                    <a:p>
                      <a:pPr marL="0" lvl="0" indent="0" algn="l" rtl="0">
                        <a:spcBef>
                          <a:spcPts val="0"/>
                        </a:spcBef>
                        <a:spcAft>
                          <a:spcPts val="0"/>
                        </a:spcAft>
                        <a:buNone/>
                      </a:pPr>
                      <a:r>
                        <a:rPr lang="en">
                          <a:solidFill>
                            <a:srgbClr val="073763"/>
                          </a:solidFill>
                        </a:rPr>
                        <a:t> (red and orange student populations)</a:t>
                      </a:r>
                      <a:endParaRPr>
                        <a:solidFill>
                          <a:srgbClr val="073763"/>
                        </a:solidFill>
                      </a:endParaRPr>
                    </a:p>
                  </a:txBody>
                  <a:tcPr marL="91425" marR="91425" marT="91425" marB="91425">
                    <a:lnL w="28575" cap="flat" cmpd="sng">
                      <a:solidFill>
                        <a:srgbClr val="073763"/>
                      </a:solidFill>
                      <a:prstDash val="solid"/>
                      <a:round/>
                      <a:headEnd type="none" w="sm" len="sm"/>
                      <a:tailEnd type="none" w="sm" len="sm"/>
                    </a:lnL>
                    <a:lnR w="28575" cap="flat" cmpd="sng">
                      <a:solidFill>
                        <a:srgbClr val="073763"/>
                      </a:solidFill>
                      <a:prstDash val="solid"/>
                      <a:round/>
                      <a:headEnd type="none" w="sm" len="sm"/>
                      <a:tailEnd type="none" w="sm" len="sm"/>
                    </a:lnR>
                    <a:lnT w="28575" cap="flat" cmpd="sng">
                      <a:solidFill>
                        <a:srgbClr val="073763"/>
                      </a:solidFill>
                      <a:prstDash val="solid"/>
                      <a:round/>
                      <a:headEnd type="none" w="sm" len="sm"/>
                      <a:tailEnd type="none" w="sm" len="sm"/>
                    </a:lnT>
                    <a:lnB w="28575" cap="flat" cmpd="sng">
                      <a:solidFill>
                        <a:srgbClr val="073763"/>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solidFill>
                            <a:srgbClr val="073763"/>
                          </a:solidFill>
                        </a:rPr>
                        <a:t>Goal 3-</a:t>
                      </a:r>
                      <a:endParaRPr>
                        <a:solidFill>
                          <a:srgbClr val="073763"/>
                        </a:solidFill>
                      </a:endParaRPr>
                    </a:p>
                    <a:p>
                      <a:pPr marL="0" lvl="0" indent="0" algn="l" rtl="0">
                        <a:spcBef>
                          <a:spcPts val="0"/>
                        </a:spcBef>
                        <a:spcAft>
                          <a:spcPts val="0"/>
                        </a:spcAft>
                        <a:buNone/>
                      </a:pPr>
                      <a:r>
                        <a:rPr lang="en">
                          <a:solidFill>
                            <a:srgbClr val="073763"/>
                          </a:solidFill>
                        </a:rPr>
                        <a:t>Culture and Climate</a:t>
                      </a:r>
                      <a:endParaRPr>
                        <a:solidFill>
                          <a:srgbClr val="073763"/>
                        </a:solidFill>
                      </a:endParaRPr>
                    </a:p>
                  </a:txBody>
                  <a:tcPr marL="91425" marR="91425" marT="91425" marB="91425">
                    <a:lnL w="28575" cap="flat" cmpd="sng">
                      <a:solidFill>
                        <a:srgbClr val="073763"/>
                      </a:solidFill>
                      <a:prstDash val="solid"/>
                      <a:round/>
                      <a:headEnd type="none" w="sm" len="sm"/>
                      <a:tailEnd type="none" w="sm" len="sm"/>
                    </a:lnL>
                    <a:lnR w="28575" cap="flat" cmpd="sng">
                      <a:solidFill>
                        <a:srgbClr val="073763"/>
                      </a:solidFill>
                      <a:prstDash val="solid"/>
                      <a:round/>
                      <a:headEnd type="none" w="sm" len="sm"/>
                      <a:tailEnd type="none" w="sm" len="sm"/>
                    </a:lnR>
                    <a:lnT w="28575" cap="flat" cmpd="sng">
                      <a:solidFill>
                        <a:srgbClr val="073763"/>
                      </a:solidFill>
                      <a:prstDash val="solid"/>
                      <a:round/>
                      <a:headEnd type="none" w="sm" len="sm"/>
                      <a:tailEnd type="none" w="sm" len="sm"/>
                    </a:lnT>
                    <a:lnB w="28575" cap="flat" cmpd="sng">
                      <a:solidFill>
                        <a:srgbClr val="073763"/>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073763"/>
                          </a:solidFill>
                        </a:rPr>
                        <a:t>Tier 3</a:t>
                      </a:r>
                      <a:endParaRPr>
                        <a:solidFill>
                          <a:srgbClr val="073763"/>
                        </a:solidFill>
                      </a:endParaRPr>
                    </a:p>
                    <a:p>
                      <a:pPr marL="0" lvl="0" indent="0" algn="l" rtl="0">
                        <a:spcBef>
                          <a:spcPts val="0"/>
                        </a:spcBef>
                        <a:spcAft>
                          <a:spcPts val="0"/>
                        </a:spcAft>
                        <a:buNone/>
                      </a:pPr>
                      <a:r>
                        <a:rPr lang="en">
                          <a:solidFill>
                            <a:srgbClr val="073763"/>
                          </a:solidFill>
                        </a:rPr>
                        <a:t>Individual</a:t>
                      </a:r>
                      <a:endParaRPr>
                        <a:solidFill>
                          <a:srgbClr val="073763"/>
                        </a:solidFill>
                      </a:endParaRPr>
                    </a:p>
                  </a:txBody>
                  <a:tcPr marL="91425" marR="91425" marT="91425" marB="91425">
                    <a:lnL w="28575" cap="flat" cmpd="sng">
                      <a:solidFill>
                        <a:srgbClr val="073763"/>
                      </a:solidFill>
                      <a:prstDash val="solid"/>
                      <a:round/>
                      <a:headEnd type="none" w="sm" len="sm"/>
                      <a:tailEnd type="none" w="sm" len="sm"/>
                    </a:lnL>
                    <a:lnR w="28575" cap="flat" cmpd="sng">
                      <a:solidFill>
                        <a:srgbClr val="073763"/>
                      </a:solidFill>
                      <a:prstDash val="solid"/>
                      <a:round/>
                      <a:headEnd type="none" w="sm" len="sm"/>
                      <a:tailEnd type="none" w="sm" len="sm"/>
                    </a:lnR>
                    <a:lnT w="28575" cap="flat" cmpd="sng">
                      <a:solidFill>
                        <a:srgbClr val="073763"/>
                      </a:solidFill>
                      <a:prstDash val="solid"/>
                      <a:round/>
                      <a:headEnd type="none" w="sm" len="sm"/>
                      <a:tailEnd type="none" w="sm" len="sm"/>
                    </a:lnT>
                    <a:lnB w="28575" cap="flat" cmpd="sng">
                      <a:solidFill>
                        <a:srgbClr val="073763"/>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073763"/>
                          </a:solidFill>
                        </a:rPr>
                        <a:t>SIS System, CHKS, Plus Survey</a:t>
                      </a:r>
                      <a:endParaRPr>
                        <a:solidFill>
                          <a:srgbClr val="073763"/>
                        </a:solidFill>
                      </a:endParaRPr>
                    </a:p>
                  </a:txBody>
                  <a:tcPr marL="91425" marR="91425" marT="91425" marB="91425">
                    <a:lnL w="28575" cap="flat" cmpd="sng">
                      <a:solidFill>
                        <a:srgbClr val="073763"/>
                      </a:solidFill>
                      <a:prstDash val="solid"/>
                      <a:round/>
                      <a:headEnd type="none" w="sm" len="sm"/>
                      <a:tailEnd type="none" w="sm" len="sm"/>
                    </a:lnL>
                    <a:lnR w="28575" cap="flat" cmpd="sng">
                      <a:solidFill>
                        <a:srgbClr val="073763"/>
                      </a:solidFill>
                      <a:prstDash val="solid"/>
                      <a:round/>
                      <a:headEnd type="none" w="sm" len="sm"/>
                      <a:tailEnd type="none" w="sm" len="sm"/>
                    </a:lnR>
                    <a:lnT w="28575" cap="flat" cmpd="sng">
                      <a:solidFill>
                        <a:srgbClr val="073763"/>
                      </a:solidFill>
                      <a:prstDash val="solid"/>
                      <a:round/>
                      <a:headEnd type="none" w="sm" len="sm"/>
                      <a:tailEnd type="none" w="sm" len="sm"/>
                    </a:lnT>
                    <a:lnB w="28575" cap="flat" cmpd="sng">
                      <a:solidFill>
                        <a:srgbClr val="073763"/>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5"/>
          <p:cNvSpPr/>
          <p:nvPr/>
        </p:nvSpPr>
        <p:spPr>
          <a:xfrm>
            <a:off x="0" y="583338"/>
            <a:ext cx="7911900" cy="3976800"/>
          </a:xfrm>
          <a:prstGeom prst="rect">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5"/>
          <p:cNvSpPr txBox="1">
            <a:spLocks noGrp="1"/>
          </p:cNvSpPr>
          <p:nvPr>
            <p:ph type="title"/>
          </p:nvPr>
        </p:nvSpPr>
        <p:spPr>
          <a:xfrm>
            <a:off x="156200" y="868625"/>
            <a:ext cx="1775400" cy="3130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400"/>
              <a:t>SMART Goals</a:t>
            </a: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Clr>
                <a:schemeClr val="dk1"/>
              </a:buClr>
              <a:buSzPts val="1100"/>
              <a:buFont typeface="Arial"/>
              <a:buNone/>
            </a:pPr>
            <a:r>
              <a:rPr lang="en" sz="2400"/>
              <a:t>Meaningful</a:t>
            </a:r>
            <a:endParaRPr sz="2400"/>
          </a:p>
          <a:p>
            <a:pPr marL="0" lvl="0" indent="0" algn="ctr" rtl="0">
              <a:spcBef>
                <a:spcPts val="0"/>
              </a:spcBef>
              <a:spcAft>
                <a:spcPts val="0"/>
              </a:spcAft>
              <a:buClr>
                <a:schemeClr val="dk1"/>
              </a:buClr>
              <a:buSzPts val="1100"/>
              <a:buFont typeface="Arial"/>
              <a:buNone/>
            </a:pPr>
            <a:r>
              <a:rPr lang="en" sz="2400"/>
              <a:t>Feedback</a:t>
            </a:r>
            <a:endParaRPr sz="2400"/>
          </a:p>
          <a:p>
            <a:pPr marL="0" lvl="0" indent="0" algn="ctr" rtl="0">
              <a:spcBef>
                <a:spcPts val="0"/>
              </a:spcBef>
              <a:spcAft>
                <a:spcPts val="0"/>
              </a:spcAft>
              <a:buNone/>
            </a:pPr>
            <a:endParaRPr sz="2400"/>
          </a:p>
        </p:txBody>
      </p:sp>
      <p:grpSp>
        <p:nvGrpSpPr>
          <p:cNvPr id="345" name="Google Shape;345;p25"/>
          <p:cNvGrpSpPr/>
          <p:nvPr/>
        </p:nvGrpSpPr>
        <p:grpSpPr>
          <a:xfrm>
            <a:off x="403376" y="2331669"/>
            <a:ext cx="1337064" cy="925004"/>
            <a:chOff x="3927500" y="301425"/>
            <a:chExt cx="461550" cy="411625"/>
          </a:xfrm>
        </p:grpSpPr>
        <p:sp>
          <p:nvSpPr>
            <p:cNvPr id="346" name="Google Shape;346;p25"/>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47" name="Google Shape;347;p25"/>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48" name="Google Shape;348;p25"/>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49" name="Google Shape;349;p25"/>
            <p:cNvSpPr/>
            <p:nvPr/>
          </p:nvSpPr>
          <p:spPr>
            <a:xfrm>
              <a:off x="4295850" y="442075"/>
              <a:ext cx="46300" cy="26225"/>
            </a:xfrm>
            <a:custGeom>
              <a:avLst/>
              <a:gdLst/>
              <a:ahLst/>
              <a:cxnLst/>
              <a:rect l="l" t="t" r="r" b="b"/>
              <a:pathLst>
                <a:path w="1852" h="1049" fill="none" extrusionOk="0">
                  <a:moveTo>
                    <a:pt x="1" y="1"/>
                  </a:moveTo>
                  <a:lnTo>
                    <a:pt x="1852" y="1048"/>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50" name="Google Shape;350;p25"/>
            <p:cNvSpPr/>
            <p:nvPr/>
          </p:nvSpPr>
          <p:spPr>
            <a:xfrm>
              <a:off x="4296475" y="415900"/>
              <a:ext cx="45075" cy="78575"/>
            </a:xfrm>
            <a:custGeom>
              <a:avLst/>
              <a:gdLst/>
              <a:ahLst/>
              <a:cxnLst/>
              <a:rect l="l" t="t" r="r" b="b"/>
              <a:pathLst>
                <a:path w="1803" h="3143" fill="none" extrusionOk="0">
                  <a:moveTo>
                    <a:pt x="1802" y="1"/>
                  </a:moveTo>
                  <a:lnTo>
                    <a:pt x="0" y="3142"/>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51" name="Google Shape;351;p25"/>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52" name="Google Shape;352;p25"/>
            <p:cNvSpPr/>
            <p:nvPr/>
          </p:nvSpPr>
          <p:spPr>
            <a:xfrm>
              <a:off x="3970725" y="558375"/>
              <a:ext cx="1850" cy="12200"/>
            </a:xfrm>
            <a:custGeom>
              <a:avLst/>
              <a:gdLst/>
              <a:ahLst/>
              <a:cxnLst/>
              <a:rect l="l" t="t" r="r" b="b"/>
              <a:pathLst>
                <a:path w="74" h="488" fill="none" extrusionOk="0">
                  <a:moveTo>
                    <a:pt x="0" y="488"/>
                  </a:moveTo>
                  <a:lnTo>
                    <a:pt x="73"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53" name="Google Shape;353;p25"/>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54" name="Google Shape;354;p25"/>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55" name="Google Shape;355;p25"/>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56" name="Google Shape;356;p25"/>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57" name="Google Shape;357;p25"/>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58" name="Google Shape;358;p25"/>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59" name="Google Shape;359;p25"/>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60" name="Google Shape;360;p25"/>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61" name="Google Shape;361;p25"/>
            <p:cNvSpPr/>
            <p:nvPr/>
          </p:nvSpPr>
          <p:spPr>
            <a:xfrm>
              <a:off x="4141800" y="502975"/>
              <a:ext cx="3700" cy="11600"/>
            </a:xfrm>
            <a:custGeom>
              <a:avLst/>
              <a:gdLst/>
              <a:ahLst/>
              <a:cxnLst/>
              <a:rect l="l" t="t" r="r" b="b"/>
              <a:pathLst>
                <a:path w="148" h="464" fill="none" extrusionOk="0">
                  <a:moveTo>
                    <a:pt x="1" y="0"/>
                  </a:moveTo>
                  <a:lnTo>
                    <a:pt x="147" y="463"/>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62" name="Google Shape;362;p25"/>
            <p:cNvSpPr/>
            <p:nvPr/>
          </p:nvSpPr>
          <p:spPr>
            <a:xfrm>
              <a:off x="4150950" y="533425"/>
              <a:ext cx="3675" cy="11575"/>
            </a:xfrm>
            <a:custGeom>
              <a:avLst/>
              <a:gdLst/>
              <a:ahLst/>
              <a:cxnLst/>
              <a:rect l="l" t="t" r="r" b="b"/>
              <a:pathLst>
                <a:path w="147" h="463" fill="none" extrusionOk="0">
                  <a:moveTo>
                    <a:pt x="0" y="0"/>
                  </a:moveTo>
                  <a:lnTo>
                    <a:pt x="146" y="463"/>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63" name="Google Shape;363;p25"/>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64" name="Google Shape;364;p25"/>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65" name="Google Shape;365;p25"/>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66" name="Google Shape;366;p25"/>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67" name="Google Shape;367;p25"/>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68" name="Google Shape;368;p25"/>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69" name="Google Shape;369;p25"/>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70" name="Google Shape;370;p25"/>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71" name="Google Shape;371;p25"/>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372" name="Google Shape;372;p25"/>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grpSp>
      <p:sp>
        <p:nvSpPr>
          <p:cNvPr id="373" name="Google Shape;373;p25"/>
          <p:cNvSpPr/>
          <p:nvPr/>
        </p:nvSpPr>
        <p:spPr>
          <a:xfrm>
            <a:off x="296025" y="2227625"/>
            <a:ext cx="1554300" cy="1147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25"/>
          <p:cNvGrpSpPr/>
          <p:nvPr/>
        </p:nvGrpSpPr>
        <p:grpSpPr>
          <a:xfrm rot="-1106553">
            <a:off x="331664" y="2240287"/>
            <a:ext cx="1306421" cy="1121691"/>
            <a:chOff x="6618700" y="1635475"/>
            <a:chExt cx="456675" cy="432325"/>
          </a:xfrm>
        </p:grpSpPr>
        <p:sp>
          <p:nvSpPr>
            <p:cNvPr id="375" name="Google Shape;375;p25"/>
            <p:cNvSpPr/>
            <p:nvPr/>
          </p:nvSpPr>
          <p:spPr>
            <a:xfrm>
              <a:off x="6663775" y="1904000"/>
              <a:ext cx="117525" cy="163800"/>
            </a:xfrm>
            <a:custGeom>
              <a:avLst/>
              <a:gdLst/>
              <a:ahLst/>
              <a:cxnLst/>
              <a:rect l="l" t="t" r="r" b="b"/>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5"/>
            <p:cNvSpPr/>
            <p:nvPr/>
          </p:nvSpPr>
          <p:spPr>
            <a:xfrm>
              <a:off x="7046125" y="1775525"/>
              <a:ext cx="29250" cy="99275"/>
            </a:xfrm>
            <a:custGeom>
              <a:avLst/>
              <a:gdLst/>
              <a:ahLst/>
              <a:cxnLst/>
              <a:rect l="l" t="t" r="r" b="b"/>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5"/>
            <p:cNvSpPr/>
            <p:nvPr/>
          </p:nvSpPr>
          <p:spPr>
            <a:xfrm>
              <a:off x="6618700" y="1751775"/>
              <a:ext cx="96850" cy="146750"/>
            </a:xfrm>
            <a:custGeom>
              <a:avLst/>
              <a:gdLst/>
              <a:ahLst/>
              <a:cxnLst/>
              <a:rect l="l" t="t" r="r" b="b"/>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5"/>
            <p:cNvSpPr/>
            <p:nvPr/>
          </p:nvSpPr>
          <p:spPr>
            <a:xfrm>
              <a:off x="6721600" y="1660450"/>
              <a:ext cx="278900" cy="329425"/>
            </a:xfrm>
            <a:custGeom>
              <a:avLst/>
              <a:gdLst/>
              <a:ahLst/>
              <a:cxnLst/>
              <a:rect l="l" t="t" r="r" b="b"/>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5"/>
            <p:cNvSpPr/>
            <p:nvPr/>
          </p:nvSpPr>
          <p:spPr>
            <a:xfrm>
              <a:off x="7006550" y="1635475"/>
              <a:ext cx="34750" cy="378750"/>
            </a:xfrm>
            <a:custGeom>
              <a:avLst/>
              <a:gdLst/>
              <a:ahLst/>
              <a:cxnLst/>
              <a:rect l="l" t="t" r="r" b="b"/>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5"/>
          <p:cNvSpPr txBox="1"/>
          <p:nvPr/>
        </p:nvSpPr>
        <p:spPr>
          <a:xfrm>
            <a:off x="2109200" y="1006650"/>
            <a:ext cx="5713200" cy="334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chemeClr val="dk1"/>
                </a:solidFill>
                <a:highlight>
                  <a:srgbClr val="FFFFFF"/>
                </a:highlight>
              </a:rPr>
              <a:t>“SMART goals have increase focus, direction and meaningfulness to my practice.  They have provided me with an annual road map to be able to plan, implement and attain most goals.  They also allow me to reflect on the things that may be improved the following year.”</a:t>
            </a:r>
            <a:endParaRPr sz="1600" i="1">
              <a:solidFill>
                <a:schemeClr val="dk1"/>
              </a:solidFill>
              <a:highlight>
                <a:srgbClr val="FFFFFF"/>
              </a:highlight>
            </a:endParaRPr>
          </a:p>
          <a:p>
            <a:pPr marL="0" lvl="0" indent="0" algn="l" rtl="0">
              <a:spcBef>
                <a:spcPts val="0"/>
              </a:spcBef>
              <a:spcAft>
                <a:spcPts val="0"/>
              </a:spcAft>
              <a:buNone/>
            </a:pPr>
            <a:endParaRPr sz="1600" i="1">
              <a:solidFill>
                <a:schemeClr val="dk1"/>
              </a:solidFill>
              <a:highlight>
                <a:srgbClr val="FFFFFF"/>
              </a:highlight>
            </a:endParaRPr>
          </a:p>
          <a:p>
            <a:pPr marL="457200" lvl="0" indent="457200" algn="l" rtl="0">
              <a:spcBef>
                <a:spcPts val="0"/>
              </a:spcBef>
              <a:spcAft>
                <a:spcPts val="0"/>
              </a:spcAft>
              <a:buNone/>
            </a:pPr>
            <a:r>
              <a:rPr lang="en" b="1" i="1">
                <a:solidFill>
                  <a:schemeClr val="dk1"/>
                </a:solidFill>
                <a:highlight>
                  <a:srgbClr val="FFFFFF"/>
                </a:highlight>
              </a:rPr>
              <a:t>-Leticia Milbauer, Helen Hunt Jackson</a:t>
            </a:r>
            <a:endParaRPr b="1" i="1">
              <a:solidFill>
                <a:schemeClr val="dk1"/>
              </a:solidFill>
              <a:highlight>
                <a:srgbClr val="FFFFFF"/>
              </a:highlight>
            </a:endParaRPr>
          </a:p>
          <a:p>
            <a:pPr marL="0" lvl="0" indent="0" algn="l" rtl="0">
              <a:spcBef>
                <a:spcPts val="0"/>
              </a:spcBef>
              <a:spcAft>
                <a:spcPts val="0"/>
              </a:spcAft>
              <a:buNone/>
            </a:pPr>
            <a:endParaRPr sz="1800" i="1">
              <a:solidFill>
                <a:schemeClr val="dk1"/>
              </a:solidFill>
            </a:endParaRPr>
          </a:p>
          <a:p>
            <a:pPr marL="0" lvl="0" indent="0" algn="l" rtl="0">
              <a:spcBef>
                <a:spcPts val="0"/>
              </a:spcBef>
              <a:spcAft>
                <a:spcPts val="0"/>
              </a:spcAft>
              <a:buNone/>
            </a:pPr>
            <a:endParaRPr sz="1800" i="1">
              <a:solidFill>
                <a:schemeClr val="dk1"/>
              </a:solidFill>
            </a:endParaRPr>
          </a:p>
          <a:p>
            <a:pPr marL="0" lvl="0" indent="0" algn="l" rtl="0">
              <a:spcBef>
                <a:spcPts val="0"/>
              </a:spcBef>
              <a:spcAft>
                <a:spcPts val="0"/>
              </a:spcAft>
              <a:buNone/>
            </a:pPr>
            <a:r>
              <a:rPr lang="en" sz="1600" i="1">
                <a:solidFill>
                  <a:schemeClr val="dk1"/>
                </a:solidFill>
              </a:rPr>
              <a:t>“Establishing SMART goals has helped to maintain a focus/theme for classroom presentations and small groups.”</a:t>
            </a:r>
            <a:endParaRPr sz="1600" i="1">
              <a:solidFill>
                <a:schemeClr val="dk1"/>
              </a:solidFill>
            </a:endParaRPr>
          </a:p>
          <a:p>
            <a:pPr marL="457200" lvl="0" indent="457200" algn="l" rtl="0">
              <a:spcBef>
                <a:spcPts val="0"/>
              </a:spcBef>
              <a:spcAft>
                <a:spcPts val="0"/>
              </a:spcAft>
              <a:buNone/>
            </a:pPr>
            <a:endParaRPr b="1" i="1">
              <a:solidFill>
                <a:schemeClr val="dk1"/>
              </a:solidFill>
            </a:endParaRPr>
          </a:p>
          <a:p>
            <a:pPr marL="457200" lvl="0" indent="457200" algn="l" rtl="0">
              <a:spcBef>
                <a:spcPts val="0"/>
              </a:spcBef>
              <a:spcAft>
                <a:spcPts val="0"/>
              </a:spcAft>
              <a:buNone/>
            </a:pPr>
            <a:r>
              <a:rPr lang="en" b="1" i="1">
                <a:solidFill>
                  <a:schemeClr val="dk1"/>
                </a:solidFill>
              </a:rPr>
              <a:t>-Brenda Friday, Whittier Elementary School</a:t>
            </a:r>
            <a:endParaRPr b="1" i="1">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6"/>
          <p:cNvSpPr/>
          <p:nvPr/>
        </p:nvSpPr>
        <p:spPr>
          <a:xfrm>
            <a:off x="114750" y="559825"/>
            <a:ext cx="7877400" cy="4494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6"/>
          <p:cNvSpPr txBox="1"/>
          <p:nvPr/>
        </p:nvSpPr>
        <p:spPr>
          <a:xfrm>
            <a:off x="2760100" y="735800"/>
            <a:ext cx="2462100" cy="4200000"/>
          </a:xfrm>
          <a:prstGeom prst="rect">
            <a:avLst/>
          </a:prstGeom>
          <a:solidFill>
            <a:srgbClr val="07376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l"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r>
              <a:rPr lang="en" b="1" u="sng">
                <a:solidFill>
                  <a:srgbClr val="FFFFFF"/>
                </a:solidFill>
                <a:latin typeface="Frank Ruhl Libre"/>
                <a:ea typeface="Frank Ruhl Libre"/>
                <a:cs typeface="Frank Ruhl Libre"/>
                <a:sym typeface="Frank Ruhl Libre"/>
              </a:rPr>
              <a:t>Action Plans</a:t>
            </a:r>
            <a:endParaRPr b="1" u="sng">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u="sng">
              <a:solidFill>
                <a:srgbClr val="FFFFFF"/>
              </a:solidFill>
              <a:latin typeface="Frank Ruhl Libre"/>
              <a:ea typeface="Frank Ruhl Libre"/>
              <a:cs typeface="Frank Ruhl Libre"/>
              <a:sym typeface="Frank Ruhl Libre"/>
            </a:endParaRPr>
          </a:p>
          <a:p>
            <a:pPr marL="457200" lvl="0" indent="-317500" algn="l" rtl="0">
              <a:lnSpc>
                <a:spcPct val="150000"/>
              </a:lnSpc>
              <a:spcBef>
                <a:spcPts val="0"/>
              </a:spcBef>
              <a:spcAft>
                <a:spcPts val="0"/>
              </a:spcAft>
              <a:buClr>
                <a:srgbClr val="FFFFFF"/>
              </a:buClr>
              <a:buSzPts val="1400"/>
              <a:buFont typeface="Frank Ruhl Libre"/>
              <a:buChar char="●"/>
            </a:pPr>
            <a:r>
              <a:rPr lang="en" b="1">
                <a:solidFill>
                  <a:srgbClr val="FFFFFF"/>
                </a:solidFill>
                <a:latin typeface="Frank Ruhl Libre"/>
                <a:ea typeface="Frank Ruhl Libre"/>
                <a:cs typeface="Frank Ruhl Libre"/>
                <a:sym typeface="Frank Ruhl Libre"/>
              </a:rPr>
              <a:t>Alignment of  3 Goals</a:t>
            </a:r>
            <a:endParaRPr b="1">
              <a:solidFill>
                <a:srgbClr val="FFFFFF"/>
              </a:solidFill>
              <a:latin typeface="Frank Ruhl Libre"/>
              <a:ea typeface="Frank Ruhl Libre"/>
              <a:cs typeface="Frank Ruhl Libre"/>
              <a:sym typeface="Frank Ruhl Libre"/>
            </a:endParaRPr>
          </a:p>
          <a:p>
            <a:pPr marL="457200" lvl="0" indent="-317500" algn="l" rtl="0">
              <a:lnSpc>
                <a:spcPct val="150000"/>
              </a:lnSpc>
              <a:spcBef>
                <a:spcPts val="0"/>
              </a:spcBef>
              <a:spcAft>
                <a:spcPts val="0"/>
              </a:spcAft>
              <a:buClr>
                <a:srgbClr val="FFFFFF"/>
              </a:buClr>
              <a:buSzPts val="1400"/>
              <a:buFont typeface="Frank Ruhl Libre"/>
              <a:buChar char="●"/>
            </a:pPr>
            <a:r>
              <a:rPr lang="en" b="1">
                <a:solidFill>
                  <a:srgbClr val="FFFFFF"/>
                </a:solidFill>
                <a:latin typeface="Frank Ruhl Libre"/>
                <a:ea typeface="Frank Ruhl Libre"/>
                <a:cs typeface="Frank Ruhl Libre"/>
                <a:sym typeface="Frank Ruhl Libre"/>
              </a:rPr>
              <a:t>Data Driven</a:t>
            </a:r>
            <a:endParaRPr b="1">
              <a:solidFill>
                <a:srgbClr val="FFFFFF"/>
              </a:solidFill>
              <a:latin typeface="Frank Ruhl Libre"/>
              <a:ea typeface="Frank Ruhl Libre"/>
              <a:cs typeface="Frank Ruhl Libre"/>
              <a:sym typeface="Frank Ruhl Libre"/>
            </a:endParaRPr>
          </a:p>
          <a:p>
            <a:pPr marL="457200" lvl="0" indent="-317500" algn="l" rtl="0">
              <a:lnSpc>
                <a:spcPct val="150000"/>
              </a:lnSpc>
              <a:spcBef>
                <a:spcPts val="0"/>
              </a:spcBef>
              <a:spcAft>
                <a:spcPts val="0"/>
              </a:spcAft>
              <a:buClr>
                <a:srgbClr val="FFFFFF"/>
              </a:buClr>
              <a:buSzPts val="1400"/>
              <a:buFont typeface="Frank Ruhl Libre"/>
              <a:buChar char="●"/>
            </a:pPr>
            <a:r>
              <a:rPr lang="en" b="1">
                <a:solidFill>
                  <a:srgbClr val="FFFFFF"/>
                </a:solidFill>
                <a:latin typeface="Frank Ruhl Libre"/>
                <a:ea typeface="Frank Ruhl Libre"/>
                <a:cs typeface="Frank Ruhl Libre"/>
                <a:sym typeface="Frank Ruhl Libre"/>
              </a:rPr>
              <a:t>Action Steps</a:t>
            </a:r>
            <a:endParaRPr b="1">
              <a:solidFill>
                <a:srgbClr val="FFFFFF"/>
              </a:solidFill>
              <a:latin typeface="Frank Ruhl Libre"/>
              <a:ea typeface="Frank Ruhl Libre"/>
              <a:cs typeface="Frank Ruhl Libre"/>
              <a:sym typeface="Frank Ruhl Libre"/>
            </a:endParaRPr>
          </a:p>
        </p:txBody>
      </p:sp>
      <p:sp>
        <p:nvSpPr>
          <p:cNvPr id="387" name="Google Shape;387;p26"/>
          <p:cNvSpPr txBox="1"/>
          <p:nvPr/>
        </p:nvSpPr>
        <p:spPr>
          <a:xfrm>
            <a:off x="525550" y="2445300"/>
            <a:ext cx="1973700" cy="3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Spectral"/>
                <a:ea typeface="Spectral"/>
                <a:cs typeface="Spectral"/>
                <a:sym typeface="Spectral"/>
              </a:rPr>
              <a:t>Field Guides TK-12</a:t>
            </a:r>
            <a:endParaRPr b="1">
              <a:latin typeface="Spectral"/>
              <a:ea typeface="Spectral"/>
              <a:cs typeface="Spectral"/>
              <a:sym typeface="Spectral"/>
            </a:endParaRPr>
          </a:p>
        </p:txBody>
      </p:sp>
      <p:sp>
        <p:nvSpPr>
          <p:cNvPr id="388" name="Google Shape;388;p26"/>
          <p:cNvSpPr txBox="1"/>
          <p:nvPr/>
        </p:nvSpPr>
        <p:spPr>
          <a:xfrm>
            <a:off x="5598025" y="2380450"/>
            <a:ext cx="2402100" cy="3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Spectral"/>
                <a:ea typeface="Spectral"/>
                <a:cs typeface="Spectral"/>
                <a:sym typeface="Spectral"/>
              </a:rPr>
              <a:t>Data Trackers TK-12</a:t>
            </a:r>
            <a:endParaRPr b="1">
              <a:latin typeface="Spectral"/>
              <a:ea typeface="Spectral"/>
              <a:cs typeface="Spectral"/>
              <a:sym typeface="Spectral"/>
            </a:endParaRPr>
          </a:p>
        </p:txBody>
      </p:sp>
      <p:sp>
        <p:nvSpPr>
          <p:cNvPr id="389" name="Google Shape;389;p26"/>
          <p:cNvSpPr txBox="1"/>
          <p:nvPr/>
        </p:nvSpPr>
        <p:spPr>
          <a:xfrm>
            <a:off x="1280575" y="93900"/>
            <a:ext cx="5652900" cy="5013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Ensuring Access and Equity</a:t>
            </a:r>
            <a:endParaRPr sz="3000" b="1">
              <a:solidFill>
                <a:srgbClr val="F1C232"/>
              </a:solidFill>
              <a:latin typeface="Spectral"/>
              <a:ea typeface="Spectral"/>
              <a:cs typeface="Spectral"/>
              <a:sym typeface="Spectral"/>
            </a:endParaRPr>
          </a:p>
        </p:txBody>
      </p:sp>
      <p:sp>
        <p:nvSpPr>
          <p:cNvPr id="390" name="Google Shape;390;p26"/>
          <p:cNvSpPr txBox="1"/>
          <p:nvPr/>
        </p:nvSpPr>
        <p:spPr>
          <a:xfrm>
            <a:off x="212250" y="735800"/>
            <a:ext cx="2462100" cy="4200000"/>
          </a:xfrm>
          <a:prstGeom prst="rect">
            <a:avLst/>
          </a:prstGeom>
          <a:solidFill>
            <a:srgbClr val="07376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l" rtl="0">
              <a:spcBef>
                <a:spcPts val="0"/>
              </a:spcBef>
              <a:spcAft>
                <a:spcPts val="0"/>
              </a:spcAft>
              <a:buNone/>
            </a:pPr>
            <a:endParaRPr b="1" u="sng">
              <a:solidFill>
                <a:srgbClr val="FFFFFF"/>
              </a:solidFill>
              <a:latin typeface="Frank Ruhl Libre"/>
              <a:ea typeface="Frank Ruhl Libre"/>
              <a:cs typeface="Frank Ruhl Libre"/>
              <a:sym typeface="Frank Ruhl Libre"/>
            </a:endParaRPr>
          </a:p>
          <a:p>
            <a:pPr marL="114300" lvl="0" indent="0" algn="ctr" rtl="0">
              <a:spcBef>
                <a:spcPts val="0"/>
              </a:spcBef>
              <a:spcAft>
                <a:spcPts val="0"/>
              </a:spcAft>
              <a:buNone/>
            </a:pPr>
            <a:r>
              <a:rPr lang="en" b="1" u="sng">
                <a:solidFill>
                  <a:srgbClr val="FFFFFF"/>
                </a:solidFill>
                <a:latin typeface="Frank Ruhl Libre"/>
                <a:ea typeface="Frank Ruhl Libre"/>
                <a:cs typeface="Frank Ruhl Libre"/>
                <a:sym typeface="Frank Ruhl Libre"/>
              </a:rPr>
              <a:t>Field Guide</a:t>
            </a:r>
            <a:endParaRPr b="1" u="sng">
              <a:solidFill>
                <a:srgbClr val="FFFFFF"/>
              </a:solidFill>
              <a:latin typeface="Frank Ruhl Libre"/>
              <a:ea typeface="Frank Ruhl Libre"/>
              <a:cs typeface="Frank Ruhl Libre"/>
              <a:sym typeface="Frank Ruhl Libre"/>
            </a:endParaRPr>
          </a:p>
          <a:p>
            <a:pPr marL="114300" lvl="0" indent="0" algn="l" rtl="0">
              <a:spcBef>
                <a:spcPts val="0"/>
              </a:spcBef>
              <a:spcAft>
                <a:spcPts val="0"/>
              </a:spcAft>
              <a:buNone/>
            </a:pPr>
            <a:endParaRPr b="1" u="sng">
              <a:solidFill>
                <a:srgbClr val="FFFFFF"/>
              </a:solidFill>
              <a:latin typeface="Frank Ruhl Libre"/>
              <a:ea typeface="Frank Ruhl Libre"/>
              <a:cs typeface="Frank Ruhl Libre"/>
              <a:sym typeface="Frank Ruhl Libre"/>
            </a:endParaRPr>
          </a:p>
          <a:p>
            <a:pPr marL="457200" lvl="0" indent="-317500" algn="l" rtl="0">
              <a:lnSpc>
                <a:spcPct val="150000"/>
              </a:lnSpc>
              <a:spcBef>
                <a:spcPts val="0"/>
              </a:spcBef>
              <a:spcAft>
                <a:spcPts val="0"/>
              </a:spcAft>
              <a:buClr>
                <a:srgbClr val="FFFFFF"/>
              </a:buClr>
              <a:buSzPts val="1400"/>
              <a:buFont typeface="Frank Ruhl Libre"/>
              <a:buChar char="●"/>
            </a:pPr>
            <a:r>
              <a:rPr lang="en" b="1">
                <a:solidFill>
                  <a:srgbClr val="FFFFFF"/>
                </a:solidFill>
                <a:latin typeface="Frank Ruhl Libre"/>
                <a:ea typeface="Frank Ruhl Libre"/>
                <a:cs typeface="Frank Ruhl Libre"/>
                <a:sym typeface="Frank Ruhl Libre"/>
              </a:rPr>
              <a:t>Alignment of Roles</a:t>
            </a:r>
            <a:endParaRPr b="1">
              <a:solidFill>
                <a:srgbClr val="FFFFFF"/>
              </a:solidFill>
              <a:latin typeface="Frank Ruhl Libre"/>
              <a:ea typeface="Frank Ruhl Libre"/>
              <a:cs typeface="Frank Ruhl Libre"/>
              <a:sym typeface="Frank Ruhl Libre"/>
            </a:endParaRPr>
          </a:p>
          <a:p>
            <a:pPr marL="457200" lvl="0" indent="-317500" algn="l" rtl="0">
              <a:lnSpc>
                <a:spcPct val="150000"/>
              </a:lnSpc>
              <a:spcBef>
                <a:spcPts val="0"/>
              </a:spcBef>
              <a:spcAft>
                <a:spcPts val="0"/>
              </a:spcAft>
              <a:buClr>
                <a:srgbClr val="FFFFFF"/>
              </a:buClr>
              <a:buSzPts val="1400"/>
              <a:buFont typeface="Frank Ruhl Libre"/>
              <a:buChar char="●"/>
            </a:pPr>
            <a:r>
              <a:rPr lang="en" b="1">
                <a:solidFill>
                  <a:srgbClr val="FFFFFF"/>
                </a:solidFill>
                <a:latin typeface="Frank Ruhl Libre"/>
                <a:ea typeface="Frank Ruhl Libre"/>
                <a:cs typeface="Frank Ruhl Libre"/>
                <a:sym typeface="Frank Ruhl Libre"/>
              </a:rPr>
              <a:t>Vertical Articulation</a:t>
            </a:r>
            <a:endParaRPr b="1">
              <a:solidFill>
                <a:srgbClr val="FFFFFF"/>
              </a:solidFill>
              <a:latin typeface="Frank Ruhl Libre"/>
              <a:ea typeface="Frank Ruhl Libre"/>
              <a:cs typeface="Frank Ruhl Libre"/>
              <a:sym typeface="Frank Ruhl Libre"/>
            </a:endParaRPr>
          </a:p>
          <a:p>
            <a:pPr marL="457200" lvl="0" indent="-317500" algn="l" rtl="0">
              <a:lnSpc>
                <a:spcPct val="150000"/>
              </a:lnSpc>
              <a:spcBef>
                <a:spcPts val="0"/>
              </a:spcBef>
              <a:spcAft>
                <a:spcPts val="0"/>
              </a:spcAft>
              <a:buClr>
                <a:srgbClr val="FFFFFF"/>
              </a:buClr>
              <a:buSzPts val="1400"/>
              <a:buFont typeface="Frank Ruhl Libre"/>
              <a:buChar char="●"/>
            </a:pPr>
            <a:r>
              <a:rPr lang="en" b="1">
                <a:solidFill>
                  <a:srgbClr val="FFFFFF"/>
                </a:solidFill>
                <a:latin typeface="Frank Ruhl Libre"/>
                <a:ea typeface="Frank Ruhl Libre"/>
                <a:cs typeface="Frank Ruhl Libre"/>
                <a:sym typeface="Frank Ruhl Libre"/>
              </a:rPr>
              <a:t>Core Deliverables</a:t>
            </a:r>
            <a:endParaRPr b="1">
              <a:solidFill>
                <a:srgbClr val="FFFFFF"/>
              </a:solidFill>
              <a:latin typeface="Frank Ruhl Libre"/>
              <a:ea typeface="Frank Ruhl Libre"/>
              <a:cs typeface="Frank Ruhl Libre"/>
              <a:sym typeface="Frank Ruhl Libre"/>
            </a:endParaRPr>
          </a:p>
        </p:txBody>
      </p:sp>
      <p:pic>
        <p:nvPicPr>
          <p:cNvPr id="391" name="Google Shape;391;p26"/>
          <p:cNvPicPr preferRelativeResize="0"/>
          <p:nvPr/>
        </p:nvPicPr>
        <p:blipFill>
          <a:blip r:embed="rId3">
            <a:alphaModFix/>
          </a:blip>
          <a:stretch>
            <a:fillRect/>
          </a:stretch>
        </p:blipFill>
        <p:spPr>
          <a:xfrm>
            <a:off x="325500" y="799923"/>
            <a:ext cx="2209970" cy="1607475"/>
          </a:xfrm>
          <a:prstGeom prst="rect">
            <a:avLst/>
          </a:prstGeom>
          <a:noFill/>
          <a:ln>
            <a:noFill/>
          </a:ln>
        </p:spPr>
      </p:pic>
      <p:sp>
        <p:nvSpPr>
          <p:cNvPr id="392" name="Google Shape;392;p26"/>
          <p:cNvSpPr txBox="1"/>
          <p:nvPr/>
        </p:nvSpPr>
        <p:spPr>
          <a:xfrm>
            <a:off x="5366900" y="735800"/>
            <a:ext cx="2553000" cy="4200000"/>
          </a:xfrm>
          <a:prstGeom prst="rect">
            <a:avLst/>
          </a:prstGeom>
          <a:solidFill>
            <a:srgbClr val="07376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u="sng">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u="sng">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u="sng">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u="sng">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u="sng">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u="sng">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u="sng">
              <a:solidFill>
                <a:srgbClr val="FFFFFF"/>
              </a:solidFill>
              <a:latin typeface="Frank Ruhl Libre"/>
              <a:ea typeface="Frank Ruhl Libre"/>
              <a:cs typeface="Frank Ruhl Libre"/>
              <a:sym typeface="Frank Ruhl Libre"/>
            </a:endParaRPr>
          </a:p>
          <a:p>
            <a:pPr marL="0" lvl="0" indent="0" algn="l" rtl="0">
              <a:spcBef>
                <a:spcPts val="0"/>
              </a:spcBef>
              <a:spcAft>
                <a:spcPts val="0"/>
              </a:spcAft>
              <a:buNone/>
            </a:pPr>
            <a:endParaRPr b="1" u="sng">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r>
              <a:rPr lang="en" b="1" u="sng">
                <a:solidFill>
                  <a:srgbClr val="FFFFFF"/>
                </a:solidFill>
                <a:latin typeface="Frank Ruhl Libre"/>
                <a:ea typeface="Frank Ruhl Libre"/>
                <a:cs typeface="Frank Ruhl Libre"/>
                <a:sym typeface="Frank Ruhl Libre"/>
              </a:rPr>
              <a:t>Trackers</a:t>
            </a:r>
            <a:r>
              <a:rPr lang="en" b="1">
                <a:solidFill>
                  <a:srgbClr val="FFFFFF"/>
                </a:solidFill>
                <a:latin typeface="Frank Ruhl Libre"/>
                <a:ea typeface="Frank Ruhl Libre"/>
                <a:cs typeface="Frank Ruhl Libre"/>
                <a:sym typeface="Frank Ruhl Libre"/>
              </a:rPr>
              <a:t> </a:t>
            </a:r>
            <a:endParaRPr b="1">
              <a:solidFill>
                <a:srgbClr val="FFFFFF"/>
              </a:solidFill>
              <a:latin typeface="Frank Ruhl Libre"/>
              <a:ea typeface="Frank Ruhl Libre"/>
              <a:cs typeface="Frank Ruhl Libre"/>
              <a:sym typeface="Frank Ruhl Libre"/>
            </a:endParaRPr>
          </a:p>
          <a:p>
            <a:pPr marL="0" lvl="0" indent="0" algn="ctr"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457200" lvl="0" indent="-317500" algn="l" rtl="0">
              <a:lnSpc>
                <a:spcPct val="150000"/>
              </a:lnSpc>
              <a:spcBef>
                <a:spcPts val="0"/>
              </a:spcBef>
              <a:spcAft>
                <a:spcPts val="0"/>
              </a:spcAft>
              <a:buClr>
                <a:srgbClr val="FFFFFF"/>
              </a:buClr>
              <a:buSzPts val="1400"/>
              <a:buFont typeface="Frank Ruhl Libre"/>
              <a:buChar char="●"/>
            </a:pPr>
            <a:r>
              <a:rPr lang="en" b="1">
                <a:solidFill>
                  <a:srgbClr val="FFFFFF"/>
                </a:solidFill>
                <a:latin typeface="Frank Ruhl Libre"/>
                <a:ea typeface="Frank Ruhl Libre"/>
                <a:cs typeface="Frank Ruhl Libre"/>
                <a:sym typeface="Frank Ruhl Libre"/>
              </a:rPr>
              <a:t>Elementary</a:t>
            </a:r>
            <a:endParaRPr>
              <a:solidFill>
                <a:srgbClr val="FFFFFF"/>
              </a:solidFill>
            </a:endParaRPr>
          </a:p>
          <a:p>
            <a:pPr marL="457200" lvl="0" indent="-317500" algn="l" rtl="0">
              <a:lnSpc>
                <a:spcPct val="150000"/>
              </a:lnSpc>
              <a:spcBef>
                <a:spcPts val="0"/>
              </a:spcBef>
              <a:spcAft>
                <a:spcPts val="0"/>
              </a:spcAft>
              <a:buClr>
                <a:srgbClr val="FFFFFF"/>
              </a:buClr>
              <a:buSzPts val="1400"/>
              <a:buFont typeface="Frank Ruhl Libre"/>
              <a:buChar char="●"/>
            </a:pPr>
            <a:r>
              <a:rPr lang="en" b="1">
                <a:solidFill>
                  <a:srgbClr val="FFFFFF"/>
                </a:solidFill>
                <a:latin typeface="Frank Ruhl Libre"/>
                <a:ea typeface="Frank Ruhl Libre"/>
                <a:cs typeface="Frank Ruhl Libre"/>
                <a:sym typeface="Frank Ruhl Libre"/>
              </a:rPr>
              <a:t>Middle</a:t>
            </a:r>
            <a:endParaRPr>
              <a:solidFill>
                <a:srgbClr val="FFFFFF"/>
              </a:solidFill>
            </a:endParaRPr>
          </a:p>
          <a:p>
            <a:pPr marL="457200" lvl="0" indent="-317500" algn="l" rtl="0">
              <a:lnSpc>
                <a:spcPct val="150000"/>
              </a:lnSpc>
              <a:spcBef>
                <a:spcPts val="0"/>
              </a:spcBef>
              <a:spcAft>
                <a:spcPts val="0"/>
              </a:spcAft>
              <a:buClr>
                <a:srgbClr val="FFFFFF"/>
              </a:buClr>
              <a:buSzPts val="1400"/>
              <a:buFont typeface="Frank Ruhl Libre"/>
              <a:buChar char="●"/>
            </a:pPr>
            <a:r>
              <a:rPr lang="en" b="1">
                <a:solidFill>
                  <a:srgbClr val="FFFFFF"/>
                </a:solidFill>
                <a:latin typeface="Frank Ruhl Libre"/>
                <a:ea typeface="Frank Ruhl Libre"/>
                <a:cs typeface="Frank Ruhl Libre"/>
                <a:sym typeface="Frank Ruhl Libre"/>
              </a:rPr>
              <a:t>High</a:t>
            </a:r>
            <a:endParaRPr b="1">
              <a:solidFill>
                <a:srgbClr val="FFFFFF"/>
              </a:solidFill>
              <a:latin typeface="Frank Ruhl Libre"/>
              <a:ea typeface="Frank Ruhl Libre"/>
              <a:cs typeface="Frank Ruhl Libre"/>
              <a:sym typeface="Frank Ruhl Libre"/>
            </a:endParaRPr>
          </a:p>
          <a:p>
            <a:pPr marL="457200" lvl="0" indent="0" algn="l" rtl="0">
              <a:lnSpc>
                <a:spcPct val="150000"/>
              </a:lnSpc>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ctr" rtl="0">
              <a:lnSpc>
                <a:spcPct val="150000"/>
              </a:lnSpc>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ctr" rtl="0">
              <a:lnSpc>
                <a:spcPct val="150000"/>
              </a:lnSpc>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ctr" rtl="0">
              <a:lnSpc>
                <a:spcPct val="150000"/>
              </a:lnSpc>
              <a:spcBef>
                <a:spcPts val="0"/>
              </a:spcBef>
              <a:spcAft>
                <a:spcPts val="0"/>
              </a:spcAft>
              <a:buNone/>
            </a:pPr>
            <a:endParaRPr b="1">
              <a:solidFill>
                <a:srgbClr val="FFFFFF"/>
              </a:solidFill>
              <a:latin typeface="Frank Ruhl Libre"/>
              <a:ea typeface="Frank Ruhl Libre"/>
              <a:cs typeface="Frank Ruhl Libre"/>
              <a:sym typeface="Frank Ruhl Libre"/>
            </a:endParaRPr>
          </a:p>
          <a:p>
            <a:pPr marL="0" lvl="0" indent="0" algn="l" rtl="0">
              <a:lnSpc>
                <a:spcPct val="150000"/>
              </a:lnSpc>
              <a:spcBef>
                <a:spcPts val="0"/>
              </a:spcBef>
              <a:spcAft>
                <a:spcPts val="0"/>
              </a:spcAft>
              <a:buNone/>
            </a:pPr>
            <a:endParaRPr sz="400" b="1">
              <a:solidFill>
                <a:srgbClr val="FFFFFF"/>
              </a:solidFill>
              <a:latin typeface="Frank Ruhl Libre"/>
              <a:ea typeface="Frank Ruhl Libre"/>
              <a:cs typeface="Frank Ruhl Libre"/>
              <a:sym typeface="Frank Ruhl Libre"/>
            </a:endParaRPr>
          </a:p>
        </p:txBody>
      </p:sp>
      <p:sp>
        <p:nvSpPr>
          <p:cNvPr id="393" name="Google Shape;393;p26"/>
          <p:cNvSpPr/>
          <p:nvPr/>
        </p:nvSpPr>
        <p:spPr>
          <a:xfrm>
            <a:off x="5366900" y="702150"/>
            <a:ext cx="2498700" cy="42000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4" name="Google Shape;394;p26"/>
          <p:cNvPicPr preferRelativeResize="0"/>
          <p:nvPr/>
        </p:nvPicPr>
        <p:blipFill>
          <a:blip r:embed="rId4">
            <a:alphaModFix/>
          </a:blip>
          <a:stretch>
            <a:fillRect/>
          </a:stretch>
        </p:blipFill>
        <p:spPr>
          <a:xfrm>
            <a:off x="2919200" y="799925"/>
            <a:ext cx="2143924" cy="1607482"/>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rgbClr val="073763">
                <a:alpha val="70000"/>
              </a:srgbClr>
            </a:outerShdw>
          </a:effectLst>
        </p:spPr>
      </p:pic>
      <p:sp>
        <p:nvSpPr>
          <p:cNvPr id="395" name="Google Shape;395;p26"/>
          <p:cNvSpPr/>
          <p:nvPr/>
        </p:nvSpPr>
        <p:spPr>
          <a:xfrm>
            <a:off x="166788" y="702150"/>
            <a:ext cx="2498700" cy="42000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6" name="Google Shape;396;p26"/>
          <p:cNvPicPr preferRelativeResize="0"/>
          <p:nvPr/>
        </p:nvPicPr>
        <p:blipFill>
          <a:blip r:embed="rId5">
            <a:alphaModFix/>
          </a:blip>
          <a:stretch>
            <a:fillRect/>
          </a:stretch>
        </p:blipFill>
        <p:spPr>
          <a:xfrm>
            <a:off x="5571437" y="799925"/>
            <a:ext cx="2143925" cy="1607476"/>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rgbClr val="073763">
                <a:alpha val="70000"/>
              </a:srgbClr>
            </a:outerShdw>
          </a:effectLst>
        </p:spPr>
      </p:pic>
      <p:sp>
        <p:nvSpPr>
          <p:cNvPr id="397" name="Google Shape;397;p26"/>
          <p:cNvSpPr/>
          <p:nvPr/>
        </p:nvSpPr>
        <p:spPr>
          <a:xfrm>
            <a:off x="2766838" y="735800"/>
            <a:ext cx="2498700" cy="42000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7"/>
                                        </p:tgtEl>
                                        <p:attrNameLst>
                                          <p:attrName>style.visibility</p:attrName>
                                        </p:attrNameLst>
                                      </p:cBhvr>
                                      <p:to>
                                        <p:strVal val="visible"/>
                                      </p:to>
                                    </p:set>
                                    <p:animEffect transition="in" filter="fade">
                                      <p:cBhvr>
                                        <p:cTn id="7" dur="1000"/>
                                        <p:tgtEl>
                                          <p:spTgt spid="3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3"/>
                                        </p:tgtEl>
                                        <p:attrNameLst>
                                          <p:attrName>style.visibility</p:attrName>
                                        </p:attrNameLst>
                                      </p:cBhvr>
                                      <p:to>
                                        <p:strVal val="visible"/>
                                      </p:to>
                                    </p:set>
                                    <p:animEffect transition="in" filter="fade">
                                      <p:cBhvr>
                                        <p:cTn id="12" dur="10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402" name="Google Shape;402;p27"/>
          <p:cNvGrpSpPr/>
          <p:nvPr/>
        </p:nvGrpSpPr>
        <p:grpSpPr>
          <a:xfrm>
            <a:off x="1291544" y="1123522"/>
            <a:ext cx="1840997" cy="1840987"/>
            <a:chOff x="6643075" y="3664250"/>
            <a:chExt cx="407950" cy="407975"/>
          </a:xfrm>
        </p:grpSpPr>
        <p:sp>
          <p:nvSpPr>
            <p:cNvPr id="403" name="Google Shape;403;p27"/>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7"/>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 name="Google Shape;405;p27"/>
          <p:cNvSpPr/>
          <p:nvPr/>
        </p:nvSpPr>
        <p:spPr>
          <a:xfrm>
            <a:off x="851504" y="1548807"/>
            <a:ext cx="287750" cy="2747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7"/>
          <p:cNvSpPr/>
          <p:nvPr/>
        </p:nvSpPr>
        <p:spPr>
          <a:xfrm rot="2697479">
            <a:off x="2747802" y="2955516"/>
            <a:ext cx="436838" cy="41710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7"/>
          <p:cNvSpPr/>
          <p:nvPr/>
        </p:nvSpPr>
        <p:spPr>
          <a:xfrm>
            <a:off x="3093385" y="2717391"/>
            <a:ext cx="174983" cy="16711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7"/>
          <p:cNvSpPr/>
          <p:nvPr/>
        </p:nvSpPr>
        <p:spPr>
          <a:xfrm rot="1280255">
            <a:off x="652129" y="2377597"/>
            <a:ext cx="174931" cy="16712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7"/>
          <p:cNvSpPr txBox="1"/>
          <p:nvPr/>
        </p:nvSpPr>
        <p:spPr>
          <a:xfrm>
            <a:off x="7791450" y="1692050"/>
            <a:ext cx="1276200" cy="603300"/>
          </a:xfrm>
          <a:prstGeom prst="rect">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1C232"/>
                </a:solidFill>
                <a:latin typeface="Spectral"/>
                <a:ea typeface="Spectral"/>
                <a:cs typeface="Spectral"/>
                <a:sym typeface="Spectral"/>
              </a:rPr>
              <a:t>ES</a:t>
            </a:r>
            <a:endParaRPr sz="2000" b="1">
              <a:solidFill>
                <a:srgbClr val="F1C232"/>
              </a:solidFill>
              <a:latin typeface="Spectral"/>
              <a:ea typeface="Spectral"/>
              <a:cs typeface="Spectral"/>
              <a:sym typeface="Spectral"/>
            </a:endParaRPr>
          </a:p>
          <a:p>
            <a:pPr marL="0" lvl="0" indent="0" algn="ctr" rtl="0">
              <a:spcBef>
                <a:spcPts val="0"/>
              </a:spcBef>
              <a:spcAft>
                <a:spcPts val="0"/>
              </a:spcAft>
              <a:buNone/>
            </a:pPr>
            <a:r>
              <a:rPr lang="en" sz="2000" b="1">
                <a:solidFill>
                  <a:srgbClr val="F1C232"/>
                </a:solidFill>
                <a:latin typeface="Spectral"/>
                <a:ea typeface="Spectral"/>
                <a:cs typeface="Spectral"/>
                <a:sym typeface="Spectral"/>
              </a:rPr>
              <a:t>Tracker</a:t>
            </a:r>
            <a:endParaRPr sz="2000" b="1">
              <a:solidFill>
                <a:srgbClr val="F1C232"/>
              </a:solidFill>
              <a:latin typeface="Spectral"/>
              <a:ea typeface="Spectral"/>
              <a:cs typeface="Spectral"/>
              <a:sym typeface="Spectral"/>
            </a:endParaRPr>
          </a:p>
        </p:txBody>
      </p:sp>
      <p:pic>
        <p:nvPicPr>
          <p:cNvPr id="410" name="Google Shape;410;p27"/>
          <p:cNvPicPr preferRelativeResize="0"/>
          <p:nvPr/>
        </p:nvPicPr>
        <p:blipFill rotWithShape="1">
          <a:blip r:embed="rId3">
            <a:alphaModFix/>
          </a:blip>
          <a:srcRect t="20810"/>
          <a:stretch/>
        </p:blipFill>
        <p:spPr>
          <a:xfrm>
            <a:off x="64925" y="122125"/>
            <a:ext cx="7671476" cy="4899249"/>
          </a:xfrm>
          <a:prstGeom prst="rect">
            <a:avLst/>
          </a:prstGeom>
          <a:noFill/>
          <a:ln>
            <a:noFill/>
          </a:ln>
        </p:spPr>
      </p:pic>
      <p:sp>
        <p:nvSpPr>
          <p:cNvPr id="411" name="Google Shape;411;p27"/>
          <p:cNvSpPr/>
          <p:nvPr/>
        </p:nvSpPr>
        <p:spPr>
          <a:xfrm rot="9436775">
            <a:off x="1887458" y="2804108"/>
            <a:ext cx="920424" cy="323816"/>
          </a:xfrm>
          <a:prstGeom prst="rightArrow">
            <a:avLst>
              <a:gd name="adj1" fmla="val 50000"/>
              <a:gd name="adj2" fmla="val 50000"/>
            </a:avLst>
          </a:pr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7"/>
          <p:cNvSpPr/>
          <p:nvPr/>
        </p:nvSpPr>
        <p:spPr>
          <a:xfrm>
            <a:off x="1915450" y="4659400"/>
            <a:ext cx="5815200" cy="320400"/>
          </a:xfrm>
          <a:prstGeom prst="rect">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7"/>
          <p:cNvSpPr/>
          <p:nvPr/>
        </p:nvSpPr>
        <p:spPr>
          <a:xfrm>
            <a:off x="69725" y="788825"/>
            <a:ext cx="1831500" cy="2301900"/>
          </a:xfrm>
          <a:prstGeom prst="rect">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7"/>
          <p:cNvSpPr/>
          <p:nvPr/>
        </p:nvSpPr>
        <p:spPr>
          <a:xfrm>
            <a:off x="64925" y="3331550"/>
            <a:ext cx="1841100" cy="480600"/>
          </a:xfrm>
          <a:prstGeom prst="rect">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7"/>
          <p:cNvSpPr/>
          <p:nvPr/>
        </p:nvSpPr>
        <p:spPr>
          <a:xfrm>
            <a:off x="64925" y="3812150"/>
            <a:ext cx="1841100" cy="480600"/>
          </a:xfrm>
          <a:prstGeom prst="rect">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7"/>
          <p:cNvSpPr/>
          <p:nvPr/>
        </p:nvSpPr>
        <p:spPr>
          <a:xfrm rot="9436189">
            <a:off x="1896589" y="4109698"/>
            <a:ext cx="958871" cy="379085"/>
          </a:xfrm>
          <a:prstGeom prst="rightArrow">
            <a:avLst>
              <a:gd name="adj1" fmla="val 50000"/>
              <a:gd name="adj2" fmla="val 50000"/>
            </a:avLst>
          </a:pr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1000"/>
                                        <p:tgtEl>
                                          <p:spTgt spid="4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1"/>
                                        </p:tgtEl>
                                        <p:attrNameLst>
                                          <p:attrName>style.visibility</p:attrName>
                                        </p:attrNameLst>
                                      </p:cBhvr>
                                      <p:to>
                                        <p:strVal val="visible"/>
                                      </p:to>
                                    </p:set>
                                    <p:animEffect transition="in" filter="fade">
                                      <p:cBhvr>
                                        <p:cTn id="12" dur="1000"/>
                                        <p:tgtEl>
                                          <p:spTgt spid="4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4"/>
                                        </p:tgtEl>
                                        <p:attrNameLst>
                                          <p:attrName>style.visibility</p:attrName>
                                        </p:attrNameLst>
                                      </p:cBhvr>
                                      <p:to>
                                        <p:strVal val="visible"/>
                                      </p:to>
                                    </p:set>
                                    <p:animEffect transition="in" filter="fade">
                                      <p:cBhvr>
                                        <p:cTn id="17" dur="1000"/>
                                        <p:tgtEl>
                                          <p:spTgt spid="4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5"/>
                                        </p:tgtEl>
                                        <p:attrNameLst>
                                          <p:attrName>style.visibility</p:attrName>
                                        </p:attrNameLst>
                                      </p:cBhvr>
                                      <p:to>
                                        <p:strVal val="visible"/>
                                      </p:to>
                                    </p:set>
                                    <p:animEffect transition="in" filter="fade">
                                      <p:cBhvr>
                                        <p:cTn id="22" dur="1000"/>
                                        <p:tgtEl>
                                          <p:spTgt spid="4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6"/>
                                        </p:tgtEl>
                                        <p:attrNameLst>
                                          <p:attrName>style.visibility</p:attrName>
                                        </p:attrNameLst>
                                      </p:cBhvr>
                                      <p:to>
                                        <p:strVal val="visible"/>
                                      </p:to>
                                    </p:set>
                                    <p:animEffect transition="in" filter="fade">
                                      <p:cBhvr>
                                        <p:cTn id="27" dur="1000"/>
                                        <p:tgtEl>
                                          <p:spTgt spid="4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2"/>
                                        </p:tgtEl>
                                        <p:attrNameLst>
                                          <p:attrName>style.visibility</p:attrName>
                                        </p:attrNameLst>
                                      </p:cBhvr>
                                      <p:to>
                                        <p:strVal val="visible"/>
                                      </p:to>
                                    </p:set>
                                    <p:animEffect transition="in" filter="fade">
                                      <p:cBhvr>
                                        <p:cTn id="32" dur="10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28"/>
          <p:cNvPicPr preferRelativeResize="0"/>
          <p:nvPr/>
        </p:nvPicPr>
        <p:blipFill rotWithShape="1">
          <a:blip r:embed="rId3">
            <a:alphaModFix/>
          </a:blip>
          <a:srcRect t="6872"/>
          <a:stretch/>
        </p:blipFill>
        <p:spPr>
          <a:xfrm>
            <a:off x="-12" y="438225"/>
            <a:ext cx="9039224" cy="4743300"/>
          </a:xfrm>
          <a:prstGeom prst="rect">
            <a:avLst/>
          </a:prstGeom>
          <a:noFill/>
          <a:ln>
            <a:noFill/>
          </a:ln>
        </p:spPr>
      </p:pic>
      <p:sp>
        <p:nvSpPr>
          <p:cNvPr id="422" name="Google Shape;422;p28"/>
          <p:cNvSpPr txBox="1"/>
          <p:nvPr/>
        </p:nvSpPr>
        <p:spPr>
          <a:xfrm>
            <a:off x="7333225" y="4437850"/>
            <a:ext cx="1619100" cy="501300"/>
          </a:xfrm>
          <a:prstGeom prst="rect">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1C232"/>
                </a:solidFill>
                <a:latin typeface="Spectral"/>
                <a:ea typeface="Spectral"/>
                <a:cs typeface="Spectral"/>
                <a:sym typeface="Spectral"/>
              </a:rPr>
              <a:t>HS Tracker</a:t>
            </a:r>
            <a:endParaRPr sz="2000" b="1">
              <a:solidFill>
                <a:srgbClr val="F1C232"/>
              </a:solidFill>
              <a:latin typeface="Spectral"/>
              <a:ea typeface="Spectral"/>
              <a:cs typeface="Spectral"/>
              <a:sym typeface="Spectral"/>
            </a:endParaRPr>
          </a:p>
        </p:txBody>
      </p:sp>
      <p:sp>
        <p:nvSpPr>
          <p:cNvPr id="423" name="Google Shape;423;p28"/>
          <p:cNvSpPr/>
          <p:nvPr/>
        </p:nvSpPr>
        <p:spPr>
          <a:xfrm rot="-7381">
            <a:off x="1093924" y="700688"/>
            <a:ext cx="558901" cy="350100"/>
          </a:xfrm>
          <a:prstGeom prst="rightArrow">
            <a:avLst>
              <a:gd name="adj1" fmla="val 50000"/>
              <a:gd name="adj2" fmla="val 50000"/>
            </a:avLst>
          </a:pr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8"/>
          <p:cNvSpPr/>
          <p:nvPr/>
        </p:nvSpPr>
        <p:spPr>
          <a:xfrm rot="-8106523">
            <a:off x="4116428" y="1550319"/>
            <a:ext cx="558969" cy="374201"/>
          </a:xfrm>
          <a:prstGeom prst="rightArrow">
            <a:avLst>
              <a:gd name="adj1" fmla="val 50000"/>
              <a:gd name="adj2" fmla="val 50000"/>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8"/>
          <p:cNvSpPr/>
          <p:nvPr/>
        </p:nvSpPr>
        <p:spPr>
          <a:xfrm rot="-8106523">
            <a:off x="6947878" y="1550319"/>
            <a:ext cx="558969" cy="374201"/>
          </a:xfrm>
          <a:prstGeom prst="rightArrow">
            <a:avLst>
              <a:gd name="adj1" fmla="val 50000"/>
              <a:gd name="adj2" fmla="val 50000"/>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fade">
                                      <p:cBhvr>
                                        <p:cTn id="7" dur="1000"/>
                                        <p:tgtEl>
                                          <p:spTgt spid="4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5"/>
                                        </p:tgtEl>
                                        <p:attrNameLst>
                                          <p:attrName>style.visibility</p:attrName>
                                        </p:attrNameLst>
                                      </p:cBhvr>
                                      <p:to>
                                        <p:strVal val="visible"/>
                                      </p:to>
                                    </p:set>
                                    <p:animEffect transition="in" filter="fade">
                                      <p:cBhvr>
                                        <p:cTn id="12" dur="10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pSp>
        <p:nvGrpSpPr>
          <p:cNvPr id="430" name="Google Shape;430;p29"/>
          <p:cNvGrpSpPr/>
          <p:nvPr/>
        </p:nvGrpSpPr>
        <p:grpSpPr>
          <a:xfrm>
            <a:off x="1291544" y="1123522"/>
            <a:ext cx="1840997" cy="1840987"/>
            <a:chOff x="6643075" y="3664250"/>
            <a:chExt cx="407950" cy="407975"/>
          </a:xfrm>
        </p:grpSpPr>
        <p:sp>
          <p:nvSpPr>
            <p:cNvPr id="431" name="Google Shape;431;p2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3" name="Google Shape;433;p29"/>
          <p:cNvSpPr/>
          <p:nvPr/>
        </p:nvSpPr>
        <p:spPr>
          <a:xfrm>
            <a:off x="851504" y="1548807"/>
            <a:ext cx="287750" cy="2747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9"/>
          <p:cNvSpPr/>
          <p:nvPr/>
        </p:nvSpPr>
        <p:spPr>
          <a:xfrm rot="2697479">
            <a:off x="2747802" y="2955516"/>
            <a:ext cx="436838" cy="41710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9"/>
          <p:cNvSpPr/>
          <p:nvPr/>
        </p:nvSpPr>
        <p:spPr>
          <a:xfrm>
            <a:off x="3093385" y="2717391"/>
            <a:ext cx="174983" cy="16711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9"/>
          <p:cNvSpPr/>
          <p:nvPr/>
        </p:nvSpPr>
        <p:spPr>
          <a:xfrm rot="1280255">
            <a:off x="652129" y="2377597"/>
            <a:ext cx="174931" cy="16712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7" name="Google Shape;437;p29"/>
          <p:cNvPicPr preferRelativeResize="0"/>
          <p:nvPr/>
        </p:nvPicPr>
        <p:blipFill rotWithShape="1">
          <a:blip r:embed="rId3">
            <a:alphaModFix/>
          </a:blip>
          <a:srcRect t="960"/>
          <a:stretch/>
        </p:blipFill>
        <p:spPr>
          <a:xfrm>
            <a:off x="84100" y="14075"/>
            <a:ext cx="8975796" cy="4894151"/>
          </a:xfrm>
          <a:prstGeom prst="rect">
            <a:avLst/>
          </a:prstGeom>
          <a:noFill/>
          <a:ln>
            <a:noFill/>
          </a:ln>
        </p:spPr>
      </p:pic>
      <p:sp>
        <p:nvSpPr>
          <p:cNvPr id="438" name="Google Shape;438;p29"/>
          <p:cNvSpPr txBox="1"/>
          <p:nvPr/>
        </p:nvSpPr>
        <p:spPr>
          <a:xfrm>
            <a:off x="7143600" y="4642200"/>
            <a:ext cx="2000400" cy="501300"/>
          </a:xfrm>
          <a:prstGeom prst="rect">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1C232"/>
                </a:solidFill>
                <a:latin typeface="Spectral"/>
                <a:ea typeface="Spectral"/>
                <a:cs typeface="Spectral"/>
                <a:sym typeface="Spectral"/>
              </a:rPr>
              <a:t>HS Tracker</a:t>
            </a:r>
            <a:endParaRPr sz="2000" b="1">
              <a:solidFill>
                <a:srgbClr val="F1C232"/>
              </a:solidFill>
              <a:latin typeface="Spectral"/>
              <a:ea typeface="Spectral"/>
              <a:cs typeface="Spectral"/>
              <a:sym typeface="Spectral"/>
            </a:endParaRPr>
          </a:p>
        </p:txBody>
      </p:sp>
      <p:sp>
        <p:nvSpPr>
          <p:cNvPr id="439" name="Google Shape;439;p29"/>
          <p:cNvSpPr/>
          <p:nvPr/>
        </p:nvSpPr>
        <p:spPr>
          <a:xfrm rot="-8106523">
            <a:off x="2421445" y="1331022"/>
            <a:ext cx="558969" cy="162917"/>
          </a:xfrm>
          <a:prstGeom prst="rightArrow">
            <a:avLst>
              <a:gd name="adj1" fmla="val 50000"/>
              <a:gd name="adj2" fmla="val 50000"/>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9"/>
          <p:cNvSpPr/>
          <p:nvPr/>
        </p:nvSpPr>
        <p:spPr>
          <a:xfrm rot="-8106523">
            <a:off x="2421445" y="2744197"/>
            <a:ext cx="558969" cy="162917"/>
          </a:xfrm>
          <a:prstGeom prst="rightArrow">
            <a:avLst>
              <a:gd name="adj1" fmla="val 50000"/>
              <a:gd name="adj2" fmla="val 50000"/>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9"/>
          <p:cNvSpPr/>
          <p:nvPr/>
        </p:nvSpPr>
        <p:spPr>
          <a:xfrm rot="-8106523">
            <a:off x="2421445" y="4157372"/>
            <a:ext cx="558969" cy="162917"/>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fade">
                                      <p:cBhvr>
                                        <p:cTn id="7" dur="1000"/>
                                        <p:tgtEl>
                                          <p:spTgt spid="4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
                                        </p:tgtEl>
                                        <p:attrNameLst>
                                          <p:attrName>style.visibility</p:attrName>
                                        </p:attrNameLst>
                                      </p:cBhvr>
                                      <p:to>
                                        <p:strVal val="visible"/>
                                      </p:to>
                                    </p:set>
                                    <p:animEffect transition="in" filter="fade">
                                      <p:cBhvr>
                                        <p:cTn id="12" dur="1000"/>
                                        <p:tgtEl>
                                          <p:spTgt spid="4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1"/>
                                        </p:tgtEl>
                                        <p:attrNameLst>
                                          <p:attrName>style.visibility</p:attrName>
                                        </p:attrNameLst>
                                      </p:cBhvr>
                                      <p:to>
                                        <p:strVal val="visible"/>
                                      </p:to>
                                    </p:set>
                                    <p:animEffect transition="in" filter="fade">
                                      <p:cBhvr>
                                        <p:cTn id="17" dur="10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0"/>
          <p:cNvSpPr/>
          <p:nvPr/>
        </p:nvSpPr>
        <p:spPr>
          <a:xfrm>
            <a:off x="0" y="583338"/>
            <a:ext cx="7911900" cy="3976800"/>
          </a:xfrm>
          <a:prstGeom prst="rect">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p:cNvSpPr txBox="1">
            <a:spLocks noGrp="1"/>
          </p:cNvSpPr>
          <p:nvPr>
            <p:ph type="title"/>
          </p:nvPr>
        </p:nvSpPr>
        <p:spPr>
          <a:xfrm>
            <a:off x="156200" y="868625"/>
            <a:ext cx="1775400" cy="3130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400"/>
              <a:t>Trackers</a:t>
            </a: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 sz="2400"/>
              <a:t>Meaningful</a:t>
            </a:r>
            <a:endParaRPr sz="2400"/>
          </a:p>
          <a:p>
            <a:pPr marL="0" lvl="0" indent="0" algn="ctr" rtl="0">
              <a:spcBef>
                <a:spcPts val="0"/>
              </a:spcBef>
              <a:spcAft>
                <a:spcPts val="0"/>
              </a:spcAft>
              <a:buNone/>
            </a:pPr>
            <a:r>
              <a:rPr lang="en" sz="2400"/>
              <a:t>Feedback</a:t>
            </a:r>
            <a:endParaRPr sz="2400"/>
          </a:p>
        </p:txBody>
      </p:sp>
      <p:grpSp>
        <p:nvGrpSpPr>
          <p:cNvPr id="448" name="Google Shape;448;p30"/>
          <p:cNvGrpSpPr/>
          <p:nvPr/>
        </p:nvGrpSpPr>
        <p:grpSpPr>
          <a:xfrm>
            <a:off x="403376" y="2331669"/>
            <a:ext cx="1337064" cy="925004"/>
            <a:chOff x="3927500" y="301425"/>
            <a:chExt cx="461550" cy="411625"/>
          </a:xfrm>
        </p:grpSpPr>
        <p:sp>
          <p:nvSpPr>
            <p:cNvPr id="449" name="Google Shape;449;p30"/>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50" name="Google Shape;450;p30"/>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51" name="Google Shape;451;p30"/>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52" name="Google Shape;452;p30"/>
            <p:cNvSpPr/>
            <p:nvPr/>
          </p:nvSpPr>
          <p:spPr>
            <a:xfrm>
              <a:off x="4295850" y="442075"/>
              <a:ext cx="46300" cy="26225"/>
            </a:xfrm>
            <a:custGeom>
              <a:avLst/>
              <a:gdLst/>
              <a:ahLst/>
              <a:cxnLst/>
              <a:rect l="l" t="t" r="r" b="b"/>
              <a:pathLst>
                <a:path w="1852" h="1049" fill="none" extrusionOk="0">
                  <a:moveTo>
                    <a:pt x="1" y="1"/>
                  </a:moveTo>
                  <a:lnTo>
                    <a:pt x="1852" y="1048"/>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53" name="Google Shape;453;p30"/>
            <p:cNvSpPr/>
            <p:nvPr/>
          </p:nvSpPr>
          <p:spPr>
            <a:xfrm>
              <a:off x="4296475" y="415900"/>
              <a:ext cx="45075" cy="78575"/>
            </a:xfrm>
            <a:custGeom>
              <a:avLst/>
              <a:gdLst/>
              <a:ahLst/>
              <a:cxnLst/>
              <a:rect l="l" t="t" r="r" b="b"/>
              <a:pathLst>
                <a:path w="1803" h="3143" fill="none" extrusionOk="0">
                  <a:moveTo>
                    <a:pt x="1802" y="1"/>
                  </a:moveTo>
                  <a:lnTo>
                    <a:pt x="0" y="3142"/>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54" name="Google Shape;454;p30"/>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55" name="Google Shape;455;p30"/>
            <p:cNvSpPr/>
            <p:nvPr/>
          </p:nvSpPr>
          <p:spPr>
            <a:xfrm>
              <a:off x="3970725" y="558375"/>
              <a:ext cx="1850" cy="12200"/>
            </a:xfrm>
            <a:custGeom>
              <a:avLst/>
              <a:gdLst/>
              <a:ahLst/>
              <a:cxnLst/>
              <a:rect l="l" t="t" r="r" b="b"/>
              <a:pathLst>
                <a:path w="74" h="488" fill="none" extrusionOk="0">
                  <a:moveTo>
                    <a:pt x="0" y="488"/>
                  </a:moveTo>
                  <a:lnTo>
                    <a:pt x="73"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56" name="Google Shape;456;p30"/>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57" name="Google Shape;457;p30"/>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58" name="Google Shape;458;p30"/>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59" name="Google Shape;459;p30"/>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60" name="Google Shape;460;p30"/>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61" name="Google Shape;461;p30"/>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62" name="Google Shape;462;p30"/>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63" name="Google Shape;463;p30"/>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64" name="Google Shape;464;p30"/>
            <p:cNvSpPr/>
            <p:nvPr/>
          </p:nvSpPr>
          <p:spPr>
            <a:xfrm>
              <a:off x="4141800" y="502975"/>
              <a:ext cx="3700" cy="11600"/>
            </a:xfrm>
            <a:custGeom>
              <a:avLst/>
              <a:gdLst/>
              <a:ahLst/>
              <a:cxnLst/>
              <a:rect l="l" t="t" r="r" b="b"/>
              <a:pathLst>
                <a:path w="148" h="464" fill="none" extrusionOk="0">
                  <a:moveTo>
                    <a:pt x="1" y="0"/>
                  </a:moveTo>
                  <a:lnTo>
                    <a:pt x="147" y="463"/>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65" name="Google Shape;465;p30"/>
            <p:cNvSpPr/>
            <p:nvPr/>
          </p:nvSpPr>
          <p:spPr>
            <a:xfrm>
              <a:off x="4150950" y="533425"/>
              <a:ext cx="3675" cy="11575"/>
            </a:xfrm>
            <a:custGeom>
              <a:avLst/>
              <a:gdLst/>
              <a:ahLst/>
              <a:cxnLst/>
              <a:rect l="l" t="t" r="r" b="b"/>
              <a:pathLst>
                <a:path w="147" h="463" fill="none" extrusionOk="0">
                  <a:moveTo>
                    <a:pt x="0" y="0"/>
                  </a:moveTo>
                  <a:lnTo>
                    <a:pt x="146" y="463"/>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66" name="Google Shape;466;p30"/>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67" name="Google Shape;467;p30"/>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68" name="Google Shape;468;p30"/>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69" name="Google Shape;469;p30"/>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70" name="Google Shape;470;p30"/>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71" name="Google Shape;471;p30"/>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72" name="Google Shape;472;p30"/>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73" name="Google Shape;473;p30"/>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74" name="Google Shape;474;p30"/>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475" name="Google Shape;475;p30"/>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grpSp>
      <p:sp>
        <p:nvSpPr>
          <p:cNvPr id="476" name="Google Shape;476;p30"/>
          <p:cNvSpPr/>
          <p:nvPr/>
        </p:nvSpPr>
        <p:spPr>
          <a:xfrm>
            <a:off x="296025" y="2227625"/>
            <a:ext cx="1554300" cy="1147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7" name="Google Shape;477;p30"/>
          <p:cNvGrpSpPr/>
          <p:nvPr/>
        </p:nvGrpSpPr>
        <p:grpSpPr>
          <a:xfrm rot="-833722">
            <a:off x="331472" y="2240175"/>
            <a:ext cx="1306418" cy="1121671"/>
            <a:chOff x="6618700" y="1635475"/>
            <a:chExt cx="456675" cy="432325"/>
          </a:xfrm>
        </p:grpSpPr>
        <p:sp>
          <p:nvSpPr>
            <p:cNvPr id="478" name="Google Shape;478;p30"/>
            <p:cNvSpPr/>
            <p:nvPr/>
          </p:nvSpPr>
          <p:spPr>
            <a:xfrm>
              <a:off x="6663775" y="1904000"/>
              <a:ext cx="117525" cy="163800"/>
            </a:xfrm>
            <a:custGeom>
              <a:avLst/>
              <a:gdLst/>
              <a:ahLst/>
              <a:cxnLst/>
              <a:rect l="l" t="t" r="r" b="b"/>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0"/>
            <p:cNvSpPr/>
            <p:nvPr/>
          </p:nvSpPr>
          <p:spPr>
            <a:xfrm>
              <a:off x="7046125" y="1775525"/>
              <a:ext cx="29250" cy="99275"/>
            </a:xfrm>
            <a:custGeom>
              <a:avLst/>
              <a:gdLst/>
              <a:ahLst/>
              <a:cxnLst/>
              <a:rect l="l" t="t" r="r" b="b"/>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0"/>
            <p:cNvSpPr/>
            <p:nvPr/>
          </p:nvSpPr>
          <p:spPr>
            <a:xfrm>
              <a:off x="6618700" y="1751775"/>
              <a:ext cx="96850" cy="146750"/>
            </a:xfrm>
            <a:custGeom>
              <a:avLst/>
              <a:gdLst/>
              <a:ahLst/>
              <a:cxnLst/>
              <a:rect l="l" t="t" r="r" b="b"/>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0"/>
            <p:cNvSpPr/>
            <p:nvPr/>
          </p:nvSpPr>
          <p:spPr>
            <a:xfrm>
              <a:off x="6721600" y="1660450"/>
              <a:ext cx="278900" cy="329425"/>
            </a:xfrm>
            <a:custGeom>
              <a:avLst/>
              <a:gdLst/>
              <a:ahLst/>
              <a:cxnLst/>
              <a:rect l="l" t="t" r="r" b="b"/>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0"/>
            <p:cNvSpPr/>
            <p:nvPr/>
          </p:nvSpPr>
          <p:spPr>
            <a:xfrm>
              <a:off x="7006550" y="1635475"/>
              <a:ext cx="34750" cy="378750"/>
            </a:xfrm>
            <a:custGeom>
              <a:avLst/>
              <a:gdLst/>
              <a:ahLst/>
              <a:cxnLst/>
              <a:rect l="l" t="t" r="r" b="b"/>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 name="Google Shape;483;p30"/>
          <p:cNvSpPr txBox="1"/>
          <p:nvPr/>
        </p:nvSpPr>
        <p:spPr>
          <a:xfrm>
            <a:off x="1998200" y="707250"/>
            <a:ext cx="5876100" cy="3804000"/>
          </a:xfrm>
          <a:prstGeom prst="rect">
            <a:avLst/>
          </a:prstGeom>
          <a:noFill/>
          <a:ln>
            <a:noFill/>
          </a:ln>
        </p:spPr>
        <p:txBody>
          <a:bodyPr spcFirstLastPara="1" wrap="square" lIns="91425" tIns="91425" rIns="91425" bIns="91425" anchor="t" anchorCtr="0">
            <a:noAutofit/>
          </a:bodyPr>
          <a:lstStyle/>
          <a:p>
            <a:pPr marL="57150" lvl="0" indent="0" algn="l" rtl="0">
              <a:spcBef>
                <a:spcPts val="0"/>
              </a:spcBef>
              <a:spcAft>
                <a:spcPts val="0"/>
              </a:spcAft>
              <a:buNone/>
            </a:pPr>
            <a:r>
              <a:rPr lang="en" sz="1600" i="1">
                <a:solidFill>
                  <a:schemeClr val="dk1"/>
                </a:solidFill>
              </a:rPr>
              <a:t>“I'm able to use my student tracker to find specific student groups that I need to target. For example, I can check to see if my Foster/Homeless students have completed their FAFSA.“</a:t>
            </a:r>
            <a:endParaRPr sz="1600" i="1">
              <a:solidFill>
                <a:schemeClr val="dk1"/>
              </a:solidFill>
            </a:endParaRPr>
          </a:p>
          <a:p>
            <a:pPr marL="57150" lvl="0" indent="0" algn="l" rtl="0">
              <a:spcBef>
                <a:spcPts val="0"/>
              </a:spcBef>
              <a:spcAft>
                <a:spcPts val="0"/>
              </a:spcAft>
              <a:buNone/>
            </a:pPr>
            <a:endParaRPr sz="1800" i="1">
              <a:solidFill>
                <a:schemeClr val="dk1"/>
              </a:solidFill>
            </a:endParaRPr>
          </a:p>
          <a:p>
            <a:pPr marL="57150" lvl="0" indent="0" algn="l" rtl="0">
              <a:spcBef>
                <a:spcPts val="0"/>
              </a:spcBef>
              <a:spcAft>
                <a:spcPts val="0"/>
              </a:spcAft>
              <a:buNone/>
            </a:pPr>
            <a:r>
              <a:rPr lang="en" sz="1800" i="1">
                <a:solidFill>
                  <a:schemeClr val="dk1"/>
                </a:solidFill>
              </a:rPr>
              <a:t>			-</a:t>
            </a:r>
            <a:r>
              <a:rPr lang="en" b="1" i="1">
                <a:solidFill>
                  <a:schemeClr val="dk1"/>
                </a:solidFill>
              </a:rPr>
              <a:t>Brian Strawter, Alessandro High School</a:t>
            </a:r>
            <a:endParaRPr b="1" i="1">
              <a:solidFill>
                <a:schemeClr val="dk1"/>
              </a:solidFill>
            </a:endParaRPr>
          </a:p>
          <a:p>
            <a:pPr marL="57150" lvl="0" indent="0" algn="l" rtl="0">
              <a:spcBef>
                <a:spcPts val="0"/>
              </a:spcBef>
              <a:spcAft>
                <a:spcPts val="0"/>
              </a:spcAft>
              <a:buNone/>
            </a:pPr>
            <a:endParaRPr b="1" i="1">
              <a:solidFill>
                <a:schemeClr val="dk1"/>
              </a:solidFill>
            </a:endParaRPr>
          </a:p>
          <a:p>
            <a:pPr marL="57150" lvl="0" indent="0" algn="l" rtl="0">
              <a:spcBef>
                <a:spcPts val="0"/>
              </a:spcBef>
              <a:spcAft>
                <a:spcPts val="0"/>
              </a:spcAft>
              <a:buNone/>
            </a:pPr>
            <a:r>
              <a:rPr lang="en" sz="1600" i="1">
                <a:solidFill>
                  <a:schemeClr val="dk1"/>
                </a:solidFill>
              </a:rPr>
              <a:t>“The student tracker provides weekly opportunity for reflection and shows trends throughout the year. It can also be used as a framework for planning events throughout the school year. This document helps all counselors district wide to schedule events at the same time throughout the year; ranging from College Kick Off to Academic Intervention Meetings to Skill Lessons.”</a:t>
            </a:r>
            <a:endParaRPr sz="1600" i="1">
              <a:solidFill>
                <a:schemeClr val="dk1"/>
              </a:solidFill>
            </a:endParaRPr>
          </a:p>
          <a:p>
            <a:pPr marL="57150" lvl="0" indent="0" algn="l" rtl="0">
              <a:spcBef>
                <a:spcPts val="0"/>
              </a:spcBef>
              <a:spcAft>
                <a:spcPts val="0"/>
              </a:spcAft>
              <a:buNone/>
            </a:pPr>
            <a:r>
              <a:rPr lang="en" sz="1600" i="1">
                <a:solidFill>
                  <a:schemeClr val="dk1"/>
                </a:solidFill>
              </a:rPr>
              <a:t>			</a:t>
            </a:r>
            <a:r>
              <a:rPr lang="en" b="1" i="1">
                <a:solidFill>
                  <a:schemeClr val="dk1"/>
                </a:solidFill>
              </a:rPr>
              <a:t>-Anthony Boenzi, Diamond Valley High School</a:t>
            </a:r>
            <a:endParaRPr b="1" i="1">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p:nvPr/>
        </p:nvSpPr>
        <p:spPr>
          <a:xfrm>
            <a:off x="20875" y="583350"/>
            <a:ext cx="7911900" cy="3976800"/>
          </a:xfrm>
          <a:prstGeom prst="rect">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txBox="1"/>
          <p:nvPr/>
        </p:nvSpPr>
        <p:spPr>
          <a:xfrm>
            <a:off x="2358275" y="957750"/>
            <a:ext cx="3407700" cy="26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b="1">
                <a:solidFill>
                  <a:srgbClr val="073763"/>
                </a:solidFill>
                <a:latin typeface="Spectral"/>
                <a:ea typeface="Spectral"/>
                <a:cs typeface="Spectral"/>
                <a:sym typeface="Spectral"/>
              </a:rPr>
              <a:t>Presentation Access</a:t>
            </a:r>
            <a:endParaRPr sz="2400" b="1">
              <a:solidFill>
                <a:srgbClr val="073763"/>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endParaRPr sz="2400" b="1">
              <a:solidFill>
                <a:srgbClr val="073763"/>
              </a:solidFill>
              <a:latin typeface="Spectral"/>
              <a:ea typeface="Spectral"/>
              <a:cs typeface="Spectral"/>
              <a:sym typeface="Spectral"/>
            </a:endParaRPr>
          </a:p>
        </p:txBody>
      </p:sp>
      <p:sp>
        <p:nvSpPr>
          <p:cNvPr id="87" name="Google Shape;87;p13"/>
          <p:cNvSpPr txBox="1"/>
          <p:nvPr/>
        </p:nvSpPr>
        <p:spPr>
          <a:xfrm>
            <a:off x="2319625" y="160750"/>
            <a:ext cx="3314400" cy="6090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1C232"/>
                </a:solidFill>
                <a:latin typeface="EB Garamond"/>
                <a:ea typeface="EB Garamond"/>
                <a:cs typeface="EB Garamond"/>
                <a:sym typeface="EB Garamond"/>
              </a:rPr>
              <a:t>QR Code</a:t>
            </a:r>
            <a:endParaRPr sz="3600" b="1">
              <a:solidFill>
                <a:srgbClr val="F1C232"/>
              </a:solidFill>
              <a:latin typeface="EB Garamond"/>
              <a:ea typeface="EB Garamond"/>
              <a:cs typeface="EB Garamond"/>
              <a:sym typeface="EB Garamond"/>
            </a:endParaRPr>
          </a:p>
        </p:txBody>
      </p:sp>
      <p:sp>
        <p:nvSpPr>
          <p:cNvPr id="88" name="Google Shape;88;p13"/>
          <p:cNvSpPr/>
          <p:nvPr/>
        </p:nvSpPr>
        <p:spPr>
          <a:xfrm>
            <a:off x="1412300" y="2758050"/>
            <a:ext cx="446100" cy="720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 name="Google Shape;89;p13"/>
          <p:cNvPicPr preferRelativeResize="0"/>
          <p:nvPr/>
        </p:nvPicPr>
        <p:blipFill>
          <a:blip r:embed="rId3">
            <a:alphaModFix/>
          </a:blip>
          <a:stretch>
            <a:fillRect/>
          </a:stretch>
        </p:blipFill>
        <p:spPr>
          <a:xfrm>
            <a:off x="2358264" y="1394587"/>
            <a:ext cx="2912867" cy="2838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31"/>
          <p:cNvSpPr/>
          <p:nvPr/>
        </p:nvSpPr>
        <p:spPr>
          <a:xfrm>
            <a:off x="115025" y="186375"/>
            <a:ext cx="7877400" cy="4867800"/>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1"/>
          <p:cNvSpPr/>
          <p:nvPr/>
        </p:nvSpPr>
        <p:spPr>
          <a:xfrm>
            <a:off x="114750" y="186050"/>
            <a:ext cx="7877400" cy="4867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1"/>
          <p:cNvSpPr/>
          <p:nvPr/>
        </p:nvSpPr>
        <p:spPr>
          <a:xfrm>
            <a:off x="168300" y="625950"/>
            <a:ext cx="8807400" cy="4418100"/>
          </a:xfrm>
          <a:prstGeom prst="rect">
            <a:avLst/>
          </a:prstGeom>
          <a:noFill/>
          <a:ln>
            <a:noFill/>
          </a:ln>
        </p:spPr>
        <p:txBody>
          <a:bodyPr spcFirstLastPara="1" wrap="square" lIns="182875" tIns="91425" rIns="91425" bIns="91425" anchor="t" anchorCtr="0">
            <a:noAutofit/>
          </a:bodyPr>
          <a:lstStyle/>
          <a:p>
            <a:pPr marL="914400" lvl="0" indent="0" algn="l" rtl="0">
              <a:spcBef>
                <a:spcPts val="0"/>
              </a:spcBef>
              <a:spcAft>
                <a:spcPts val="0"/>
              </a:spcAft>
              <a:buNone/>
            </a:pPr>
            <a:endParaRPr sz="1800">
              <a:solidFill>
                <a:schemeClr val="dk1"/>
              </a:solidFill>
              <a:latin typeface="Open Sans Light"/>
              <a:ea typeface="Open Sans Light"/>
              <a:cs typeface="Open Sans Light"/>
              <a:sym typeface="Open Sans Light"/>
            </a:endParaRPr>
          </a:p>
        </p:txBody>
      </p:sp>
      <p:sp>
        <p:nvSpPr>
          <p:cNvPr id="491" name="Google Shape;491;p31"/>
          <p:cNvSpPr txBox="1"/>
          <p:nvPr/>
        </p:nvSpPr>
        <p:spPr>
          <a:xfrm>
            <a:off x="1280575" y="58525"/>
            <a:ext cx="5652900" cy="5013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Showcasing the Program</a:t>
            </a:r>
            <a:endParaRPr sz="3000" b="1">
              <a:solidFill>
                <a:srgbClr val="F1C232"/>
              </a:solidFill>
              <a:latin typeface="Spectral"/>
              <a:ea typeface="Spectral"/>
              <a:cs typeface="Spectral"/>
              <a:sym typeface="Spectral"/>
            </a:endParaRPr>
          </a:p>
        </p:txBody>
      </p:sp>
      <p:sp>
        <p:nvSpPr>
          <p:cNvPr id="492" name="Google Shape;492;p31"/>
          <p:cNvSpPr txBox="1"/>
          <p:nvPr/>
        </p:nvSpPr>
        <p:spPr>
          <a:xfrm>
            <a:off x="2685013" y="764100"/>
            <a:ext cx="2716200" cy="4170300"/>
          </a:xfrm>
          <a:prstGeom prst="rect">
            <a:avLst/>
          </a:prstGeom>
          <a:solidFill>
            <a:srgbClr val="073763"/>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u="sng">
                <a:solidFill>
                  <a:srgbClr val="FFFFFF"/>
                </a:solidFill>
                <a:latin typeface="Spectral"/>
                <a:ea typeface="Spectral"/>
                <a:cs typeface="Spectral"/>
                <a:sym typeface="Spectral"/>
              </a:rPr>
              <a:t>Results Reports</a:t>
            </a:r>
            <a:r>
              <a:rPr lang="en" b="1">
                <a:solidFill>
                  <a:srgbClr val="FFFFFF"/>
                </a:solidFill>
                <a:latin typeface="Spectral"/>
                <a:ea typeface="Spectral"/>
                <a:cs typeface="Spectral"/>
                <a:sym typeface="Spectral"/>
              </a:rPr>
              <a:t> </a:t>
            </a:r>
            <a:endParaRPr b="1">
              <a:solidFill>
                <a:srgbClr val="FFFFFF"/>
              </a:solidFill>
              <a:latin typeface="Spectral"/>
              <a:ea typeface="Spectral"/>
              <a:cs typeface="Spectral"/>
              <a:sym typeface="Spectral"/>
            </a:endParaRPr>
          </a:p>
          <a:p>
            <a:pPr marL="457200" lvl="0" indent="0" algn="ctr"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457200" lvl="0" indent="-317500" algn="l" rtl="0">
              <a:spcBef>
                <a:spcPts val="0"/>
              </a:spcBef>
              <a:spcAft>
                <a:spcPts val="0"/>
              </a:spcAft>
              <a:buClr>
                <a:srgbClr val="FFFFFF"/>
              </a:buClr>
              <a:buSzPts val="1400"/>
              <a:buFont typeface="Frank Ruhl Libre"/>
              <a:buChar char="●"/>
            </a:pPr>
            <a:r>
              <a:rPr lang="en" b="1">
                <a:solidFill>
                  <a:srgbClr val="FFFFFF"/>
                </a:solidFill>
                <a:latin typeface="Frank Ruhl Libre"/>
                <a:ea typeface="Frank Ruhl Libre"/>
                <a:cs typeface="Frank Ruhl Libre"/>
                <a:sym typeface="Frank Ruhl Libre"/>
              </a:rPr>
              <a:t>Celebrate Success</a:t>
            </a:r>
            <a:endParaRPr b="1">
              <a:solidFill>
                <a:srgbClr val="FFFFFF"/>
              </a:solidFill>
              <a:latin typeface="Frank Ruhl Libre"/>
              <a:ea typeface="Frank Ruhl Libre"/>
              <a:cs typeface="Frank Ruhl Libre"/>
              <a:sym typeface="Frank Ruhl Libre"/>
            </a:endParaRPr>
          </a:p>
          <a:p>
            <a:pPr marL="0" lvl="0" indent="0" algn="l"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457200" lvl="0" indent="-317500" algn="l" rtl="0">
              <a:spcBef>
                <a:spcPts val="0"/>
              </a:spcBef>
              <a:spcAft>
                <a:spcPts val="0"/>
              </a:spcAft>
              <a:buClr>
                <a:srgbClr val="FFFFFF"/>
              </a:buClr>
              <a:buSzPts val="1400"/>
              <a:buFont typeface="Frank Ruhl Libre"/>
              <a:buChar char="●"/>
            </a:pPr>
            <a:r>
              <a:rPr lang="en" b="1">
                <a:solidFill>
                  <a:srgbClr val="FFFFFF"/>
                </a:solidFill>
                <a:latin typeface="Frank Ruhl Libre"/>
                <a:ea typeface="Frank Ruhl Libre"/>
                <a:cs typeface="Frank Ruhl Libre"/>
                <a:sym typeface="Frank Ruhl Libre"/>
              </a:rPr>
              <a:t>Share Results </a:t>
            </a:r>
            <a:endParaRPr b="1">
              <a:solidFill>
                <a:srgbClr val="FFFFFF"/>
              </a:solidFill>
              <a:latin typeface="Frank Ruhl Libre"/>
              <a:ea typeface="Frank Ruhl Libre"/>
              <a:cs typeface="Frank Ruhl Libre"/>
              <a:sym typeface="Frank Ruhl Libre"/>
            </a:endParaRPr>
          </a:p>
          <a:p>
            <a:pPr marL="0" lvl="0" indent="0" algn="l"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457200" lvl="0" indent="-317500" algn="l" rtl="0">
              <a:spcBef>
                <a:spcPts val="0"/>
              </a:spcBef>
              <a:spcAft>
                <a:spcPts val="0"/>
              </a:spcAft>
              <a:buClr>
                <a:srgbClr val="FFFFFF"/>
              </a:buClr>
              <a:buSzPts val="1400"/>
              <a:buFont typeface="Frank Ruhl Libre"/>
              <a:buChar char="●"/>
            </a:pPr>
            <a:r>
              <a:rPr lang="en" b="1">
                <a:solidFill>
                  <a:srgbClr val="FFFFFF"/>
                </a:solidFill>
                <a:latin typeface="Frank Ruhl Libre"/>
                <a:ea typeface="Frank Ruhl Libre"/>
                <a:cs typeface="Frank Ruhl Libre"/>
                <a:sym typeface="Frank Ruhl Libre"/>
              </a:rPr>
              <a:t>Opportunity to Reflect</a:t>
            </a:r>
            <a:endParaRPr b="1">
              <a:solidFill>
                <a:srgbClr val="FFFFFF"/>
              </a:solidFill>
              <a:latin typeface="Frank Ruhl Libre"/>
              <a:ea typeface="Frank Ruhl Libre"/>
              <a:cs typeface="Frank Ruhl Libre"/>
              <a:sym typeface="Frank Ruhl Libre"/>
            </a:endParaRPr>
          </a:p>
          <a:p>
            <a:pPr marL="0" lvl="0" indent="0" algn="l" rtl="0">
              <a:spcBef>
                <a:spcPts val="0"/>
              </a:spcBef>
              <a:spcAft>
                <a:spcPts val="0"/>
              </a:spcAft>
              <a:buNone/>
            </a:pPr>
            <a:endParaRPr b="1">
              <a:solidFill>
                <a:srgbClr val="FFFFFF"/>
              </a:solidFill>
              <a:latin typeface="Frank Ruhl Libre"/>
              <a:ea typeface="Frank Ruhl Libre"/>
              <a:cs typeface="Frank Ruhl Libre"/>
              <a:sym typeface="Frank Ruhl Libre"/>
            </a:endParaRPr>
          </a:p>
          <a:p>
            <a:pPr marL="457200" lvl="0" indent="0" algn="l" rtl="0">
              <a:spcBef>
                <a:spcPts val="0"/>
              </a:spcBef>
              <a:spcAft>
                <a:spcPts val="0"/>
              </a:spcAft>
              <a:buNone/>
            </a:pPr>
            <a:endParaRPr b="1">
              <a:solidFill>
                <a:srgbClr val="FFFFFF"/>
              </a:solidFill>
              <a:latin typeface="Frank Ruhl Libre"/>
              <a:ea typeface="Frank Ruhl Libre"/>
              <a:cs typeface="Frank Ruhl Libre"/>
              <a:sym typeface="Frank Ruhl Libre"/>
            </a:endParaRPr>
          </a:p>
        </p:txBody>
      </p:sp>
      <p:pic>
        <p:nvPicPr>
          <p:cNvPr id="493" name="Google Shape;493;p31"/>
          <p:cNvPicPr preferRelativeResize="0"/>
          <p:nvPr/>
        </p:nvPicPr>
        <p:blipFill rotWithShape="1">
          <a:blip r:embed="rId3">
            <a:alphaModFix/>
          </a:blip>
          <a:srcRect l="9016" r="7885"/>
          <a:stretch/>
        </p:blipFill>
        <p:spPr>
          <a:xfrm>
            <a:off x="2772962" y="2975075"/>
            <a:ext cx="2531349" cy="1856100"/>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rgbClr val="073763">
                <a:alpha val="76000"/>
              </a:srgbClr>
            </a:outerShdw>
          </a:effectLst>
        </p:spPr>
      </p:pic>
      <p:sp>
        <p:nvSpPr>
          <p:cNvPr id="494" name="Google Shape;494;p31"/>
          <p:cNvSpPr txBox="1"/>
          <p:nvPr/>
        </p:nvSpPr>
        <p:spPr>
          <a:xfrm>
            <a:off x="5562875" y="754025"/>
            <a:ext cx="2286300" cy="4170300"/>
          </a:xfrm>
          <a:prstGeom prst="rect">
            <a:avLst/>
          </a:prstGeom>
          <a:solidFill>
            <a:srgbClr val="07376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rgbClr val="FFFFFF"/>
                </a:solidFill>
                <a:latin typeface="Spectral"/>
                <a:ea typeface="Spectral"/>
                <a:cs typeface="Spectral"/>
                <a:sym typeface="Spectral"/>
                <a:hlinkClick r:id="rId4"/>
              </a:rPr>
              <a:t>Site Infographics</a:t>
            </a:r>
            <a:r>
              <a:rPr lang="en" b="1">
                <a:solidFill>
                  <a:srgbClr val="FFFFFF"/>
                </a:solidFill>
                <a:latin typeface="Spectral"/>
                <a:ea typeface="Spectral"/>
                <a:cs typeface="Spectral"/>
                <a:sym typeface="Spectral"/>
              </a:rPr>
              <a:t> </a:t>
            </a:r>
            <a:endParaRPr b="1">
              <a:solidFill>
                <a:srgbClr val="FFFFFF"/>
              </a:solidFill>
              <a:latin typeface="Spectral"/>
              <a:ea typeface="Spectral"/>
              <a:cs typeface="Spectral"/>
              <a:sym typeface="Spectral"/>
            </a:endParaRPr>
          </a:p>
          <a:p>
            <a:pPr marL="457200" lvl="0" indent="0" algn="l" rtl="0">
              <a:spcBef>
                <a:spcPts val="0"/>
              </a:spcBef>
              <a:spcAft>
                <a:spcPts val="0"/>
              </a:spcAft>
              <a:buNone/>
            </a:pPr>
            <a:endParaRPr b="1">
              <a:solidFill>
                <a:srgbClr val="FFFFFF"/>
              </a:solidFill>
              <a:latin typeface="Spectral"/>
              <a:ea typeface="Spectral"/>
              <a:cs typeface="Spectral"/>
              <a:sym typeface="Spectral"/>
            </a:endParaRPr>
          </a:p>
          <a:p>
            <a:pPr marL="457200" lvl="0" indent="-317500" algn="l" rtl="0">
              <a:spcBef>
                <a:spcPts val="0"/>
              </a:spcBef>
              <a:spcAft>
                <a:spcPts val="0"/>
              </a:spcAft>
              <a:buClr>
                <a:srgbClr val="FFFFFF"/>
              </a:buClr>
              <a:buSzPts val="1400"/>
              <a:buFont typeface="Spectral"/>
              <a:buChar char="●"/>
            </a:pPr>
            <a:r>
              <a:rPr lang="en" b="1">
                <a:solidFill>
                  <a:srgbClr val="FFFFFF"/>
                </a:solidFill>
                <a:latin typeface="Spectral"/>
                <a:ea typeface="Spectral"/>
                <a:cs typeface="Spectral"/>
                <a:sym typeface="Spectral"/>
              </a:rPr>
              <a:t>Visual Aid</a:t>
            </a:r>
            <a:endParaRPr b="1">
              <a:solidFill>
                <a:srgbClr val="FFFFFF"/>
              </a:solidFill>
              <a:latin typeface="Spectral"/>
              <a:ea typeface="Spectral"/>
              <a:cs typeface="Spectral"/>
              <a:sym typeface="Spectral"/>
            </a:endParaRPr>
          </a:p>
          <a:p>
            <a:pPr marL="457200" lvl="0" indent="0" algn="l" rtl="0">
              <a:spcBef>
                <a:spcPts val="0"/>
              </a:spcBef>
              <a:spcAft>
                <a:spcPts val="0"/>
              </a:spcAft>
              <a:buNone/>
            </a:pPr>
            <a:endParaRPr b="1">
              <a:solidFill>
                <a:srgbClr val="FFFFFF"/>
              </a:solidFill>
              <a:latin typeface="Spectral"/>
              <a:ea typeface="Spectral"/>
              <a:cs typeface="Spectral"/>
              <a:sym typeface="Spectral"/>
            </a:endParaRPr>
          </a:p>
          <a:p>
            <a:pPr marL="457200" lvl="0" indent="-317500" algn="l" rtl="0">
              <a:spcBef>
                <a:spcPts val="0"/>
              </a:spcBef>
              <a:spcAft>
                <a:spcPts val="0"/>
              </a:spcAft>
              <a:buClr>
                <a:srgbClr val="FFFFFF"/>
              </a:buClr>
              <a:buSzPts val="1400"/>
              <a:buFont typeface="Spectral"/>
              <a:buChar char="●"/>
            </a:pPr>
            <a:r>
              <a:rPr lang="en" b="1">
                <a:solidFill>
                  <a:srgbClr val="FFFFFF"/>
                </a:solidFill>
                <a:latin typeface="Spectral"/>
                <a:ea typeface="Spectral"/>
                <a:cs typeface="Spectral"/>
                <a:sym typeface="Spectral"/>
              </a:rPr>
              <a:t> Data</a:t>
            </a:r>
            <a:endParaRPr b="1">
              <a:solidFill>
                <a:srgbClr val="FFFFFF"/>
              </a:solidFill>
              <a:latin typeface="Spectral"/>
              <a:ea typeface="Spectral"/>
              <a:cs typeface="Spectral"/>
              <a:sym typeface="Spectral"/>
            </a:endParaRPr>
          </a:p>
          <a:p>
            <a:pPr marL="0" lvl="0" indent="0" algn="l" rtl="0">
              <a:spcBef>
                <a:spcPts val="0"/>
              </a:spcBef>
              <a:spcAft>
                <a:spcPts val="0"/>
              </a:spcAft>
              <a:buNone/>
            </a:pPr>
            <a:endParaRPr b="1">
              <a:solidFill>
                <a:srgbClr val="FFFFFF"/>
              </a:solidFill>
              <a:latin typeface="Spectral"/>
              <a:ea typeface="Spectral"/>
              <a:cs typeface="Spectral"/>
              <a:sym typeface="Spectral"/>
            </a:endParaRPr>
          </a:p>
          <a:p>
            <a:pPr marL="457200" lvl="0" indent="-317500" algn="l" rtl="0">
              <a:spcBef>
                <a:spcPts val="0"/>
              </a:spcBef>
              <a:spcAft>
                <a:spcPts val="0"/>
              </a:spcAft>
              <a:buClr>
                <a:srgbClr val="FFFFFF"/>
              </a:buClr>
              <a:buSzPts val="1400"/>
              <a:buFont typeface="Spectral"/>
              <a:buChar char="●"/>
            </a:pPr>
            <a:r>
              <a:rPr lang="en" b="1">
                <a:solidFill>
                  <a:srgbClr val="FFFFFF"/>
                </a:solidFill>
                <a:latin typeface="Spectral"/>
                <a:ea typeface="Spectral"/>
                <a:cs typeface="Spectral"/>
                <a:sym typeface="Spectral"/>
              </a:rPr>
              <a:t>Stakeholders</a:t>
            </a:r>
            <a:endParaRPr b="1">
              <a:solidFill>
                <a:srgbClr val="FFFFFF"/>
              </a:solidFill>
              <a:latin typeface="Spectral"/>
              <a:ea typeface="Spectral"/>
              <a:cs typeface="Spectral"/>
              <a:sym typeface="Spectral"/>
            </a:endParaRPr>
          </a:p>
          <a:p>
            <a:pPr marL="0" lvl="0" indent="0" algn="l" rtl="0">
              <a:spcBef>
                <a:spcPts val="0"/>
              </a:spcBef>
              <a:spcAft>
                <a:spcPts val="0"/>
              </a:spcAft>
              <a:buNone/>
            </a:pPr>
            <a:endParaRPr b="1">
              <a:solidFill>
                <a:srgbClr val="FFFFFF"/>
              </a:solidFill>
              <a:latin typeface="Spectral"/>
              <a:ea typeface="Spectral"/>
              <a:cs typeface="Spectral"/>
              <a:sym typeface="Spectral"/>
            </a:endParaRPr>
          </a:p>
          <a:p>
            <a:pPr marL="457200" lvl="0" indent="-317500" algn="l" rtl="0">
              <a:spcBef>
                <a:spcPts val="0"/>
              </a:spcBef>
              <a:spcAft>
                <a:spcPts val="0"/>
              </a:spcAft>
              <a:buClr>
                <a:srgbClr val="FFFFFF"/>
              </a:buClr>
              <a:buSzPts val="1400"/>
              <a:buFont typeface="Spectral"/>
              <a:buChar char="●"/>
            </a:pPr>
            <a:r>
              <a:rPr lang="en" b="1">
                <a:solidFill>
                  <a:srgbClr val="FFFFFF"/>
                </a:solidFill>
                <a:latin typeface="Spectral"/>
                <a:ea typeface="Spectral"/>
                <a:cs typeface="Spectral"/>
                <a:sym typeface="Spectral"/>
              </a:rPr>
              <a:t>Multi-Use</a:t>
            </a:r>
            <a:endParaRPr b="1">
              <a:solidFill>
                <a:srgbClr val="FFFFFF"/>
              </a:solidFill>
              <a:latin typeface="Spectral"/>
              <a:ea typeface="Spectral"/>
              <a:cs typeface="Spectral"/>
              <a:sym typeface="Spectral"/>
            </a:endParaRPr>
          </a:p>
          <a:p>
            <a:pPr marL="0" lvl="0" indent="0" algn="ctr" rtl="0">
              <a:spcBef>
                <a:spcPts val="0"/>
              </a:spcBef>
              <a:spcAft>
                <a:spcPts val="0"/>
              </a:spcAft>
              <a:buNone/>
            </a:pPr>
            <a:endParaRPr b="1">
              <a:solidFill>
                <a:srgbClr val="FFFFFF"/>
              </a:solidFill>
              <a:latin typeface="Spectral"/>
              <a:ea typeface="Spectral"/>
              <a:cs typeface="Spectral"/>
              <a:sym typeface="Spectral"/>
            </a:endParaRPr>
          </a:p>
        </p:txBody>
      </p:sp>
      <p:pic>
        <p:nvPicPr>
          <p:cNvPr id="495" name="Google Shape;495;p31"/>
          <p:cNvPicPr preferRelativeResize="0"/>
          <p:nvPr/>
        </p:nvPicPr>
        <p:blipFill rotWithShape="1">
          <a:blip r:embed="rId5">
            <a:alphaModFix/>
          </a:blip>
          <a:srcRect l="2987"/>
          <a:stretch/>
        </p:blipFill>
        <p:spPr>
          <a:xfrm>
            <a:off x="5716600" y="2975075"/>
            <a:ext cx="2023400" cy="1810725"/>
          </a:xfrm>
          <a:prstGeom prst="rect">
            <a:avLst/>
          </a:prstGeom>
          <a:noFill/>
          <a:ln w="9525" cap="flat" cmpd="sng">
            <a:solidFill>
              <a:schemeClr val="dk2"/>
            </a:solidFill>
            <a:prstDash val="solid"/>
            <a:round/>
            <a:headEnd type="none" w="sm" len="sm"/>
            <a:tailEnd type="none" w="sm" len="sm"/>
          </a:ln>
        </p:spPr>
      </p:pic>
      <p:sp>
        <p:nvSpPr>
          <p:cNvPr id="496" name="Google Shape;496;p31"/>
          <p:cNvSpPr txBox="1"/>
          <p:nvPr/>
        </p:nvSpPr>
        <p:spPr>
          <a:xfrm>
            <a:off x="237063" y="764100"/>
            <a:ext cx="2286300" cy="4141800"/>
          </a:xfrm>
          <a:prstGeom prst="rect">
            <a:avLst/>
          </a:prstGeom>
          <a:solidFill>
            <a:srgbClr val="07376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rgbClr val="FFFFFF"/>
                </a:solidFill>
                <a:latin typeface="Spectral"/>
                <a:ea typeface="Spectral"/>
                <a:cs typeface="Spectral"/>
                <a:sym typeface="Spectral"/>
              </a:rPr>
              <a:t>Brochures</a:t>
            </a:r>
            <a:endParaRPr b="1" u="sng">
              <a:solidFill>
                <a:srgbClr val="FFFFFF"/>
              </a:solidFill>
              <a:latin typeface="Spectral"/>
              <a:ea typeface="Spectral"/>
              <a:cs typeface="Spectral"/>
              <a:sym typeface="Spectral"/>
            </a:endParaRPr>
          </a:p>
          <a:p>
            <a:pPr marL="0" lvl="0" indent="0" algn="ctr" rtl="0">
              <a:spcBef>
                <a:spcPts val="0"/>
              </a:spcBef>
              <a:spcAft>
                <a:spcPts val="0"/>
              </a:spcAft>
              <a:buNone/>
            </a:pPr>
            <a:endParaRPr b="1">
              <a:solidFill>
                <a:srgbClr val="FFFFFF"/>
              </a:solidFill>
              <a:latin typeface="Spectral"/>
              <a:ea typeface="Spectral"/>
              <a:cs typeface="Spectral"/>
              <a:sym typeface="Spectral"/>
            </a:endParaRPr>
          </a:p>
          <a:p>
            <a:pPr marL="457200" lvl="0" indent="-317500" algn="l" rtl="0">
              <a:spcBef>
                <a:spcPts val="0"/>
              </a:spcBef>
              <a:spcAft>
                <a:spcPts val="0"/>
              </a:spcAft>
              <a:buClr>
                <a:srgbClr val="FFFFFF"/>
              </a:buClr>
              <a:buSzPts val="1400"/>
              <a:buFont typeface="Spectral"/>
              <a:buChar char="●"/>
            </a:pPr>
            <a:r>
              <a:rPr lang="en" b="1">
                <a:solidFill>
                  <a:srgbClr val="FFFFFF"/>
                </a:solidFill>
                <a:latin typeface="Spectral"/>
                <a:ea typeface="Spectral"/>
                <a:cs typeface="Spectral"/>
                <a:sym typeface="Spectral"/>
              </a:rPr>
              <a:t>Site Specific</a:t>
            </a:r>
            <a:endParaRPr b="1">
              <a:solidFill>
                <a:srgbClr val="FFFFFF"/>
              </a:solidFill>
              <a:latin typeface="Spectral"/>
              <a:ea typeface="Spectral"/>
              <a:cs typeface="Spectral"/>
              <a:sym typeface="Spectral"/>
            </a:endParaRPr>
          </a:p>
          <a:p>
            <a:pPr marL="0" lvl="0" indent="0" algn="ctr" rtl="0">
              <a:spcBef>
                <a:spcPts val="0"/>
              </a:spcBef>
              <a:spcAft>
                <a:spcPts val="0"/>
              </a:spcAft>
              <a:buNone/>
            </a:pPr>
            <a:endParaRPr b="1">
              <a:solidFill>
                <a:srgbClr val="FFFFFF"/>
              </a:solidFill>
              <a:latin typeface="Spectral"/>
              <a:ea typeface="Spectral"/>
              <a:cs typeface="Spectral"/>
              <a:sym typeface="Spectral"/>
            </a:endParaRPr>
          </a:p>
          <a:p>
            <a:pPr marL="457200" lvl="0" indent="-317500" algn="l" rtl="0">
              <a:spcBef>
                <a:spcPts val="0"/>
              </a:spcBef>
              <a:spcAft>
                <a:spcPts val="0"/>
              </a:spcAft>
              <a:buClr>
                <a:srgbClr val="FFFFFF"/>
              </a:buClr>
              <a:buSzPts val="1400"/>
              <a:buFont typeface="Spectral"/>
              <a:buChar char="●"/>
            </a:pPr>
            <a:r>
              <a:rPr lang="en" b="1">
                <a:solidFill>
                  <a:srgbClr val="FFFFFF"/>
                </a:solidFill>
                <a:latin typeface="Spectral"/>
                <a:ea typeface="Spectral"/>
                <a:cs typeface="Spectral"/>
                <a:sym typeface="Spectral"/>
              </a:rPr>
              <a:t>Programs and Services</a:t>
            </a:r>
            <a:endParaRPr b="1">
              <a:solidFill>
                <a:srgbClr val="FFFFFF"/>
              </a:solidFill>
              <a:latin typeface="Spectral"/>
              <a:ea typeface="Spectral"/>
              <a:cs typeface="Spectral"/>
              <a:sym typeface="Spectral"/>
            </a:endParaRPr>
          </a:p>
          <a:p>
            <a:pPr marL="0" lvl="0" indent="0" algn="ctr" rtl="0">
              <a:spcBef>
                <a:spcPts val="0"/>
              </a:spcBef>
              <a:spcAft>
                <a:spcPts val="0"/>
              </a:spcAft>
              <a:buNone/>
            </a:pPr>
            <a:endParaRPr b="1">
              <a:solidFill>
                <a:srgbClr val="FFFFFF"/>
              </a:solidFill>
              <a:latin typeface="Spectral"/>
              <a:ea typeface="Spectral"/>
              <a:cs typeface="Spectral"/>
              <a:sym typeface="Spectral"/>
            </a:endParaRPr>
          </a:p>
          <a:p>
            <a:pPr marL="457200" lvl="0" indent="-317500" algn="l" rtl="0">
              <a:spcBef>
                <a:spcPts val="0"/>
              </a:spcBef>
              <a:spcAft>
                <a:spcPts val="0"/>
              </a:spcAft>
              <a:buClr>
                <a:srgbClr val="FFFFFF"/>
              </a:buClr>
              <a:buSzPts val="1400"/>
              <a:buFont typeface="Spectral"/>
              <a:buChar char="●"/>
            </a:pPr>
            <a:r>
              <a:rPr lang="en" b="1">
                <a:solidFill>
                  <a:srgbClr val="FFFFFF"/>
                </a:solidFill>
                <a:latin typeface="Spectral"/>
                <a:ea typeface="Spectral"/>
                <a:cs typeface="Spectral"/>
                <a:sym typeface="Spectral"/>
              </a:rPr>
              <a:t>Contact Information</a:t>
            </a:r>
            <a:endParaRPr b="1">
              <a:solidFill>
                <a:srgbClr val="FFFFFF"/>
              </a:solidFill>
              <a:latin typeface="Spectral"/>
              <a:ea typeface="Spectral"/>
              <a:cs typeface="Spectral"/>
              <a:sym typeface="Spectral"/>
            </a:endParaRPr>
          </a:p>
        </p:txBody>
      </p:sp>
      <p:grpSp>
        <p:nvGrpSpPr>
          <p:cNvPr id="497" name="Google Shape;497;p31"/>
          <p:cNvGrpSpPr/>
          <p:nvPr/>
        </p:nvGrpSpPr>
        <p:grpSpPr>
          <a:xfrm>
            <a:off x="377425" y="2886579"/>
            <a:ext cx="2014071" cy="1877737"/>
            <a:chOff x="5039525" y="459625"/>
            <a:chExt cx="4104484" cy="3881225"/>
          </a:xfrm>
        </p:grpSpPr>
        <p:pic>
          <p:nvPicPr>
            <p:cNvPr id="498" name="Google Shape;498;p31"/>
            <p:cNvPicPr preferRelativeResize="0"/>
            <p:nvPr/>
          </p:nvPicPr>
          <p:blipFill>
            <a:blip r:embed="rId6">
              <a:alphaModFix/>
            </a:blip>
            <a:stretch>
              <a:fillRect/>
            </a:stretch>
          </p:blipFill>
          <p:spPr>
            <a:xfrm rot="360729">
              <a:off x="7403749" y="577550"/>
              <a:ext cx="1553624" cy="3645400"/>
            </a:xfrm>
            <a:prstGeom prst="rect">
              <a:avLst/>
            </a:prstGeom>
            <a:noFill/>
            <a:ln>
              <a:noFill/>
            </a:ln>
          </p:spPr>
        </p:pic>
        <p:pic>
          <p:nvPicPr>
            <p:cNvPr id="499" name="Google Shape;499;p31"/>
            <p:cNvPicPr preferRelativeResize="0"/>
            <p:nvPr/>
          </p:nvPicPr>
          <p:blipFill>
            <a:blip r:embed="rId7">
              <a:alphaModFix/>
            </a:blip>
            <a:stretch>
              <a:fillRect/>
            </a:stretch>
          </p:blipFill>
          <p:spPr>
            <a:xfrm rot="-719408">
              <a:off x="5400559" y="580955"/>
              <a:ext cx="1550182" cy="3638567"/>
            </a:xfrm>
            <a:prstGeom prst="rect">
              <a:avLst/>
            </a:prstGeom>
            <a:noFill/>
            <a:ln>
              <a:noFill/>
            </a:ln>
          </p:spPr>
        </p:pic>
        <p:pic>
          <p:nvPicPr>
            <p:cNvPr id="500" name="Google Shape;500;p31"/>
            <p:cNvPicPr preferRelativeResize="0"/>
            <p:nvPr/>
          </p:nvPicPr>
          <p:blipFill>
            <a:blip r:embed="rId8">
              <a:alphaModFix/>
            </a:blip>
            <a:stretch>
              <a:fillRect/>
            </a:stretch>
          </p:blipFill>
          <p:spPr>
            <a:xfrm>
              <a:off x="6328525" y="538763"/>
              <a:ext cx="1553625" cy="3658075"/>
            </a:xfrm>
            <a:prstGeom prst="rect">
              <a:avLst/>
            </a:prstGeom>
            <a:noFill/>
            <a:ln>
              <a:noFill/>
            </a:ln>
          </p:spPr>
        </p:pic>
      </p:grpSp>
      <p:sp>
        <p:nvSpPr>
          <p:cNvPr id="501" name="Google Shape;501;p31"/>
          <p:cNvSpPr/>
          <p:nvPr/>
        </p:nvSpPr>
        <p:spPr>
          <a:xfrm>
            <a:off x="237075" y="749850"/>
            <a:ext cx="2286300" cy="41418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1"/>
          <p:cNvSpPr/>
          <p:nvPr/>
        </p:nvSpPr>
        <p:spPr>
          <a:xfrm>
            <a:off x="2697513" y="749850"/>
            <a:ext cx="2691300" cy="41703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1"/>
          <p:cNvSpPr/>
          <p:nvPr/>
        </p:nvSpPr>
        <p:spPr>
          <a:xfrm>
            <a:off x="5562950" y="735000"/>
            <a:ext cx="2286300" cy="41703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2"/>
                                        </p:tgtEl>
                                        <p:attrNameLst>
                                          <p:attrName>style.visibility</p:attrName>
                                        </p:attrNameLst>
                                      </p:cBhvr>
                                      <p:to>
                                        <p:strVal val="visible"/>
                                      </p:to>
                                    </p:set>
                                    <p:animEffect transition="in" filter="fade">
                                      <p:cBhvr>
                                        <p:cTn id="7" dur="1000"/>
                                        <p:tgtEl>
                                          <p:spTgt spid="5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3"/>
                                        </p:tgtEl>
                                        <p:attrNameLst>
                                          <p:attrName>style.visibility</p:attrName>
                                        </p:attrNameLst>
                                      </p:cBhvr>
                                      <p:to>
                                        <p:strVal val="visible"/>
                                      </p:to>
                                    </p:set>
                                    <p:animEffect transition="in" filter="fade">
                                      <p:cBhvr>
                                        <p:cTn id="12" dur="1000"/>
                                        <p:tgtEl>
                                          <p:spTgt spid="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32"/>
          <p:cNvSpPr/>
          <p:nvPr/>
        </p:nvSpPr>
        <p:spPr>
          <a:xfrm>
            <a:off x="0" y="189000"/>
            <a:ext cx="7944600" cy="470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9" name="Google Shape;509;p32"/>
          <p:cNvPicPr preferRelativeResize="0"/>
          <p:nvPr/>
        </p:nvPicPr>
        <p:blipFill rotWithShape="1">
          <a:blip r:embed="rId3">
            <a:alphaModFix/>
          </a:blip>
          <a:srcRect l="2056" b="4979"/>
          <a:stretch/>
        </p:blipFill>
        <p:spPr>
          <a:xfrm>
            <a:off x="-38975" y="2770250"/>
            <a:ext cx="1483804" cy="1102700"/>
          </a:xfrm>
          <a:prstGeom prst="rect">
            <a:avLst/>
          </a:prstGeom>
          <a:noFill/>
          <a:ln>
            <a:noFill/>
          </a:ln>
        </p:spPr>
      </p:pic>
      <p:pic>
        <p:nvPicPr>
          <p:cNvPr id="510" name="Google Shape;510;p32"/>
          <p:cNvPicPr preferRelativeResize="0"/>
          <p:nvPr/>
        </p:nvPicPr>
        <p:blipFill rotWithShape="1">
          <a:blip r:embed="rId4">
            <a:alphaModFix/>
          </a:blip>
          <a:srcRect l="5164" t="7209" r="5173"/>
          <a:stretch/>
        </p:blipFill>
        <p:spPr>
          <a:xfrm>
            <a:off x="-17300" y="3738862"/>
            <a:ext cx="1566550" cy="1023226"/>
          </a:xfrm>
          <a:prstGeom prst="rect">
            <a:avLst/>
          </a:prstGeom>
          <a:noFill/>
          <a:ln>
            <a:noFill/>
          </a:ln>
        </p:spPr>
      </p:pic>
      <p:pic>
        <p:nvPicPr>
          <p:cNvPr id="511" name="Google Shape;511;p32"/>
          <p:cNvPicPr preferRelativeResize="0"/>
          <p:nvPr/>
        </p:nvPicPr>
        <p:blipFill rotWithShape="1">
          <a:blip r:embed="rId5">
            <a:alphaModFix/>
          </a:blip>
          <a:srcRect l="8642"/>
          <a:stretch/>
        </p:blipFill>
        <p:spPr>
          <a:xfrm>
            <a:off x="20050" y="1612500"/>
            <a:ext cx="1483800" cy="1128850"/>
          </a:xfrm>
          <a:prstGeom prst="rect">
            <a:avLst/>
          </a:prstGeom>
          <a:noFill/>
          <a:ln>
            <a:noFill/>
          </a:ln>
        </p:spPr>
      </p:pic>
      <p:pic>
        <p:nvPicPr>
          <p:cNvPr id="512" name="Google Shape;512;p32"/>
          <p:cNvPicPr preferRelativeResize="0"/>
          <p:nvPr/>
        </p:nvPicPr>
        <p:blipFill>
          <a:blip r:embed="rId6">
            <a:alphaModFix/>
          </a:blip>
          <a:stretch>
            <a:fillRect/>
          </a:stretch>
        </p:blipFill>
        <p:spPr>
          <a:xfrm>
            <a:off x="2860737" y="618150"/>
            <a:ext cx="2054125" cy="1023226"/>
          </a:xfrm>
          <a:prstGeom prst="rect">
            <a:avLst/>
          </a:prstGeom>
          <a:noFill/>
          <a:ln>
            <a:noFill/>
          </a:ln>
        </p:spPr>
      </p:pic>
      <p:pic>
        <p:nvPicPr>
          <p:cNvPr id="513" name="Google Shape;513;p32"/>
          <p:cNvPicPr preferRelativeResize="0"/>
          <p:nvPr/>
        </p:nvPicPr>
        <p:blipFill>
          <a:blip r:embed="rId7">
            <a:alphaModFix/>
          </a:blip>
          <a:stretch>
            <a:fillRect/>
          </a:stretch>
        </p:blipFill>
        <p:spPr>
          <a:xfrm>
            <a:off x="6398199" y="1641400"/>
            <a:ext cx="1440452" cy="1088275"/>
          </a:xfrm>
          <a:prstGeom prst="rect">
            <a:avLst/>
          </a:prstGeom>
          <a:noFill/>
          <a:ln>
            <a:noFill/>
          </a:ln>
        </p:spPr>
      </p:pic>
      <p:pic>
        <p:nvPicPr>
          <p:cNvPr id="514" name="Google Shape;514;p32"/>
          <p:cNvPicPr preferRelativeResize="0"/>
          <p:nvPr/>
        </p:nvPicPr>
        <p:blipFill>
          <a:blip r:embed="rId8">
            <a:alphaModFix/>
          </a:blip>
          <a:stretch>
            <a:fillRect/>
          </a:stretch>
        </p:blipFill>
        <p:spPr>
          <a:xfrm>
            <a:off x="1463650" y="618152"/>
            <a:ext cx="1392480" cy="1023225"/>
          </a:xfrm>
          <a:prstGeom prst="rect">
            <a:avLst/>
          </a:prstGeom>
          <a:noFill/>
          <a:ln>
            <a:noFill/>
          </a:ln>
        </p:spPr>
      </p:pic>
      <p:pic>
        <p:nvPicPr>
          <p:cNvPr id="515" name="Google Shape;515;p32"/>
          <p:cNvPicPr preferRelativeResize="0"/>
          <p:nvPr/>
        </p:nvPicPr>
        <p:blipFill rotWithShape="1">
          <a:blip r:embed="rId9">
            <a:alphaModFix/>
          </a:blip>
          <a:srcRect l="13337"/>
          <a:stretch/>
        </p:blipFill>
        <p:spPr>
          <a:xfrm>
            <a:off x="6240631" y="618150"/>
            <a:ext cx="1566545" cy="1023226"/>
          </a:xfrm>
          <a:prstGeom prst="rect">
            <a:avLst/>
          </a:prstGeom>
          <a:noFill/>
          <a:ln>
            <a:noFill/>
          </a:ln>
        </p:spPr>
      </p:pic>
      <p:pic>
        <p:nvPicPr>
          <p:cNvPr id="516" name="Google Shape;516;p32"/>
          <p:cNvPicPr preferRelativeResize="0"/>
          <p:nvPr/>
        </p:nvPicPr>
        <p:blipFill rotWithShape="1">
          <a:blip r:embed="rId10">
            <a:alphaModFix/>
          </a:blip>
          <a:srcRect l="6270" b="497"/>
          <a:stretch/>
        </p:blipFill>
        <p:spPr>
          <a:xfrm>
            <a:off x="6398550" y="2655850"/>
            <a:ext cx="1440451" cy="1077175"/>
          </a:xfrm>
          <a:prstGeom prst="rect">
            <a:avLst/>
          </a:prstGeom>
          <a:noFill/>
          <a:ln>
            <a:noFill/>
          </a:ln>
        </p:spPr>
      </p:pic>
      <p:pic>
        <p:nvPicPr>
          <p:cNvPr id="517" name="Google Shape;517;p32"/>
          <p:cNvPicPr preferRelativeResize="0"/>
          <p:nvPr/>
        </p:nvPicPr>
        <p:blipFill>
          <a:blip r:embed="rId11">
            <a:alphaModFix/>
          </a:blip>
          <a:stretch>
            <a:fillRect/>
          </a:stretch>
        </p:blipFill>
        <p:spPr>
          <a:xfrm>
            <a:off x="5875825" y="3756075"/>
            <a:ext cx="1972675" cy="988800"/>
          </a:xfrm>
          <a:prstGeom prst="rect">
            <a:avLst/>
          </a:prstGeom>
          <a:noFill/>
          <a:ln>
            <a:noFill/>
          </a:ln>
        </p:spPr>
      </p:pic>
      <p:pic>
        <p:nvPicPr>
          <p:cNvPr id="518" name="Google Shape;518;p32"/>
          <p:cNvPicPr preferRelativeResize="0"/>
          <p:nvPr/>
        </p:nvPicPr>
        <p:blipFill>
          <a:blip r:embed="rId12">
            <a:alphaModFix/>
          </a:blip>
          <a:stretch>
            <a:fillRect/>
          </a:stretch>
        </p:blipFill>
        <p:spPr>
          <a:xfrm>
            <a:off x="1539675" y="3756075"/>
            <a:ext cx="1533100" cy="1023249"/>
          </a:xfrm>
          <a:prstGeom prst="rect">
            <a:avLst/>
          </a:prstGeom>
          <a:noFill/>
          <a:ln>
            <a:noFill/>
          </a:ln>
        </p:spPr>
      </p:pic>
      <p:pic>
        <p:nvPicPr>
          <p:cNvPr id="519" name="Google Shape;519;p32"/>
          <p:cNvPicPr preferRelativeResize="0"/>
          <p:nvPr/>
        </p:nvPicPr>
        <p:blipFill>
          <a:blip r:embed="rId13">
            <a:alphaModFix/>
          </a:blip>
          <a:stretch>
            <a:fillRect/>
          </a:stretch>
        </p:blipFill>
        <p:spPr>
          <a:xfrm>
            <a:off x="4435375" y="3756075"/>
            <a:ext cx="1440450" cy="988801"/>
          </a:xfrm>
          <a:prstGeom prst="rect">
            <a:avLst/>
          </a:prstGeom>
          <a:noFill/>
          <a:ln>
            <a:noFill/>
          </a:ln>
        </p:spPr>
      </p:pic>
      <p:pic>
        <p:nvPicPr>
          <p:cNvPr id="520" name="Google Shape;520;p32"/>
          <p:cNvPicPr preferRelativeResize="0"/>
          <p:nvPr/>
        </p:nvPicPr>
        <p:blipFill>
          <a:blip r:embed="rId14">
            <a:alphaModFix/>
          </a:blip>
          <a:stretch>
            <a:fillRect/>
          </a:stretch>
        </p:blipFill>
        <p:spPr>
          <a:xfrm>
            <a:off x="3037975" y="3766650"/>
            <a:ext cx="1392476" cy="988775"/>
          </a:xfrm>
          <a:prstGeom prst="rect">
            <a:avLst/>
          </a:prstGeom>
          <a:noFill/>
          <a:ln>
            <a:noFill/>
          </a:ln>
        </p:spPr>
      </p:pic>
      <p:sp>
        <p:nvSpPr>
          <p:cNvPr id="521" name="Google Shape;521;p32"/>
          <p:cNvSpPr txBox="1"/>
          <p:nvPr/>
        </p:nvSpPr>
        <p:spPr>
          <a:xfrm>
            <a:off x="1505875" y="1598225"/>
            <a:ext cx="4890300" cy="2134800"/>
          </a:xfrm>
          <a:prstGeom prst="rect">
            <a:avLst/>
          </a:prstGeom>
          <a:solidFill>
            <a:srgbClr val="FFFFFF"/>
          </a:solidFill>
          <a:ln w="38100" cap="flat" cmpd="sng">
            <a:solidFill>
              <a:srgbClr val="1C4587"/>
            </a:solidFill>
            <a:prstDash val="solid"/>
            <a:round/>
            <a:headEnd type="none" w="sm" len="sm"/>
            <a:tailEnd type="none" w="sm" len="sm"/>
          </a:ln>
        </p:spPr>
        <p:txBody>
          <a:bodyPr spcFirstLastPara="1" wrap="square" lIns="91425" tIns="91425" rIns="91425" bIns="91425" anchor="t" anchorCtr="0">
            <a:noAutofit/>
          </a:bodyPr>
          <a:lstStyle/>
          <a:p>
            <a:pPr marL="914400" lvl="0" indent="0" algn="l" rtl="0">
              <a:spcBef>
                <a:spcPts val="0"/>
              </a:spcBef>
              <a:spcAft>
                <a:spcPts val="0"/>
              </a:spcAft>
              <a:buNone/>
            </a:pPr>
            <a:endParaRPr>
              <a:solidFill>
                <a:srgbClr val="1C4587"/>
              </a:solidFill>
              <a:latin typeface="Spectral"/>
              <a:ea typeface="Spectral"/>
              <a:cs typeface="Spectral"/>
              <a:sym typeface="Spectral"/>
            </a:endParaRPr>
          </a:p>
        </p:txBody>
      </p:sp>
      <p:sp>
        <p:nvSpPr>
          <p:cNvPr id="522" name="Google Shape;522;p32"/>
          <p:cNvSpPr txBox="1"/>
          <p:nvPr/>
        </p:nvSpPr>
        <p:spPr>
          <a:xfrm>
            <a:off x="1847450" y="1934888"/>
            <a:ext cx="997500" cy="501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1C4587"/>
                </a:solidFill>
                <a:latin typeface="Spectral"/>
                <a:ea typeface="Spectral"/>
                <a:cs typeface="Spectral"/>
                <a:sym typeface="Spectral"/>
              </a:rPr>
              <a:t>Parents</a:t>
            </a:r>
            <a:endParaRPr sz="1800" b="1">
              <a:solidFill>
                <a:srgbClr val="1C4587"/>
              </a:solidFill>
              <a:latin typeface="Spectral"/>
              <a:ea typeface="Spectral"/>
              <a:cs typeface="Spectral"/>
              <a:sym typeface="Spectral"/>
            </a:endParaRPr>
          </a:p>
        </p:txBody>
      </p:sp>
      <p:sp>
        <p:nvSpPr>
          <p:cNvPr id="523" name="Google Shape;523;p32"/>
          <p:cNvSpPr txBox="1"/>
          <p:nvPr/>
        </p:nvSpPr>
        <p:spPr>
          <a:xfrm>
            <a:off x="2887759" y="2377125"/>
            <a:ext cx="1692900" cy="643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a:solidFill>
                  <a:srgbClr val="1C4587"/>
                </a:solidFill>
                <a:latin typeface="Spectral"/>
                <a:ea typeface="Spectral"/>
                <a:cs typeface="Spectral"/>
                <a:sym typeface="Spectral"/>
              </a:rPr>
              <a:t>Staff</a:t>
            </a:r>
            <a:endParaRPr sz="4800" b="1">
              <a:solidFill>
                <a:srgbClr val="1C4587"/>
              </a:solidFill>
              <a:latin typeface="Spectral"/>
              <a:ea typeface="Spectral"/>
              <a:cs typeface="Spectral"/>
              <a:sym typeface="Spectral"/>
            </a:endParaRPr>
          </a:p>
        </p:txBody>
      </p:sp>
      <p:sp>
        <p:nvSpPr>
          <p:cNvPr id="524" name="Google Shape;524;p32"/>
          <p:cNvSpPr txBox="1"/>
          <p:nvPr/>
        </p:nvSpPr>
        <p:spPr>
          <a:xfrm>
            <a:off x="1773200" y="3137550"/>
            <a:ext cx="1440600" cy="501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1C4587"/>
                </a:solidFill>
                <a:latin typeface="Spectral"/>
                <a:ea typeface="Spectral"/>
                <a:cs typeface="Spectral"/>
                <a:sym typeface="Spectral"/>
              </a:rPr>
              <a:t>Students</a:t>
            </a:r>
            <a:endParaRPr sz="2400" b="1">
              <a:solidFill>
                <a:srgbClr val="1C4587"/>
              </a:solidFill>
              <a:latin typeface="Spectral"/>
              <a:ea typeface="Spectral"/>
              <a:cs typeface="Spectral"/>
              <a:sym typeface="Spectral"/>
            </a:endParaRPr>
          </a:p>
        </p:txBody>
      </p:sp>
      <p:sp>
        <p:nvSpPr>
          <p:cNvPr id="525" name="Google Shape;525;p32"/>
          <p:cNvSpPr txBox="1"/>
          <p:nvPr/>
        </p:nvSpPr>
        <p:spPr>
          <a:xfrm>
            <a:off x="4795500" y="3020313"/>
            <a:ext cx="1266300" cy="5013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1C4587"/>
                </a:solidFill>
                <a:latin typeface="Spectral"/>
                <a:ea typeface="Spectral"/>
                <a:cs typeface="Spectral"/>
                <a:sym typeface="Spectral"/>
              </a:rPr>
              <a:t>RCOE</a:t>
            </a:r>
            <a:endParaRPr sz="2000" b="1">
              <a:solidFill>
                <a:srgbClr val="1C4587"/>
              </a:solidFill>
              <a:latin typeface="Spectral"/>
              <a:ea typeface="Spectral"/>
              <a:cs typeface="Spectral"/>
              <a:sym typeface="Spectral"/>
            </a:endParaRPr>
          </a:p>
        </p:txBody>
      </p:sp>
      <p:sp>
        <p:nvSpPr>
          <p:cNvPr id="526" name="Google Shape;526;p32"/>
          <p:cNvSpPr txBox="1"/>
          <p:nvPr/>
        </p:nvSpPr>
        <p:spPr>
          <a:xfrm>
            <a:off x="3819325" y="1842725"/>
            <a:ext cx="2421300" cy="5013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1C4587"/>
                </a:solidFill>
                <a:latin typeface="Spectral"/>
                <a:ea typeface="Spectral"/>
                <a:cs typeface="Spectral"/>
                <a:sym typeface="Spectral"/>
              </a:rPr>
              <a:t>Administration</a:t>
            </a:r>
            <a:r>
              <a:rPr lang="en" sz="1800" b="1">
                <a:solidFill>
                  <a:srgbClr val="1C4587"/>
                </a:solidFill>
                <a:latin typeface="Spectral"/>
                <a:ea typeface="Spectral"/>
                <a:cs typeface="Spectral"/>
                <a:sym typeface="Spectral"/>
              </a:rPr>
              <a:t>	</a:t>
            </a:r>
            <a:endParaRPr sz="1800" b="1">
              <a:solidFill>
                <a:srgbClr val="1C4587"/>
              </a:solidFill>
              <a:latin typeface="Spectral"/>
              <a:ea typeface="Spectral"/>
              <a:cs typeface="Spectral"/>
              <a:sym typeface="Spectral"/>
            </a:endParaRPr>
          </a:p>
        </p:txBody>
      </p:sp>
      <p:sp>
        <p:nvSpPr>
          <p:cNvPr id="527" name="Google Shape;527;p32"/>
          <p:cNvSpPr txBox="1"/>
          <p:nvPr/>
        </p:nvSpPr>
        <p:spPr>
          <a:xfrm>
            <a:off x="668250" y="81000"/>
            <a:ext cx="6763500" cy="5340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Results Reports</a:t>
            </a:r>
            <a:endParaRPr sz="3000" b="1">
              <a:solidFill>
                <a:srgbClr val="F1C232"/>
              </a:solidFill>
              <a:latin typeface="Spectral"/>
              <a:ea typeface="Spectral"/>
              <a:cs typeface="Spectral"/>
              <a:sym typeface="Spectral"/>
            </a:endParaRPr>
          </a:p>
        </p:txBody>
      </p:sp>
      <p:pic>
        <p:nvPicPr>
          <p:cNvPr id="528" name="Google Shape;528;p32"/>
          <p:cNvPicPr preferRelativeResize="0"/>
          <p:nvPr/>
        </p:nvPicPr>
        <p:blipFill>
          <a:blip r:embed="rId15">
            <a:alphaModFix/>
          </a:blip>
          <a:stretch>
            <a:fillRect/>
          </a:stretch>
        </p:blipFill>
        <p:spPr>
          <a:xfrm>
            <a:off x="4914875" y="608493"/>
            <a:ext cx="1325751" cy="966682"/>
          </a:xfrm>
          <a:prstGeom prst="rect">
            <a:avLst/>
          </a:prstGeom>
          <a:noFill/>
          <a:ln w="9525" cap="flat" cmpd="sng">
            <a:solidFill>
              <a:srgbClr val="FFFFFF"/>
            </a:solidFill>
            <a:prstDash val="solid"/>
            <a:round/>
            <a:headEnd type="none" w="sm" len="sm"/>
            <a:tailEnd type="none" w="sm" len="sm"/>
          </a:ln>
        </p:spPr>
      </p:pic>
      <p:pic>
        <p:nvPicPr>
          <p:cNvPr id="529" name="Google Shape;529;p32"/>
          <p:cNvPicPr preferRelativeResize="0"/>
          <p:nvPr/>
        </p:nvPicPr>
        <p:blipFill>
          <a:blip r:embed="rId16">
            <a:alphaModFix/>
          </a:blip>
          <a:stretch>
            <a:fillRect/>
          </a:stretch>
        </p:blipFill>
        <p:spPr>
          <a:xfrm>
            <a:off x="18600" y="641400"/>
            <a:ext cx="1440451" cy="1023250"/>
          </a:xfrm>
          <a:prstGeom prst="rect">
            <a:avLst/>
          </a:prstGeom>
          <a:noFill/>
          <a:ln w="9525" cap="flat" cmpd="sng">
            <a:solidFill>
              <a:srgbClr val="FFFFFF"/>
            </a:solidFill>
            <a:prstDash val="solid"/>
            <a:round/>
            <a:headEnd type="none" w="sm" len="sm"/>
            <a:tailEnd type="none" w="sm" len="sm"/>
          </a:ln>
        </p:spPr>
      </p:pic>
      <p:pic>
        <p:nvPicPr>
          <p:cNvPr id="530" name="Google Shape;530;p32"/>
          <p:cNvPicPr preferRelativeResize="0"/>
          <p:nvPr/>
        </p:nvPicPr>
        <p:blipFill>
          <a:blip r:embed="rId17">
            <a:alphaModFix/>
          </a:blip>
          <a:stretch>
            <a:fillRect/>
          </a:stretch>
        </p:blipFill>
        <p:spPr>
          <a:xfrm>
            <a:off x="3024475" y="3742125"/>
            <a:ext cx="1392474" cy="1043634"/>
          </a:xfrm>
          <a:prstGeom prst="rect">
            <a:avLst/>
          </a:prstGeom>
          <a:noFill/>
          <a:ln>
            <a:noFill/>
          </a:ln>
        </p:spPr>
      </p:pic>
      <p:sp>
        <p:nvSpPr>
          <p:cNvPr id="531" name="Google Shape;531;p32"/>
          <p:cNvSpPr/>
          <p:nvPr/>
        </p:nvSpPr>
        <p:spPr>
          <a:xfrm>
            <a:off x="10050" y="608500"/>
            <a:ext cx="7924500" cy="4285200"/>
          </a:xfrm>
          <a:prstGeom prst="rect">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33"/>
          <p:cNvSpPr/>
          <p:nvPr/>
        </p:nvSpPr>
        <p:spPr>
          <a:xfrm>
            <a:off x="0" y="219450"/>
            <a:ext cx="7944600" cy="4704600"/>
          </a:xfrm>
          <a:prstGeom prst="rect">
            <a:avLst/>
          </a:prstGeom>
          <a:solidFill>
            <a:srgbClr val="FFFFFF"/>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endParaRPr>
              <a:solidFill>
                <a:srgbClr val="073763"/>
              </a:solidFill>
            </a:endParaRPr>
          </a:p>
        </p:txBody>
      </p:sp>
      <p:sp>
        <p:nvSpPr>
          <p:cNvPr id="537" name="Google Shape;537;p33"/>
          <p:cNvSpPr txBox="1"/>
          <p:nvPr/>
        </p:nvSpPr>
        <p:spPr>
          <a:xfrm>
            <a:off x="668250" y="81000"/>
            <a:ext cx="6763500" cy="5340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Results Reports Panel</a:t>
            </a:r>
            <a:endParaRPr sz="3000" b="1">
              <a:solidFill>
                <a:srgbClr val="F1C232"/>
              </a:solidFill>
              <a:latin typeface="Spectral"/>
              <a:ea typeface="Spectral"/>
              <a:cs typeface="Spectral"/>
              <a:sym typeface="Spectral"/>
            </a:endParaRPr>
          </a:p>
        </p:txBody>
      </p:sp>
      <p:sp>
        <p:nvSpPr>
          <p:cNvPr id="538" name="Google Shape;538;p33"/>
          <p:cNvSpPr txBox="1"/>
          <p:nvPr/>
        </p:nvSpPr>
        <p:spPr>
          <a:xfrm>
            <a:off x="244775" y="774725"/>
            <a:ext cx="4641300" cy="40893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endParaRPr>
              <a:solidFill>
                <a:srgbClr val="073763"/>
              </a:solidFill>
            </a:endParaRPr>
          </a:p>
          <a:p>
            <a:pPr marL="457200" lvl="0" indent="-317500" algn="l" rtl="0">
              <a:lnSpc>
                <a:spcPct val="150000"/>
              </a:lnSpc>
              <a:spcBef>
                <a:spcPts val="0"/>
              </a:spcBef>
              <a:spcAft>
                <a:spcPts val="0"/>
              </a:spcAft>
              <a:buClr>
                <a:srgbClr val="073763"/>
              </a:buClr>
              <a:buSzPts val="1400"/>
              <a:buChar char="●"/>
            </a:pPr>
            <a:r>
              <a:rPr lang="en">
                <a:solidFill>
                  <a:srgbClr val="073763"/>
                </a:solidFill>
              </a:rPr>
              <a:t>Site Administration</a:t>
            </a:r>
            <a:endParaRPr>
              <a:solidFill>
                <a:srgbClr val="073763"/>
              </a:solidFill>
            </a:endParaRPr>
          </a:p>
          <a:p>
            <a:pPr marL="914400" lvl="1" indent="-317500" algn="l" rtl="0">
              <a:lnSpc>
                <a:spcPct val="150000"/>
              </a:lnSpc>
              <a:spcBef>
                <a:spcPts val="0"/>
              </a:spcBef>
              <a:spcAft>
                <a:spcPts val="0"/>
              </a:spcAft>
              <a:buClr>
                <a:srgbClr val="073763"/>
              </a:buClr>
              <a:buSzPts val="1400"/>
              <a:buChar char="○"/>
            </a:pPr>
            <a:r>
              <a:rPr lang="en">
                <a:solidFill>
                  <a:srgbClr val="073763"/>
                </a:solidFill>
              </a:rPr>
              <a:t>Principals and Assistant Principals</a:t>
            </a:r>
            <a:endParaRPr>
              <a:solidFill>
                <a:srgbClr val="073763"/>
              </a:solidFill>
            </a:endParaRPr>
          </a:p>
          <a:p>
            <a:pPr marL="457200" lvl="0" indent="-317500" algn="l" rtl="0">
              <a:lnSpc>
                <a:spcPct val="150000"/>
              </a:lnSpc>
              <a:spcBef>
                <a:spcPts val="0"/>
              </a:spcBef>
              <a:spcAft>
                <a:spcPts val="0"/>
              </a:spcAft>
              <a:buClr>
                <a:srgbClr val="073763"/>
              </a:buClr>
              <a:buSzPts val="1400"/>
              <a:buChar char="●"/>
            </a:pPr>
            <a:r>
              <a:rPr lang="en">
                <a:solidFill>
                  <a:srgbClr val="073763"/>
                </a:solidFill>
              </a:rPr>
              <a:t>District Administration</a:t>
            </a:r>
            <a:endParaRPr>
              <a:solidFill>
                <a:srgbClr val="073763"/>
              </a:solidFill>
            </a:endParaRPr>
          </a:p>
          <a:p>
            <a:pPr marL="914400" lvl="1" indent="-317500" algn="l" rtl="0">
              <a:lnSpc>
                <a:spcPct val="150000"/>
              </a:lnSpc>
              <a:spcBef>
                <a:spcPts val="0"/>
              </a:spcBef>
              <a:spcAft>
                <a:spcPts val="0"/>
              </a:spcAft>
              <a:buClr>
                <a:srgbClr val="073763"/>
              </a:buClr>
              <a:buSzPts val="1400"/>
              <a:buChar char="○"/>
            </a:pPr>
            <a:r>
              <a:rPr lang="en">
                <a:solidFill>
                  <a:srgbClr val="073763"/>
                </a:solidFill>
              </a:rPr>
              <a:t>Assistant Superintendents, Directors and Coordinators</a:t>
            </a:r>
            <a:endParaRPr>
              <a:solidFill>
                <a:srgbClr val="073763"/>
              </a:solidFill>
            </a:endParaRPr>
          </a:p>
          <a:p>
            <a:pPr marL="457200" lvl="0" indent="-317500" algn="l" rtl="0">
              <a:lnSpc>
                <a:spcPct val="150000"/>
              </a:lnSpc>
              <a:spcBef>
                <a:spcPts val="0"/>
              </a:spcBef>
              <a:spcAft>
                <a:spcPts val="0"/>
              </a:spcAft>
              <a:buClr>
                <a:srgbClr val="073763"/>
              </a:buClr>
              <a:buSzPts val="1400"/>
              <a:buChar char="●"/>
            </a:pPr>
            <a:r>
              <a:rPr lang="en">
                <a:solidFill>
                  <a:srgbClr val="073763"/>
                </a:solidFill>
              </a:rPr>
              <a:t>District AVID TOSA, District School Counselors</a:t>
            </a:r>
            <a:endParaRPr>
              <a:solidFill>
                <a:srgbClr val="073763"/>
              </a:solidFill>
            </a:endParaRPr>
          </a:p>
          <a:p>
            <a:pPr marL="457200" lvl="0" indent="-317500" algn="l" rtl="0">
              <a:lnSpc>
                <a:spcPct val="150000"/>
              </a:lnSpc>
              <a:spcBef>
                <a:spcPts val="0"/>
              </a:spcBef>
              <a:spcAft>
                <a:spcPts val="0"/>
              </a:spcAft>
              <a:buClr>
                <a:srgbClr val="073763"/>
              </a:buClr>
              <a:buSzPts val="1400"/>
              <a:buChar char="●"/>
            </a:pPr>
            <a:r>
              <a:rPr lang="en">
                <a:solidFill>
                  <a:srgbClr val="073763"/>
                </a:solidFill>
              </a:rPr>
              <a:t>County Administration</a:t>
            </a:r>
            <a:endParaRPr>
              <a:solidFill>
                <a:srgbClr val="073763"/>
              </a:solidFill>
            </a:endParaRPr>
          </a:p>
          <a:p>
            <a:pPr marL="457200" lvl="0" indent="-317500" algn="l" rtl="0">
              <a:lnSpc>
                <a:spcPct val="150000"/>
              </a:lnSpc>
              <a:spcBef>
                <a:spcPts val="0"/>
              </a:spcBef>
              <a:spcAft>
                <a:spcPts val="0"/>
              </a:spcAft>
              <a:buClr>
                <a:srgbClr val="073763"/>
              </a:buClr>
              <a:buSzPts val="1400"/>
              <a:buChar char="●"/>
            </a:pPr>
            <a:r>
              <a:rPr lang="en">
                <a:solidFill>
                  <a:srgbClr val="073763"/>
                </a:solidFill>
              </a:rPr>
              <a:t>County Representatives</a:t>
            </a:r>
            <a:endParaRPr>
              <a:solidFill>
                <a:srgbClr val="073763"/>
              </a:solidFill>
            </a:endParaRPr>
          </a:p>
          <a:p>
            <a:pPr marL="457200" lvl="0" indent="-317500" algn="l" rtl="0">
              <a:lnSpc>
                <a:spcPct val="150000"/>
              </a:lnSpc>
              <a:spcBef>
                <a:spcPts val="0"/>
              </a:spcBef>
              <a:spcAft>
                <a:spcPts val="0"/>
              </a:spcAft>
              <a:buClr>
                <a:srgbClr val="073763"/>
              </a:buClr>
              <a:buSzPts val="1400"/>
              <a:buChar char="●"/>
            </a:pPr>
            <a:r>
              <a:rPr lang="en">
                <a:solidFill>
                  <a:srgbClr val="073763"/>
                </a:solidFill>
              </a:rPr>
              <a:t>School Counselors </a:t>
            </a:r>
            <a:endParaRPr>
              <a:solidFill>
                <a:srgbClr val="073763"/>
              </a:solidFill>
            </a:endParaRPr>
          </a:p>
          <a:p>
            <a:pPr marL="0" lvl="0" indent="0" algn="l" rtl="0">
              <a:spcBef>
                <a:spcPts val="0"/>
              </a:spcBef>
              <a:spcAft>
                <a:spcPts val="0"/>
              </a:spcAft>
              <a:buNone/>
            </a:pPr>
            <a:endParaRPr>
              <a:solidFill>
                <a:srgbClr val="073763"/>
              </a:solidFill>
            </a:endParaRPr>
          </a:p>
          <a:p>
            <a:pPr marL="457200" lvl="0" indent="0" algn="l" rtl="0">
              <a:spcBef>
                <a:spcPts val="0"/>
              </a:spcBef>
              <a:spcAft>
                <a:spcPts val="0"/>
              </a:spcAft>
              <a:buNone/>
            </a:pPr>
            <a:endParaRPr>
              <a:solidFill>
                <a:srgbClr val="073763"/>
              </a:solidFill>
            </a:endParaRPr>
          </a:p>
          <a:p>
            <a:pPr marL="0" lvl="0" indent="0" algn="l" rtl="0">
              <a:spcBef>
                <a:spcPts val="0"/>
              </a:spcBef>
              <a:spcAft>
                <a:spcPts val="0"/>
              </a:spcAft>
              <a:buNone/>
            </a:pPr>
            <a:endParaRPr>
              <a:latin typeface="Frank Ruhl Libre Light"/>
              <a:ea typeface="Frank Ruhl Libre Light"/>
              <a:cs typeface="Frank Ruhl Libre Light"/>
              <a:sym typeface="Frank Ruhl Libre Light"/>
            </a:endParaRPr>
          </a:p>
          <a:p>
            <a:pPr marL="457200" lvl="0" indent="0" algn="l" rtl="0">
              <a:spcBef>
                <a:spcPts val="0"/>
              </a:spcBef>
              <a:spcAft>
                <a:spcPts val="0"/>
              </a:spcAft>
              <a:buNone/>
            </a:pPr>
            <a:endParaRPr>
              <a:latin typeface="Frank Ruhl Libre Light"/>
              <a:ea typeface="Frank Ruhl Libre Light"/>
              <a:cs typeface="Frank Ruhl Libre Light"/>
              <a:sym typeface="Frank Ruhl Libre Light"/>
            </a:endParaRPr>
          </a:p>
        </p:txBody>
      </p:sp>
      <p:pic>
        <p:nvPicPr>
          <p:cNvPr id="539" name="Google Shape;539;p33"/>
          <p:cNvPicPr preferRelativeResize="0"/>
          <p:nvPr/>
        </p:nvPicPr>
        <p:blipFill>
          <a:blip r:embed="rId3">
            <a:alphaModFix/>
          </a:blip>
          <a:stretch>
            <a:fillRect/>
          </a:stretch>
        </p:blipFill>
        <p:spPr>
          <a:xfrm>
            <a:off x="3342175" y="3448675"/>
            <a:ext cx="4493676" cy="1306875"/>
          </a:xfrm>
          <a:prstGeom prst="rect">
            <a:avLst/>
          </a:prstGeom>
          <a:noFill/>
          <a:ln>
            <a:noFill/>
          </a:ln>
        </p:spPr>
      </p:pic>
      <p:pic>
        <p:nvPicPr>
          <p:cNvPr id="540" name="Google Shape;540;p33"/>
          <p:cNvPicPr preferRelativeResize="0"/>
          <p:nvPr/>
        </p:nvPicPr>
        <p:blipFill rotWithShape="1">
          <a:blip r:embed="rId4">
            <a:alphaModFix/>
          </a:blip>
          <a:srcRect r="28759" b="43842"/>
          <a:stretch/>
        </p:blipFill>
        <p:spPr>
          <a:xfrm>
            <a:off x="5380950" y="1357825"/>
            <a:ext cx="2168074" cy="12059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4"/>
          <p:cNvSpPr/>
          <p:nvPr/>
        </p:nvSpPr>
        <p:spPr>
          <a:xfrm>
            <a:off x="0" y="219450"/>
            <a:ext cx="7944600" cy="4704600"/>
          </a:xfrm>
          <a:prstGeom prst="rect">
            <a:avLst/>
          </a:prstGeom>
          <a:solidFill>
            <a:srgbClr val="FFFFFF"/>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endParaRPr>
              <a:solidFill>
                <a:srgbClr val="073763"/>
              </a:solidFill>
            </a:endParaRPr>
          </a:p>
        </p:txBody>
      </p:sp>
      <p:sp>
        <p:nvSpPr>
          <p:cNvPr id="546" name="Google Shape;546;p34"/>
          <p:cNvSpPr txBox="1"/>
          <p:nvPr/>
        </p:nvSpPr>
        <p:spPr>
          <a:xfrm>
            <a:off x="668250" y="81000"/>
            <a:ext cx="6763500" cy="5340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Results Report Schedule</a:t>
            </a:r>
            <a:endParaRPr sz="3000" b="1">
              <a:solidFill>
                <a:srgbClr val="F1C232"/>
              </a:solidFill>
              <a:latin typeface="Spectral"/>
              <a:ea typeface="Spectral"/>
              <a:cs typeface="Spectral"/>
              <a:sym typeface="Spectral"/>
            </a:endParaRPr>
          </a:p>
        </p:txBody>
      </p:sp>
      <p:pic>
        <p:nvPicPr>
          <p:cNvPr id="547" name="Google Shape;547;p34"/>
          <p:cNvPicPr preferRelativeResize="0"/>
          <p:nvPr/>
        </p:nvPicPr>
        <p:blipFill rotWithShape="1">
          <a:blip r:embed="rId3">
            <a:alphaModFix/>
          </a:blip>
          <a:srcRect r="42555"/>
          <a:stretch/>
        </p:blipFill>
        <p:spPr>
          <a:xfrm>
            <a:off x="5001750" y="2668225"/>
            <a:ext cx="2702874" cy="2220574"/>
          </a:xfrm>
          <a:prstGeom prst="rect">
            <a:avLst/>
          </a:prstGeom>
          <a:noFill/>
          <a:ln w="38100" cap="flat" cmpd="sng">
            <a:solidFill>
              <a:srgbClr val="F1C232"/>
            </a:solidFill>
            <a:prstDash val="solid"/>
            <a:round/>
            <a:headEnd type="none" w="sm" len="sm"/>
            <a:tailEnd type="none" w="sm" len="sm"/>
          </a:ln>
        </p:spPr>
      </p:pic>
      <p:pic>
        <p:nvPicPr>
          <p:cNvPr id="548" name="Google Shape;548;p34"/>
          <p:cNvPicPr preferRelativeResize="0"/>
          <p:nvPr/>
        </p:nvPicPr>
        <p:blipFill rotWithShape="1">
          <a:blip r:embed="rId4">
            <a:alphaModFix/>
          </a:blip>
          <a:srcRect r="42469"/>
          <a:stretch/>
        </p:blipFill>
        <p:spPr>
          <a:xfrm>
            <a:off x="5001750" y="685850"/>
            <a:ext cx="2702874" cy="2059225"/>
          </a:xfrm>
          <a:prstGeom prst="rect">
            <a:avLst/>
          </a:prstGeom>
          <a:noFill/>
          <a:ln w="38100" cap="flat" cmpd="sng">
            <a:solidFill>
              <a:srgbClr val="F1C232"/>
            </a:solidFill>
            <a:prstDash val="solid"/>
            <a:round/>
            <a:headEnd type="none" w="sm" len="sm"/>
            <a:tailEnd type="none" w="sm" len="sm"/>
          </a:ln>
        </p:spPr>
      </p:pic>
      <p:sp>
        <p:nvSpPr>
          <p:cNvPr id="549" name="Google Shape;549;p34"/>
          <p:cNvSpPr txBox="1"/>
          <p:nvPr/>
        </p:nvSpPr>
        <p:spPr>
          <a:xfrm>
            <a:off x="39450" y="834750"/>
            <a:ext cx="5096700" cy="40893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a:solidFill>
                <a:srgbClr val="073763"/>
              </a:solidFill>
            </a:endParaRPr>
          </a:p>
          <a:p>
            <a:pPr marL="457200" lvl="0" indent="-342900" algn="l" rtl="0">
              <a:spcBef>
                <a:spcPts val="0"/>
              </a:spcBef>
              <a:spcAft>
                <a:spcPts val="0"/>
              </a:spcAft>
              <a:buClr>
                <a:srgbClr val="073763"/>
              </a:buClr>
              <a:buSzPts val="1800"/>
              <a:buChar char="●"/>
            </a:pPr>
            <a:r>
              <a:rPr lang="en" sz="1800">
                <a:solidFill>
                  <a:srgbClr val="073763"/>
                </a:solidFill>
              </a:rPr>
              <a:t>Sign Up Sheet</a:t>
            </a:r>
            <a:endParaRPr sz="1800">
              <a:solidFill>
                <a:srgbClr val="073763"/>
              </a:solidFill>
            </a:endParaRPr>
          </a:p>
          <a:p>
            <a:pPr marL="914400" lvl="1" indent="-342900" algn="l" rtl="0">
              <a:spcBef>
                <a:spcPts val="0"/>
              </a:spcBef>
              <a:spcAft>
                <a:spcPts val="0"/>
              </a:spcAft>
              <a:buClr>
                <a:srgbClr val="073763"/>
              </a:buClr>
              <a:buSzPts val="1800"/>
              <a:buChar char="○"/>
            </a:pPr>
            <a:r>
              <a:rPr lang="en" sz="1800">
                <a:solidFill>
                  <a:srgbClr val="073763"/>
                </a:solidFill>
              </a:rPr>
              <a:t>Scheduled dates/times</a:t>
            </a:r>
            <a:endParaRPr sz="1800">
              <a:solidFill>
                <a:srgbClr val="073763"/>
              </a:solidFill>
            </a:endParaRPr>
          </a:p>
          <a:p>
            <a:pPr marL="914400" lvl="1" indent="-342900" algn="l" rtl="0">
              <a:spcBef>
                <a:spcPts val="0"/>
              </a:spcBef>
              <a:spcAft>
                <a:spcPts val="0"/>
              </a:spcAft>
              <a:buClr>
                <a:srgbClr val="073763"/>
              </a:buClr>
              <a:buSzPts val="1800"/>
              <a:buChar char="○"/>
            </a:pPr>
            <a:r>
              <a:rPr lang="en" sz="1800">
                <a:solidFill>
                  <a:srgbClr val="073763"/>
                </a:solidFill>
              </a:rPr>
              <a:t>Sites sign up for time slot</a:t>
            </a:r>
            <a:endParaRPr sz="1800">
              <a:solidFill>
                <a:srgbClr val="073763"/>
              </a:solidFill>
            </a:endParaRPr>
          </a:p>
          <a:p>
            <a:pPr marL="914400" lvl="0" indent="0" algn="l" rtl="0">
              <a:spcBef>
                <a:spcPts val="0"/>
              </a:spcBef>
              <a:spcAft>
                <a:spcPts val="0"/>
              </a:spcAft>
              <a:buNone/>
            </a:pPr>
            <a:endParaRPr sz="1800">
              <a:solidFill>
                <a:srgbClr val="073763"/>
              </a:solidFill>
            </a:endParaRPr>
          </a:p>
          <a:p>
            <a:pPr marL="457200" lvl="0" indent="-342900" algn="l" rtl="0">
              <a:spcBef>
                <a:spcPts val="0"/>
              </a:spcBef>
              <a:spcAft>
                <a:spcPts val="0"/>
              </a:spcAft>
              <a:buClr>
                <a:srgbClr val="073763"/>
              </a:buClr>
              <a:buSzPts val="1800"/>
              <a:buChar char="●"/>
            </a:pPr>
            <a:r>
              <a:rPr lang="en" sz="1800">
                <a:solidFill>
                  <a:srgbClr val="073763"/>
                </a:solidFill>
              </a:rPr>
              <a:t>15 minute time slots</a:t>
            </a:r>
            <a:endParaRPr sz="1800">
              <a:solidFill>
                <a:srgbClr val="073763"/>
              </a:solidFill>
            </a:endParaRPr>
          </a:p>
          <a:p>
            <a:pPr marL="914400" lvl="1" indent="-342900" algn="l" rtl="0">
              <a:spcBef>
                <a:spcPts val="0"/>
              </a:spcBef>
              <a:spcAft>
                <a:spcPts val="0"/>
              </a:spcAft>
              <a:buClr>
                <a:srgbClr val="073763"/>
              </a:buClr>
              <a:buSzPts val="1800"/>
              <a:buChar char="○"/>
            </a:pPr>
            <a:r>
              <a:rPr lang="en" sz="1800">
                <a:solidFill>
                  <a:srgbClr val="073763"/>
                </a:solidFill>
              </a:rPr>
              <a:t>10 minutes for each team to present</a:t>
            </a:r>
            <a:endParaRPr sz="1800">
              <a:solidFill>
                <a:srgbClr val="073763"/>
              </a:solidFill>
            </a:endParaRPr>
          </a:p>
          <a:p>
            <a:pPr marL="457200" lvl="0" indent="0" algn="l" rtl="0">
              <a:spcBef>
                <a:spcPts val="0"/>
              </a:spcBef>
              <a:spcAft>
                <a:spcPts val="0"/>
              </a:spcAft>
              <a:buNone/>
            </a:pPr>
            <a:endParaRPr>
              <a:solidFill>
                <a:srgbClr val="073763"/>
              </a:solidFill>
            </a:endParaRPr>
          </a:p>
          <a:p>
            <a:pPr marL="0" lvl="0" indent="0" algn="l" rtl="0">
              <a:spcBef>
                <a:spcPts val="0"/>
              </a:spcBef>
              <a:spcAft>
                <a:spcPts val="0"/>
              </a:spcAft>
              <a:buNone/>
            </a:pPr>
            <a:endParaRPr>
              <a:latin typeface="Frank Ruhl Libre Light"/>
              <a:ea typeface="Frank Ruhl Libre Light"/>
              <a:cs typeface="Frank Ruhl Libre Light"/>
              <a:sym typeface="Frank Ruhl Libre Light"/>
            </a:endParaRPr>
          </a:p>
          <a:p>
            <a:pPr marL="457200" lvl="0" indent="0" algn="l" rtl="0">
              <a:spcBef>
                <a:spcPts val="0"/>
              </a:spcBef>
              <a:spcAft>
                <a:spcPts val="0"/>
              </a:spcAft>
              <a:buNone/>
            </a:pPr>
            <a:endParaRPr>
              <a:latin typeface="Frank Ruhl Libre Light"/>
              <a:ea typeface="Frank Ruhl Libre Light"/>
              <a:cs typeface="Frank Ruhl Libre Light"/>
              <a:sym typeface="Frank Ruhl Libre Light"/>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grpSp>
        <p:nvGrpSpPr>
          <p:cNvPr id="554" name="Google Shape;554;p35"/>
          <p:cNvGrpSpPr/>
          <p:nvPr/>
        </p:nvGrpSpPr>
        <p:grpSpPr>
          <a:xfrm>
            <a:off x="1291544" y="1123522"/>
            <a:ext cx="1840997" cy="1840987"/>
            <a:chOff x="6643075" y="3664250"/>
            <a:chExt cx="407950" cy="407975"/>
          </a:xfrm>
        </p:grpSpPr>
        <p:sp>
          <p:nvSpPr>
            <p:cNvPr id="555" name="Google Shape;555;p35"/>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5"/>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 name="Google Shape;557;p35"/>
          <p:cNvSpPr/>
          <p:nvPr/>
        </p:nvSpPr>
        <p:spPr>
          <a:xfrm>
            <a:off x="851504" y="1548807"/>
            <a:ext cx="287750" cy="2747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5"/>
          <p:cNvSpPr/>
          <p:nvPr/>
        </p:nvSpPr>
        <p:spPr>
          <a:xfrm rot="2697479">
            <a:off x="2747802" y="2955516"/>
            <a:ext cx="436838" cy="41710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5"/>
          <p:cNvSpPr/>
          <p:nvPr/>
        </p:nvSpPr>
        <p:spPr>
          <a:xfrm>
            <a:off x="3093385" y="2717391"/>
            <a:ext cx="174983" cy="16711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5"/>
          <p:cNvSpPr/>
          <p:nvPr/>
        </p:nvSpPr>
        <p:spPr>
          <a:xfrm rot="1280255">
            <a:off x="652129" y="2377597"/>
            <a:ext cx="174931" cy="16712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1" name="Google Shape;561;p35"/>
          <p:cNvPicPr preferRelativeResize="0"/>
          <p:nvPr/>
        </p:nvPicPr>
        <p:blipFill rotWithShape="1">
          <a:blip r:embed="rId3">
            <a:alphaModFix/>
          </a:blip>
          <a:srcRect b="7201"/>
          <a:stretch/>
        </p:blipFill>
        <p:spPr>
          <a:xfrm>
            <a:off x="551850" y="753900"/>
            <a:ext cx="7117426" cy="4283475"/>
          </a:xfrm>
          <a:prstGeom prst="rect">
            <a:avLst/>
          </a:prstGeom>
          <a:noFill/>
          <a:ln>
            <a:noFill/>
          </a:ln>
        </p:spPr>
      </p:pic>
      <p:sp>
        <p:nvSpPr>
          <p:cNvPr id="562" name="Google Shape;562;p35"/>
          <p:cNvSpPr txBox="1"/>
          <p:nvPr/>
        </p:nvSpPr>
        <p:spPr>
          <a:xfrm>
            <a:off x="681550" y="246700"/>
            <a:ext cx="6858000" cy="5670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Results Report Rubric</a:t>
            </a:r>
            <a:endParaRPr sz="3000" b="1">
              <a:solidFill>
                <a:srgbClr val="F1C232"/>
              </a:solidFill>
              <a:latin typeface="Spectral"/>
              <a:ea typeface="Spectral"/>
              <a:cs typeface="Spectral"/>
              <a:sym typeface="Spectr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grpSp>
        <p:nvGrpSpPr>
          <p:cNvPr id="567" name="Google Shape;567;p36"/>
          <p:cNvGrpSpPr/>
          <p:nvPr/>
        </p:nvGrpSpPr>
        <p:grpSpPr>
          <a:xfrm>
            <a:off x="1291544" y="1123522"/>
            <a:ext cx="1840997" cy="1840987"/>
            <a:chOff x="6643075" y="3664250"/>
            <a:chExt cx="407950" cy="407975"/>
          </a:xfrm>
        </p:grpSpPr>
        <p:sp>
          <p:nvSpPr>
            <p:cNvPr id="568" name="Google Shape;568;p36"/>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6"/>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36"/>
          <p:cNvGrpSpPr/>
          <p:nvPr/>
        </p:nvGrpSpPr>
        <p:grpSpPr>
          <a:xfrm rot="-587347">
            <a:off x="1183544" y="3204300"/>
            <a:ext cx="756889" cy="756846"/>
            <a:chOff x="576250" y="4319400"/>
            <a:chExt cx="442075" cy="442050"/>
          </a:xfrm>
        </p:grpSpPr>
        <p:sp>
          <p:nvSpPr>
            <p:cNvPr id="571" name="Google Shape;571;p36"/>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6"/>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6"/>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6"/>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36"/>
          <p:cNvSpPr/>
          <p:nvPr/>
        </p:nvSpPr>
        <p:spPr>
          <a:xfrm>
            <a:off x="851504" y="1548807"/>
            <a:ext cx="287750" cy="2747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6"/>
          <p:cNvSpPr/>
          <p:nvPr/>
        </p:nvSpPr>
        <p:spPr>
          <a:xfrm rot="2697479">
            <a:off x="2747802" y="2955516"/>
            <a:ext cx="436838" cy="41710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6"/>
          <p:cNvSpPr/>
          <p:nvPr/>
        </p:nvSpPr>
        <p:spPr>
          <a:xfrm>
            <a:off x="3093385" y="2717391"/>
            <a:ext cx="174983" cy="16711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6"/>
          <p:cNvSpPr/>
          <p:nvPr/>
        </p:nvSpPr>
        <p:spPr>
          <a:xfrm rot="1280255">
            <a:off x="652129" y="2377597"/>
            <a:ext cx="174931" cy="16712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9" name="Google Shape;579;p36"/>
          <p:cNvPicPr preferRelativeResize="0"/>
          <p:nvPr/>
        </p:nvPicPr>
        <p:blipFill rotWithShape="1">
          <a:blip r:embed="rId3">
            <a:alphaModFix/>
          </a:blip>
          <a:srcRect b="3586"/>
          <a:stretch/>
        </p:blipFill>
        <p:spPr>
          <a:xfrm>
            <a:off x="532975" y="328050"/>
            <a:ext cx="7145724" cy="4688100"/>
          </a:xfrm>
          <a:prstGeom prst="rect">
            <a:avLst/>
          </a:prstGeom>
          <a:noFill/>
          <a:ln>
            <a:noFill/>
          </a:ln>
        </p:spPr>
      </p:pic>
      <p:sp>
        <p:nvSpPr>
          <p:cNvPr id="580" name="Google Shape;580;p36"/>
          <p:cNvSpPr txBox="1"/>
          <p:nvPr/>
        </p:nvSpPr>
        <p:spPr>
          <a:xfrm>
            <a:off x="670988" y="239625"/>
            <a:ext cx="6869700" cy="6447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Results Report Rubric</a:t>
            </a:r>
            <a:endParaRPr sz="3000" b="1">
              <a:solidFill>
                <a:srgbClr val="F1C232"/>
              </a:solidFill>
              <a:latin typeface="Spectral"/>
              <a:ea typeface="Spectral"/>
              <a:cs typeface="Spectral"/>
              <a:sym typeface="Spectr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grpSp>
        <p:nvGrpSpPr>
          <p:cNvPr id="585" name="Google Shape;585;p37"/>
          <p:cNvGrpSpPr/>
          <p:nvPr/>
        </p:nvGrpSpPr>
        <p:grpSpPr>
          <a:xfrm>
            <a:off x="1291544" y="1123522"/>
            <a:ext cx="1840997" cy="1840987"/>
            <a:chOff x="6643075" y="3664250"/>
            <a:chExt cx="407950" cy="407975"/>
          </a:xfrm>
        </p:grpSpPr>
        <p:sp>
          <p:nvSpPr>
            <p:cNvPr id="586" name="Google Shape;586;p37"/>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8" name="Google Shape;588;p37"/>
          <p:cNvSpPr/>
          <p:nvPr/>
        </p:nvSpPr>
        <p:spPr>
          <a:xfrm>
            <a:off x="851504" y="1548807"/>
            <a:ext cx="287750" cy="2747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rot="2697479">
            <a:off x="2747802" y="2955516"/>
            <a:ext cx="436838" cy="41710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3093385" y="2717391"/>
            <a:ext cx="174983" cy="16711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rot="1280255">
            <a:off x="652129" y="2377597"/>
            <a:ext cx="174931" cy="16712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2" name="Google Shape;592;p37"/>
          <p:cNvPicPr preferRelativeResize="0"/>
          <p:nvPr/>
        </p:nvPicPr>
        <p:blipFill>
          <a:blip r:embed="rId3">
            <a:alphaModFix/>
          </a:blip>
          <a:stretch>
            <a:fillRect/>
          </a:stretch>
        </p:blipFill>
        <p:spPr>
          <a:xfrm>
            <a:off x="627700" y="907425"/>
            <a:ext cx="7306099" cy="4043275"/>
          </a:xfrm>
          <a:prstGeom prst="rect">
            <a:avLst/>
          </a:prstGeom>
          <a:noFill/>
          <a:ln>
            <a:noFill/>
          </a:ln>
        </p:spPr>
      </p:pic>
      <p:sp>
        <p:nvSpPr>
          <p:cNvPr id="593" name="Google Shape;593;p37"/>
          <p:cNvSpPr txBox="1"/>
          <p:nvPr/>
        </p:nvSpPr>
        <p:spPr>
          <a:xfrm>
            <a:off x="791550" y="436925"/>
            <a:ext cx="6838200" cy="5013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Results Report Best Practices</a:t>
            </a:r>
            <a:endParaRPr sz="3000" b="1">
              <a:solidFill>
                <a:srgbClr val="F1C232"/>
              </a:solidFill>
              <a:latin typeface="Spectral"/>
              <a:ea typeface="Spectral"/>
              <a:cs typeface="Spectral"/>
              <a:sym typeface="Spectr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grpSp>
        <p:nvGrpSpPr>
          <p:cNvPr id="598" name="Google Shape;598;p38"/>
          <p:cNvGrpSpPr/>
          <p:nvPr/>
        </p:nvGrpSpPr>
        <p:grpSpPr>
          <a:xfrm>
            <a:off x="1291544" y="1123522"/>
            <a:ext cx="1840997" cy="1840987"/>
            <a:chOff x="6643075" y="3664250"/>
            <a:chExt cx="407950" cy="407975"/>
          </a:xfrm>
        </p:grpSpPr>
        <p:sp>
          <p:nvSpPr>
            <p:cNvPr id="599" name="Google Shape;599;p38"/>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1" name="Google Shape;601;p38"/>
          <p:cNvSpPr/>
          <p:nvPr/>
        </p:nvSpPr>
        <p:spPr>
          <a:xfrm>
            <a:off x="851504" y="1548807"/>
            <a:ext cx="287750" cy="2747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rot="2697479">
            <a:off x="2747802" y="2955516"/>
            <a:ext cx="436838" cy="41710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3093385" y="2717391"/>
            <a:ext cx="174983" cy="16711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txBox="1"/>
          <p:nvPr/>
        </p:nvSpPr>
        <p:spPr>
          <a:xfrm>
            <a:off x="2129250" y="447025"/>
            <a:ext cx="6838200" cy="5013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Results Report Sample</a:t>
            </a:r>
            <a:endParaRPr sz="3000" b="1">
              <a:solidFill>
                <a:srgbClr val="F1C232"/>
              </a:solidFill>
              <a:latin typeface="Spectral"/>
              <a:ea typeface="Spectral"/>
              <a:cs typeface="Spectral"/>
              <a:sym typeface="Spectral"/>
            </a:endParaRPr>
          </a:p>
        </p:txBody>
      </p:sp>
      <p:grpSp>
        <p:nvGrpSpPr>
          <p:cNvPr id="605" name="Google Shape;605;p38"/>
          <p:cNvGrpSpPr/>
          <p:nvPr/>
        </p:nvGrpSpPr>
        <p:grpSpPr>
          <a:xfrm>
            <a:off x="87350" y="993000"/>
            <a:ext cx="5395299" cy="4000075"/>
            <a:chOff x="87350" y="993000"/>
            <a:chExt cx="5395299" cy="4000075"/>
          </a:xfrm>
        </p:grpSpPr>
        <p:pic>
          <p:nvPicPr>
            <p:cNvPr id="606" name="Google Shape;606;p38"/>
            <p:cNvPicPr preferRelativeResize="0"/>
            <p:nvPr/>
          </p:nvPicPr>
          <p:blipFill>
            <a:blip r:embed="rId3">
              <a:alphaModFix/>
            </a:blip>
            <a:stretch>
              <a:fillRect/>
            </a:stretch>
          </p:blipFill>
          <p:spPr>
            <a:xfrm>
              <a:off x="87350" y="993000"/>
              <a:ext cx="5395299" cy="3028625"/>
            </a:xfrm>
            <a:prstGeom prst="rect">
              <a:avLst/>
            </a:prstGeom>
            <a:noFill/>
            <a:ln>
              <a:noFill/>
            </a:ln>
          </p:spPr>
        </p:pic>
        <p:sp>
          <p:nvSpPr>
            <p:cNvPr id="607" name="Google Shape;607;p38"/>
            <p:cNvSpPr/>
            <p:nvPr/>
          </p:nvSpPr>
          <p:spPr>
            <a:xfrm>
              <a:off x="279400" y="3465775"/>
              <a:ext cx="1762800" cy="1527300"/>
            </a:xfrm>
            <a:prstGeom prst="star10">
              <a:avLst>
                <a:gd name="adj" fmla="val 42533"/>
                <a:gd name="hf" fmla="val 105146"/>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1C4587"/>
                  </a:solidFill>
                </a:rPr>
                <a:t>Reflect school theme</a:t>
              </a:r>
              <a:endParaRPr b="1">
                <a:solidFill>
                  <a:srgbClr val="1C4587"/>
                </a:solidFill>
              </a:endParaRPr>
            </a:p>
          </p:txBody>
        </p:sp>
      </p:grpSp>
      <p:grpSp>
        <p:nvGrpSpPr>
          <p:cNvPr id="608" name="Google Shape;608;p38"/>
          <p:cNvGrpSpPr/>
          <p:nvPr/>
        </p:nvGrpSpPr>
        <p:grpSpPr>
          <a:xfrm>
            <a:off x="3890220" y="993000"/>
            <a:ext cx="5192980" cy="3258325"/>
            <a:chOff x="3890220" y="993000"/>
            <a:chExt cx="5192980" cy="3258325"/>
          </a:xfrm>
        </p:grpSpPr>
        <p:pic>
          <p:nvPicPr>
            <p:cNvPr id="609" name="Google Shape;609;p38"/>
            <p:cNvPicPr preferRelativeResize="0"/>
            <p:nvPr/>
          </p:nvPicPr>
          <p:blipFill>
            <a:blip r:embed="rId4">
              <a:alphaModFix/>
            </a:blip>
            <a:stretch>
              <a:fillRect/>
            </a:stretch>
          </p:blipFill>
          <p:spPr>
            <a:xfrm>
              <a:off x="3890220" y="1665400"/>
              <a:ext cx="4562712" cy="2585925"/>
            </a:xfrm>
            <a:prstGeom prst="rect">
              <a:avLst/>
            </a:prstGeom>
            <a:noFill/>
            <a:ln>
              <a:noFill/>
            </a:ln>
          </p:spPr>
        </p:pic>
        <p:sp>
          <p:nvSpPr>
            <p:cNvPr id="610" name="Google Shape;610;p38"/>
            <p:cNvSpPr/>
            <p:nvPr/>
          </p:nvSpPr>
          <p:spPr>
            <a:xfrm>
              <a:off x="7320400" y="993000"/>
              <a:ext cx="1762800" cy="1527300"/>
            </a:xfrm>
            <a:prstGeom prst="star10">
              <a:avLst>
                <a:gd name="adj" fmla="val 42533"/>
                <a:gd name="hf" fmla="val 105146"/>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1C4587"/>
                  </a:solidFill>
                </a:rPr>
                <a:t>Pictures </a:t>
              </a:r>
              <a:endParaRPr b="1">
                <a:solidFill>
                  <a:srgbClr val="1C4587"/>
                </a:solidFill>
              </a:endParaRPr>
            </a:p>
            <a:p>
              <a:pPr marL="0" lvl="0" indent="0" algn="ctr" rtl="0">
                <a:spcBef>
                  <a:spcPts val="0"/>
                </a:spcBef>
                <a:spcAft>
                  <a:spcPts val="0"/>
                </a:spcAft>
                <a:buNone/>
              </a:pPr>
              <a:r>
                <a:rPr lang="en" b="1">
                  <a:solidFill>
                    <a:srgbClr val="1C4587"/>
                  </a:solidFill>
                </a:rPr>
                <a:t>tell the story</a:t>
              </a:r>
              <a:endParaRPr b="1">
                <a:solidFill>
                  <a:srgbClr val="1C4587"/>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8"/>
                                        </p:tgtEl>
                                        <p:attrNameLst>
                                          <p:attrName>style.visibility</p:attrName>
                                        </p:attrNameLst>
                                      </p:cBhvr>
                                      <p:to>
                                        <p:strVal val="visible"/>
                                      </p:to>
                                    </p:set>
                                    <p:animEffect transition="in" filter="fade">
                                      <p:cBhvr>
                                        <p:cTn id="7" dur="10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grpSp>
        <p:nvGrpSpPr>
          <p:cNvPr id="615" name="Google Shape;615;p39"/>
          <p:cNvGrpSpPr/>
          <p:nvPr/>
        </p:nvGrpSpPr>
        <p:grpSpPr>
          <a:xfrm>
            <a:off x="1291544" y="1123522"/>
            <a:ext cx="1840997" cy="1840987"/>
            <a:chOff x="6643075" y="3664250"/>
            <a:chExt cx="407950" cy="407975"/>
          </a:xfrm>
        </p:grpSpPr>
        <p:sp>
          <p:nvSpPr>
            <p:cNvPr id="616" name="Google Shape;616;p3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8" name="Google Shape;618;p39"/>
          <p:cNvSpPr/>
          <p:nvPr/>
        </p:nvSpPr>
        <p:spPr>
          <a:xfrm>
            <a:off x="851504" y="1548807"/>
            <a:ext cx="287750" cy="2747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9"/>
          <p:cNvSpPr/>
          <p:nvPr/>
        </p:nvSpPr>
        <p:spPr>
          <a:xfrm rot="2697479">
            <a:off x="2747802" y="2955516"/>
            <a:ext cx="436838" cy="41710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9"/>
          <p:cNvSpPr/>
          <p:nvPr/>
        </p:nvSpPr>
        <p:spPr>
          <a:xfrm>
            <a:off x="3093385" y="2717391"/>
            <a:ext cx="174983" cy="16711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9"/>
          <p:cNvSpPr/>
          <p:nvPr/>
        </p:nvSpPr>
        <p:spPr>
          <a:xfrm rot="1280255">
            <a:off x="652129" y="2377597"/>
            <a:ext cx="174931" cy="16712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9"/>
          <p:cNvSpPr txBox="1"/>
          <p:nvPr/>
        </p:nvSpPr>
        <p:spPr>
          <a:xfrm>
            <a:off x="2129250" y="447025"/>
            <a:ext cx="6838200" cy="5013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Results Report Sample</a:t>
            </a:r>
            <a:endParaRPr sz="3000" b="1">
              <a:solidFill>
                <a:srgbClr val="F1C232"/>
              </a:solidFill>
              <a:latin typeface="Spectral"/>
              <a:ea typeface="Spectral"/>
              <a:cs typeface="Spectral"/>
              <a:sym typeface="Spectral"/>
            </a:endParaRPr>
          </a:p>
        </p:txBody>
      </p:sp>
      <p:grpSp>
        <p:nvGrpSpPr>
          <p:cNvPr id="623" name="Google Shape;623;p39"/>
          <p:cNvGrpSpPr/>
          <p:nvPr/>
        </p:nvGrpSpPr>
        <p:grpSpPr>
          <a:xfrm>
            <a:off x="246298" y="1123525"/>
            <a:ext cx="5439826" cy="3330012"/>
            <a:chOff x="246298" y="1123525"/>
            <a:chExt cx="5439826" cy="3330012"/>
          </a:xfrm>
        </p:grpSpPr>
        <p:pic>
          <p:nvPicPr>
            <p:cNvPr id="624" name="Google Shape;624;p39"/>
            <p:cNvPicPr preferRelativeResize="0"/>
            <p:nvPr/>
          </p:nvPicPr>
          <p:blipFill>
            <a:blip r:embed="rId3">
              <a:alphaModFix/>
            </a:blip>
            <a:stretch>
              <a:fillRect/>
            </a:stretch>
          </p:blipFill>
          <p:spPr>
            <a:xfrm>
              <a:off x="246298" y="1123525"/>
              <a:ext cx="5439826" cy="3073876"/>
            </a:xfrm>
            <a:prstGeom prst="rect">
              <a:avLst/>
            </a:prstGeom>
            <a:noFill/>
            <a:ln>
              <a:noFill/>
            </a:ln>
          </p:spPr>
        </p:pic>
        <p:sp>
          <p:nvSpPr>
            <p:cNvPr id="625" name="Google Shape;625;p39"/>
            <p:cNvSpPr/>
            <p:nvPr/>
          </p:nvSpPr>
          <p:spPr>
            <a:xfrm rot="788448">
              <a:off x="450272" y="2331934"/>
              <a:ext cx="740285" cy="328340"/>
            </a:xfrm>
            <a:prstGeom prst="rightArrow">
              <a:avLst>
                <a:gd name="adj1" fmla="val 50000"/>
                <a:gd name="adj2" fmla="val 50000"/>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9"/>
            <p:cNvSpPr/>
            <p:nvPr/>
          </p:nvSpPr>
          <p:spPr>
            <a:xfrm rot="-9439915">
              <a:off x="4296196" y="2179227"/>
              <a:ext cx="740285" cy="328269"/>
            </a:xfrm>
            <a:prstGeom prst="rightArrow">
              <a:avLst>
                <a:gd name="adj1" fmla="val 50000"/>
                <a:gd name="adj2" fmla="val 50000"/>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9"/>
            <p:cNvSpPr/>
            <p:nvPr/>
          </p:nvSpPr>
          <p:spPr>
            <a:xfrm rot="-9439915">
              <a:off x="1991321" y="3995252"/>
              <a:ext cx="740285" cy="328269"/>
            </a:xfrm>
            <a:prstGeom prst="rightArrow">
              <a:avLst>
                <a:gd name="adj1" fmla="val 50000"/>
                <a:gd name="adj2" fmla="val 50000"/>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39"/>
          <p:cNvGrpSpPr/>
          <p:nvPr/>
        </p:nvGrpSpPr>
        <p:grpSpPr>
          <a:xfrm>
            <a:off x="3669479" y="1949500"/>
            <a:ext cx="5383872" cy="3073875"/>
            <a:chOff x="3447479" y="1219775"/>
            <a:chExt cx="5383872" cy="3073875"/>
          </a:xfrm>
        </p:grpSpPr>
        <p:pic>
          <p:nvPicPr>
            <p:cNvPr id="629" name="Google Shape;629;p39"/>
            <p:cNvPicPr preferRelativeResize="0"/>
            <p:nvPr/>
          </p:nvPicPr>
          <p:blipFill>
            <a:blip r:embed="rId4">
              <a:alphaModFix/>
            </a:blip>
            <a:stretch>
              <a:fillRect/>
            </a:stretch>
          </p:blipFill>
          <p:spPr>
            <a:xfrm>
              <a:off x="3447479" y="1219775"/>
              <a:ext cx="5383872" cy="3073875"/>
            </a:xfrm>
            <a:prstGeom prst="rect">
              <a:avLst/>
            </a:prstGeom>
            <a:noFill/>
            <a:ln>
              <a:noFill/>
            </a:ln>
          </p:spPr>
        </p:pic>
        <p:sp>
          <p:nvSpPr>
            <p:cNvPr id="630" name="Google Shape;630;p39"/>
            <p:cNvSpPr/>
            <p:nvPr/>
          </p:nvSpPr>
          <p:spPr>
            <a:xfrm rot="-9536149">
              <a:off x="7646347" y="2797143"/>
              <a:ext cx="740373" cy="328487"/>
            </a:xfrm>
            <a:prstGeom prst="rightArrow">
              <a:avLst>
                <a:gd name="adj1" fmla="val 50000"/>
                <a:gd name="adj2" fmla="val 50000"/>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9"/>
            <p:cNvSpPr/>
            <p:nvPr/>
          </p:nvSpPr>
          <p:spPr>
            <a:xfrm rot="788448">
              <a:off x="4021272" y="3682459"/>
              <a:ext cx="740285" cy="328340"/>
            </a:xfrm>
            <a:prstGeom prst="rightArrow">
              <a:avLst>
                <a:gd name="adj1" fmla="val 50000"/>
                <a:gd name="adj2" fmla="val 50000"/>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9"/>
            <p:cNvSpPr/>
            <p:nvPr/>
          </p:nvSpPr>
          <p:spPr>
            <a:xfrm rot="788448">
              <a:off x="4296197" y="1469159"/>
              <a:ext cx="740285" cy="328340"/>
            </a:xfrm>
            <a:prstGeom prst="rightArrow">
              <a:avLst>
                <a:gd name="adj1" fmla="val 50000"/>
                <a:gd name="adj2" fmla="val 50000"/>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8"/>
                                        </p:tgtEl>
                                        <p:attrNameLst>
                                          <p:attrName>style.visibility</p:attrName>
                                        </p:attrNameLst>
                                      </p:cBhvr>
                                      <p:to>
                                        <p:strVal val="visible"/>
                                      </p:to>
                                    </p:set>
                                    <p:animEffect transition="in" filter="fade">
                                      <p:cBhvr>
                                        <p:cTn id="7" dur="1000"/>
                                        <p:tgtEl>
                                          <p:spTgt spid="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grpSp>
        <p:nvGrpSpPr>
          <p:cNvPr id="637" name="Google Shape;637;p40"/>
          <p:cNvGrpSpPr/>
          <p:nvPr/>
        </p:nvGrpSpPr>
        <p:grpSpPr>
          <a:xfrm>
            <a:off x="1291544" y="1123522"/>
            <a:ext cx="1840997" cy="1840987"/>
            <a:chOff x="6643075" y="3664250"/>
            <a:chExt cx="407950" cy="407975"/>
          </a:xfrm>
        </p:grpSpPr>
        <p:sp>
          <p:nvSpPr>
            <p:cNvPr id="638" name="Google Shape;638;p40"/>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0"/>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40"/>
          <p:cNvSpPr/>
          <p:nvPr/>
        </p:nvSpPr>
        <p:spPr>
          <a:xfrm>
            <a:off x="851504" y="1548807"/>
            <a:ext cx="287750" cy="2747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0"/>
          <p:cNvSpPr/>
          <p:nvPr/>
        </p:nvSpPr>
        <p:spPr>
          <a:xfrm rot="2697479">
            <a:off x="2747802" y="2955516"/>
            <a:ext cx="436838" cy="41710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0"/>
          <p:cNvSpPr/>
          <p:nvPr/>
        </p:nvSpPr>
        <p:spPr>
          <a:xfrm>
            <a:off x="3093385" y="2717391"/>
            <a:ext cx="174983" cy="16711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0"/>
          <p:cNvSpPr/>
          <p:nvPr/>
        </p:nvSpPr>
        <p:spPr>
          <a:xfrm rot="1280255">
            <a:off x="652129" y="2377597"/>
            <a:ext cx="174931" cy="16712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0"/>
          <p:cNvSpPr txBox="1"/>
          <p:nvPr/>
        </p:nvSpPr>
        <p:spPr>
          <a:xfrm>
            <a:off x="2129250" y="447025"/>
            <a:ext cx="6838200" cy="5013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Results Report Sample</a:t>
            </a:r>
            <a:endParaRPr sz="3000" b="1">
              <a:solidFill>
                <a:srgbClr val="F1C232"/>
              </a:solidFill>
              <a:latin typeface="Spectral"/>
              <a:ea typeface="Spectral"/>
              <a:cs typeface="Spectral"/>
              <a:sym typeface="Spectral"/>
            </a:endParaRPr>
          </a:p>
        </p:txBody>
      </p:sp>
      <p:grpSp>
        <p:nvGrpSpPr>
          <p:cNvPr id="645" name="Google Shape;645;p40"/>
          <p:cNvGrpSpPr/>
          <p:nvPr/>
        </p:nvGrpSpPr>
        <p:grpSpPr>
          <a:xfrm>
            <a:off x="215599" y="1054650"/>
            <a:ext cx="4834900" cy="3938425"/>
            <a:chOff x="215599" y="1054650"/>
            <a:chExt cx="4834900" cy="3938425"/>
          </a:xfrm>
        </p:grpSpPr>
        <p:pic>
          <p:nvPicPr>
            <p:cNvPr id="646" name="Google Shape;646;p40"/>
            <p:cNvPicPr preferRelativeResize="0"/>
            <p:nvPr/>
          </p:nvPicPr>
          <p:blipFill>
            <a:blip r:embed="rId3">
              <a:alphaModFix/>
            </a:blip>
            <a:stretch>
              <a:fillRect/>
            </a:stretch>
          </p:blipFill>
          <p:spPr>
            <a:xfrm>
              <a:off x="215599" y="1054650"/>
              <a:ext cx="4834900" cy="2799151"/>
            </a:xfrm>
            <a:prstGeom prst="rect">
              <a:avLst/>
            </a:prstGeom>
            <a:noFill/>
            <a:ln>
              <a:noFill/>
            </a:ln>
          </p:spPr>
        </p:pic>
        <p:sp>
          <p:nvSpPr>
            <p:cNvPr id="647" name="Google Shape;647;p40"/>
            <p:cNvSpPr/>
            <p:nvPr/>
          </p:nvSpPr>
          <p:spPr>
            <a:xfrm>
              <a:off x="279400" y="3465775"/>
              <a:ext cx="1762800" cy="1527300"/>
            </a:xfrm>
            <a:prstGeom prst="star10">
              <a:avLst>
                <a:gd name="adj" fmla="val 42533"/>
                <a:gd name="hf" fmla="val 105146"/>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073763"/>
                  </a:solidFill>
                </a:rPr>
                <a:t>Mindsets/</a:t>
              </a:r>
              <a:endParaRPr b="1">
                <a:solidFill>
                  <a:srgbClr val="073763"/>
                </a:solidFill>
              </a:endParaRPr>
            </a:p>
            <a:p>
              <a:pPr marL="0" lvl="0" indent="0" algn="ctr" rtl="0">
                <a:spcBef>
                  <a:spcPts val="0"/>
                </a:spcBef>
                <a:spcAft>
                  <a:spcPts val="0"/>
                </a:spcAft>
                <a:buNone/>
              </a:pPr>
              <a:r>
                <a:rPr lang="en" b="1">
                  <a:solidFill>
                    <a:srgbClr val="073763"/>
                  </a:solidFill>
                </a:rPr>
                <a:t>Behaviors Data</a:t>
              </a:r>
              <a:endParaRPr b="1">
                <a:solidFill>
                  <a:srgbClr val="073763"/>
                </a:solidFill>
              </a:endParaRPr>
            </a:p>
          </p:txBody>
        </p:sp>
      </p:grpSp>
      <p:grpSp>
        <p:nvGrpSpPr>
          <p:cNvPr id="648" name="Google Shape;648;p40"/>
          <p:cNvGrpSpPr/>
          <p:nvPr/>
        </p:nvGrpSpPr>
        <p:grpSpPr>
          <a:xfrm>
            <a:off x="4218475" y="1123525"/>
            <a:ext cx="4974025" cy="2631075"/>
            <a:chOff x="4218475" y="1123525"/>
            <a:chExt cx="4974025" cy="2631075"/>
          </a:xfrm>
        </p:grpSpPr>
        <p:pic>
          <p:nvPicPr>
            <p:cNvPr id="649" name="Google Shape;649;p40"/>
            <p:cNvPicPr preferRelativeResize="0"/>
            <p:nvPr/>
          </p:nvPicPr>
          <p:blipFill>
            <a:blip r:embed="rId4">
              <a:alphaModFix/>
            </a:blip>
            <a:stretch>
              <a:fillRect/>
            </a:stretch>
          </p:blipFill>
          <p:spPr>
            <a:xfrm>
              <a:off x="4218475" y="1123525"/>
              <a:ext cx="4589176" cy="2631075"/>
            </a:xfrm>
            <a:prstGeom prst="rect">
              <a:avLst/>
            </a:prstGeom>
            <a:noFill/>
            <a:ln>
              <a:noFill/>
            </a:ln>
          </p:spPr>
        </p:pic>
        <p:sp>
          <p:nvSpPr>
            <p:cNvPr id="650" name="Google Shape;650;p40"/>
            <p:cNvSpPr/>
            <p:nvPr/>
          </p:nvSpPr>
          <p:spPr>
            <a:xfrm>
              <a:off x="7429700" y="2037300"/>
              <a:ext cx="1762800" cy="1527300"/>
            </a:xfrm>
            <a:prstGeom prst="star10">
              <a:avLst>
                <a:gd name="adj" fmla="val 42533"/>
                <a:gd name="hf" fmla="val 105146"/>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073763"/>
                  </a:solidFill>
                </a:rPr>
                <a:t>Outcome Data</a:t>
              </a:r>
              <a:endParaRPr b="1">
                <a:solidFill>
                  <a:srgbClr val="073763"/>
                </a:solidFill>
              </a:endParaRPr>
            </a:p>
          </p:txBody>
        </p:sp>
      </p:grpSp>
      <p:grpSp>
        <p:nvGrpSpPr>
          <p:cNvPr id="651" name="Google Shape;651;p40"/>
          <p:cNvGrpSpPr/>
          <p:nvPr/>
        </p:nvGrpSpPr>
        <p:grpSpPr>
          <a:xfrm>
            <a:off x="2257775" y="1997600"/>
            <a:ext cx="5654676" cy="3145900"/>
            <a:chOff x="1917325" y="1951825"/>
            <a:chExt cx="5654676" cy="3145900"/>
          </a:xfrm>
        </p:grpSpPr>
        <p:pic>
          <p:nvPicPr>
            <p:cNvPr id="652" name="Google Shape;652;p40"/>
            <p:cNvPicPr preferRelativeResize="0"/>
            <p:nvPr/>
          </p:nvPicPr>
          <p:blipFill>
            <a:blip r:embed="rId5">
              <a:alphaModFix/>
            </a:blip>
            <a:stretch>
              <a:fillRect/>
            </a:stretch>
          </p:blipFill>
          <p:spPr>
            <a:xfrm>
              <a:off x="1917325" y="1951825"/>
              <a:ext cx="5654676" cy="3145900"/>
            </a:xfrm>
            <a:prstGeom prst="rect">
              <a:avLst/>
            </a:prstGeom>
            <a:noFill/>
            <a:ln>
              <a:noFill/>
            </a:ln>
          </p:spPr>
        </p:pic>
        <p:sp>
          <p:nvSpPr>
            <p:cNvPr id="653" name="Google Shape;653;p40"/>
            <p:cNvSpPr/>
            <p:nvPr/>
          </p:nvSpPr>
          <p:spPr>
            <a:xfrm>
              <a:off x="2749950" y="2400425"/>
              <a:ext cx="1762800" cy="1527300"/>
            </a:xfrm>
            <a:prstGeom prst="star10">
              <a:avLst>
                <a:gd name="adj" fmla="val 42533"/>
                <a:gd name="hf" fmla="val 105146"/>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073763"/>
                  </a:solidFill>
                </a:rPr>
                <a:t>Qualitative Data</a:t>
              </a:r>
              <a:endParaRPr b="1">
                <a:solidFill>
                  <a:srgbClr val="073763"/>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8"/>
                                        </p:tgtEl>
                                        <p:attrNameLst>
                                          <p:attrName>style.visibility</p:attrName>
                                        </p:attrNameLst>
                                      </p:cBhvr>
                                      <p:to>
                                        <p:strVal val="visible"/>
                                      </p:to>
                                    </p:set>
                                    <p:animEffect transition="in" filter="fade">
                                      <p:cBhvr>
                                        <p:cTn id="7" dur="1000"/>
                                        <p:tgtEl>
                                          <p:spTgt spid="6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1"/>
                                        </p:tgtEl>
                                        <p:attrNameLst>
                                          <p:attrName>style.visibility</p:attrName>
                                        </p:attrNameLst>
                                      </p:cBhvr>
                                      <p:to>
                                        <p:strVal val="visible"/>
                                      </p:to>
                                    </p:set>
                                    <p:animEffect transition="in" filter="fade">
                                      <p:cBhvr>
                                        <p:cTn id="12" dur="1000"/>
                                        <p:tgtEl>
                                          <p:spTgt spid="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p:nvPr/>
        </p:nvSpPr>
        <p:spPr>
          <a:xfrm>
            <a:off x="20875" y="583350"/>
            <a:ext cx="7911900" cy="3976800"/>
          </a:xfrm>
          <a:prstGeom prst="rect">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txBox="1"/>
          <p:nvPr/>
        </p:nvSpPr>
        <p:spPr>
          <a:xfrm>
            <a:off x="2024625" y="1179750"/>
            <a:ext cx="4144800" cy="267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b="1">
                <a:solidFill>
                  <a:srgbClr val="073763"/>
                </a:solidFill>
                <a:latin typeface="Spectral"/>
                <a:ea typeface="Spectral"/>
                <a:cs typeface="Spectral"/>
                <a:sym typeface="Spectral"/>
              </a:rPr>
              <a:t>Erica Espinoza</a:t>
            </a:r>
            <a:endParaRPr sz="24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1800" b="1">
                <a:solidFill>
                  <a:srgbClr val="073763"/>
                </a:solidFill>
                <a:latin typeface="Spectral"/>
                <a:ea typeface="Spectral"/>
                <a:cs typeface="Spectral"/>
                <a:sym typeface="Spectral"/>
              </a:rPr>
              <a:t>District College/Career Counselor</a:t>
            </a:r>
            <a:endParaRPr sz="18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endParaRPr sz="1800" b="1">
              <a:solidFill>
                <a:srgbClr val="073763"/>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endParaRPr sz="30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endParaRPr sz="1800" b="1">
              <a:solidFill>
                <a:srgbClr val="073763"/>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endParaRPr sz="18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2400" b="1">
                <a:solidFill>
                  <a:srgbClr val="073763"/>
                </a:solidFill>
                <a:latin typeface="Spectral"/>
                <a:ea typeface="Spectral"/>
                <a:cs typeface="Spectral"/>
                <a:sym typeface="Spectral"/>
              </a:rPr>
              <a:t>Stephanie Mitchell</a:t>
            </a:r>
            <a:endParaRPr sz="24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1800" b="1">
                <a:solidFill>
                  <a:srgbClr val="073763"/>
                </a:solidFill>
                <a:latin typeface="Spectral"/>
                <a:ea typeface="Spectral"/>
                <a:cs typeface="Spectral"/>
                <a:sym typeface="Spectral"/>
              </a:rPr>
              <a:t>Director of College/Career</a:t>
            </a:r>
            <a:endParaRPr sz="1800" b="1">
              <a:solidFill>
                <a:srgbClr val="073763"/>
              </a:solidFill>
              <a:latin typeface="Spectral"/>
              <a:ea typeface="Spectral"/>
              <a:cs typeface="Spectral"/>
              <a:sym typeface="Spectral"/>
            </a:endParaRPr>
          </a:p>
          <a:p>
            <a:pPr marL="0" lvl="0" indent="0" algn="ctr" rtl="0">
              <a:spcBef>
                <a:spcPts val="0"/>
              </a:spcBef>
              <a:spcAft>
                <a:spcPts val="0"/>
              </a:spcAft>
              <a:buNone/>
            </a:pPr>
            <a:endParaRPr sz="1200" b="1">
              <a:solidFill>
                <a:srgbClr val="073763"/>
              </a:solidFill>
              <a:latin typeface="Spectral"/>
              <a:ea typeface="Spectral"/>
              <a:cs typeface="Spectral"/>
              <a:sym typeface="Spectral"/>
            </a:endParaRPr>
          </a:p>
          <a:p>
            <a:pPr marL="0" lvl="0" indent="0" algn="l" rtl="0">
              <a:spcBef>
                <a:spcPts val="0"/>
              </a:spcBef>
              <a:spcAft>
                <a:spcPts val="0"/>
              </a:spcAft>
              <a:buNone/>
            </a:pPr>
            <a:endParaRPr>
              <a:latin typeface="Frank Ruhl Libre Light"/>
              <a:ea typeface="Frank Ruhl Libre Light"/>
              <a:cs typeface="Frank Ruhl Libre Light"/>
              <a:sym typeface="Frank Ruhl Libre Light"/>
            </a:endParaRPr>
          </a:p>
        </p:txBody>
      </p:sp>
      <p:sp>
        <p:nvSpPr>
          <p:cNvPr id="96" name="Google Shape;96;p14"/>
          <p:cNvSpPr txBox="1"/>
          <p:nvPr/>
        </p:nvSpPr>
        <p:spPr>
          <a:xfrm>
            <a:off x="2319625" y="160750"/>
            <a:ext cx="3314400" cy="6090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rgbClr val="F1C232"/>
                </a:solidFill>
                <a:latin typeface="EB Garamond"/>
                <a:ea typeface="EB Garamond"/>
                <a:cs typeface="EB Garamond"/>
                <a:sym typeface="EB Garamond"/>
              </a:rPr>
              <a:t>Who Are We?</a:t>
            </a:r>
            <a:endParaRPr sz="3600" b="1">
              <a:solidFill>
                <a:srgbClr val="F1C232"/>
              </a:solidFill>
              <a:latin typeface="EB Garamond"/>
              <a:ea typeface="EB Garamond"/>
              <a:cs typeface="EB Garamond"/>
              <a:sym typeface="EB Garamond"/>
            </a:endParaRPr>
          </a:p>
        </p:txBody>
      </p:sp>
      <p:pic>
        <p:nvPicPr>
          <p:cNvPr id="97" name="Google Shape;97;p14"/>
          <p:cNvPicPr preferRelativeResize="0"/>
          <p:nvPr/>
        </p:nvPicPr>
        <p:blipFill>
          <a:blip r:embed="rId3">
            <a:alphaModFix/>
          </a:blip>
          <a:stretch>
            <a:fillRect/>
          </a:stretch>
        </p:blipFill>
        <p:spPr>
          <a:xfrm rot="-756061">
            <a:off x="301625" y="994025"/>
            <a:ext cx="1333500" cy="1333500"/>
          </a:xfrm>
          <a:prstGeom prst="rect">
            <a:avLst/>
          </a:prstGeom>
          <a:noFill/>
          <a:ln>
            <a:noFill/>
          </a:ln>
        </p:spPr>
      </p:pic>
      <p:pic>
        <p:nvPicPr>
          <p:cNvPr id="98" name="Google Shape;98;p14"/>
          <p:cNvPicPr preferRelativeResize="0"/>
          <p:nvPr/>
        </p:nvPicPr>
        <p:blipFill rotWithShape="1">
          <a:blip r:embed="rId4">
            <a:alphaModFix/>
          </a:blip>
          <a:srcRect l="20793" t="43585" r="13838"/>
          <a:stretch/>
        </p:blipFill>
        <p:spPr>
          <a:xfrm>
            <a:off x="423750" y="2966175"/>
            <a:ext cx="1370525" cy="1179750"/>
          </a:xfrm>
          <a:prstGeom prst="rect">
            <a:avLst/>
          </a:prstGeom>
          <a:noFill/>
          <a:ln>
            <a:noFill/>
          </a:ln>
        </p:spPr>
      </p:pic>
      <p:sp>
        <p:nvSpPr>
          <p:cNvPr id="99" name="Google Shape;99;p14"/>
          <p:cNvSpPr/>
          <p:nvPr/>
        </p:nvSpPr>
        <p:spPr>
          <a:xfrm>
            <a:off x="1412300" y="2758050"/>
            <a:ext cx="446100" cy="720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grpSp>
        <p:nvGrpSpPr>
          <p:cNvPr id="658" name="Google Shape;658;p41"/>
          <p:cNvGrpSpPr/>
          <p:nvPr/>
        </p:nvGrpSpPr>
        <p:grpSpPr>
          <a:xfrm>
            <a:off x="1291544" y="1123522"/>
            <a:ext cx="1840997" cy="1840987"/>
            <a:chOff x="6643075" y="3664250"/>
            <a:chExt cx="407950" cy="407975"/>
          </a:xfrm>
        </p:grpSpPr>
        <p:sp>
          <p:nvSpPr>
            <p:cNvPr id="659" name="Google Shape;659;p41"/>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1"/>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 name="Google Shape;661;p41"/>
          <p:cNvSpPr/>
          <p:nvPr/>
        </p:nvSpPr>
        <p:spPr>
          <a:xfrm>
            <a:off x="851504" y="1548807"/>
            <a:ext cx="287750" cy="2747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1"/>
          <p:cNvSpPr/>
          <p:nvPr/>
        </p:nvSpPr>
        <p:spPr>
          <a:xfrm rot="2697479">
            <a:off x="2747802" y="2955516"/>
            <a:ext cx="436838" cy="41710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1"/>
          <p:cNvSpPr/>
          <p:nvPr/>
        </p:nvSpPr>
        <p:spPr>
          <a:xfrm>
            <a:off x="3093385" y="2717391"/>
            <a:ext cx="174983" cy="16711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1"/>
          <p:cNvSpPr/>
          <p:nvPr/>
        </p:nvSpPr>
        <p:spPr>
          <a:xfrm rot="1280255">
            <a:off x="652129" y="2377597"/>
            <a:ext cx="174931" cy="16712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5" name="Google Shape;665;p41">
            <a:hlinkClick r:id="rId3"/>
          </p:cNvPr>
          <p:cNvPicPr preferRelativeResize="0"/>
          <p:nvPr/>
        </p:nvPicPr>
        <p:blipFill>
          <a:blip r:embed="rId4">
            <a:alphaModFix/>
          </a:blip>
          <a:stretch>
            <a:fillRect/>
          </a:stretch>
        </p:blipFill>
        <p:spPr>
          <a:xfrm>
            <a:off x="230450" y="681875"/>
            <a:ext cx="6275526" cy="4461624"/>
          </a:xfrm>
          <a:prstGeom prst="rect">
            <a:avLst/>
          </a:prstGeom>
          <a:noFill/>
          <a:ln>
            <a:noFill/>
          </a:ln>
        </p:spPr>
      </p:pic>
      <p:sp>
        <p:nvSpPr>
          <p:cNvPr id="666" name="Google Shape;666;p41"/>
          <p:cNvSpPr txBox="1"/>
          <p:nvPr/>
        </p:nvSpPr>
        <p:spPr>
          <a:xfrm>
            <a:off x="2185850" y="248925"/>
            <a:ext cx="6838200" cy="5013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Results Report Template</a:t>
            </a:r>
            <a:endParaRPr sz="3000" b="1">
              <a:solidFill>
                <a:srgbClr val="F1C232"/>
              </a:solidFill>
              <a:latin typeface="Spectral"/>
              <a:ea typeface="Spectral"/>
              <a:cs typeface="Spectral"/>
              <a:sym typeface="Spectr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42"/>
          <p:cNvSpPr/>
          <p:nvPr/>
        </p:nvSpPr>
        <p:spPr>
          <a:xfrm>
            <a:off x="0" y="583338"/>
            <a:ext cx="7911900" cy="3976800"/>
          </a:xfrm>
          <a:prstGeom prst="rect">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2"/>
          <p:cNvSpPr txBox="1">
            <a:spLocks noGrp="1"/>
          </p:cNvSpPr>
          <p:nvPr>
            <p:ph type="title"/>
          </p:nvPr>
        </p:nvSpPr>
        <p:spPr>
          <a:xfrm>
            <a:off x="156200" y="868625"/>
            <a:ext cx="1775400" cy="3130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400"/>
              <a:t>Results Reports</a:t>
            </a: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 sz="2400"/>
              <a:t>Meaningful</a:t>
            </a:r>
            <a:endParaRPr sz="2400"/>
          </a:p>
          <a:p>
            <a:pPr marL="0" lvl="0" indent="0" algn="ctr" rtl="0">
              <a:spcBef>
                <a:spcPts val="0"/>
              </a:spcBef>
              <a:spcAft>
                <a:spcPts val="0"/>
              </a:spcAft>
              <a:buNone/>
            </a:pPr>
            <a:r>
              <a:rPr lang="en" sz="2400"/>
              <a:t>Feedback</a:t>
            </a:r>
            <a:endParaRPr sz="2400"/>
          </a:p>
        </p:txBody>
      </p:sp>
      <p:grpSp>
        <p:nvGrpSpPr>
          <p:cNvPr id="673" name="Google Shape;673;p42"/>
          <p:cNvGrpSpPr/>
          <p:nvPr/>
        </p:nvGrpSpPr>
        <p:grpSpPr>
          <a:xfrm>
            <a:off x="403376" y="2331669"/>
            <a:ext cx="1337064" cy="925004"/>
            <a:chOff x="3927500" y="301425"/>
            <a:chExt cx="461550" cy="411625"/>
          </a:xfrm>
        </p:grpSpPr>
        <p:sp>
          <p:nvSpPr>
            <p:cNvPr id="674" name="Google Shape;674;p42"/>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75" name="Google Shape;675;p42"/>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76" name="Google Shape;676;p42"/>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77" name="Google Shape;677;p42"/>
            <p:cNvSpPr/>
            <p:nvPr/>
          </p:nvSpPr>
          <p:spPr>
            <a:xfrm>
              <a:off x="4295850" y="442075"/>
              <a:ext cx="46300" cy="26225"/>
            </a:xfrm>
            <a:custGeom>
              <a:avLst/>
              <a:gdLst/>
              <a:ahLst/>
              <a:cxnLst/>
              <a:rect l="l" t="t" r="r" b="b"/>
              <a:pathLst>
                <a:path w="1852" h="1049" fill="none" extrusionOk="0">
                  <a:moveTo>
                    <a:pt x="1" y="1"/>
                  </a:moveTo>
                  <a:lnTo>
                    <a:pt x="1852" y="1048"/>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78" name="Google Shape;678;p42"/>
            <p:cNvSpPr/>
            <p:nvPr/>
          </p:nvSpPr>
          <p:spPr>
            <a:xfrm>
              <a:off x="4296475" y="415900"/>
              <a:ext cx="45075" cy="78575"/>
            </a:xfrm>
            <a:custGeom>
              <a:avLst/>
              <a:gdLst/>
              <a:ahLst/>
              <a:cxnLst/>
              <a:rect l="l" t="t" r="r" b="b"/>
              <a:pathLst>
                <a:path w="1803" h="3143" fill="none" extrusionOk="0">
                  <a:moveTo>
                    <a:pt x="1802" y="1"/>
                  </a:moveTo>
                  <a:lnTo>
                    <a:pt x="0" y="3142"/>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79" name="Google Shape;679;p42"/>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80" name="Google Shape;680;p42"/>
            <p:cNvSpPr/>
            <p:nvPr/>
          </p:nvSpPr>
          <p:spPr>
            <a:xfrm>
              <a:off x="3970725" y="558375"/>
              <a:ext cx="1850" cy="12200"/>
            </a:xfrm>
            <a:custGeom>
              <a:avLst/>
              <a:gdLst/>
              <a:ahLst/>
              <a:cxnLst/>
              <a:rect l="l" t="t" r="r" b="b"/>
              <a:pathLst>
                <a:path w="74" h="488" fill="none" extrusionOk="0">
                  <a:moveTo>
                    <a:pt x="0" y="488"/>
                  </a:moveTo>
                  <a:lnTo>
                    <a:pt x="73"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81" name="Google Shape;681;p42"/>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82" name="Google Shape;682;p42"/>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83" name="Google Shape;683;p42"/>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84" name="Google Shape;684;p42"/>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85" name="Google Shape;685;p42"/>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86" name="Google Shape;686;p42"/>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87" name="Google Shape;687;p42"/>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88" name="Google Shape;688;p42"/>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89" name="Google Shape;689;p42"/>
            <p:cNvSpPr/>
            <p:nvPr/>
          </p:nvSpPr>
          <p:spPr>
            <a:xfrm>
              <a:off x="4141800" y="502975"/>
              <a:ext cx="3700" cy="11600"/>
            </a:xfrm>
            <a:custGeom>
              <a:avLst/>
              <a:gdLst/>
              <a:ahLst/>
              <a:cxnLst/>
              <a:rect l="l" t="t" r="r" b="b"/>
              <a:pathLst>
                <a:path w="148" h="464" fill="none" extrusionOk="0">
                  <a:moveTo>
                    <a:pt x="1" y="0"/>
                  </a:moveTo>
                  <a:lnTo>
                    <a:pt x="147" y="463"/>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90" name="Google Shape;690;p42"/>
            <p:cNvSpPr/>
            <p:nvPr/>
          </p:nvSpPr>
          <p:spPr>
            <a:xfrm>
              <a:off x="4150950" y="533425"/>
              <a:ext cx="3675" cy="11575"/>
            </a:xfrm>
            <a:custGeom>
              <a:avLst/>
              <a:gdLst/>
              <a:ahLst/>
              <a:cxnLst/>
              <a:rect l="l" t="t" r="r" b="b"/>
              <a:pathLst>
                <a:path w="147" h="463" fill="none" extrusionOk="0">
                  <a:moveTo>
                    <a:pt x="0" y="0"/>
                  </a:moveTo>
                  <a:lnTo>
                    <a:pt x="146" y="463"/>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91" name="Google Shape;691;p42"/>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92" name="Google Shape;692;p42"/>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93" name="Google Shape;693;p42"/>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94" name="Google Shape;694;p42"/>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95" name="Google Shape;695;p42"/>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96" name="Google Shape;696;p42"/>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97" name="Google Shape;697;p42"/>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98" name="Google Shape;698;p42"/>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699" name="Google Shape;699;p42"/>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700" name="Google Shape;700;p42"/>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grpSp>
      <p:sp>
        <p:nvSpPr>
          <p:cNvPr id="701" name="Google Shape;701;p42"/>
          <p:cNvSpPr/>
          <p:nvPr/>
        </p:nvSpPr>
        <p:spPr>
          <a:xfrm>
            <a:off x="296025" y="2227625"/>
            <a:ext cx="1554300" cy="1147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2" name="Google Shape;702;p42"/>
          <p:cNvGrpSpPr/>
          <p:nvPr/>
        </p:nvGrpSpPr>
        <p:grpSpPr>
          <a:xfrm>
            <a:off x="331494" y="2240393"/>
            <a:ext cx="1306410" cy="1121667"/>
            <a:chOff x="6618700" y="1635475"/>
            <a:chExt cx="456675" cy="432325"/>
          </a:xfrm>
        </p:grpSpPr>
        <p:sp>
          <p:nvSpPr>
            <p:cNvPr id="703" name="Google Shape;703;p42"/>
            <p:cNvSpPr/>
            <p:nvPr/>
          </p:nvSpPr>
          <p:spPr>
            <a:xfrm>
              <a:off x="6663775" y="1904000"/>
              <a:ext cx="117525" cy="163800"/>
            </a:xfrm>
            <a:custGeom>
              <a:avLst/>
              <a:gdLst/>
              <a:ahLst/>
              <a:cxnLst/>
              <a:rect l="l" t="t" r="r" b="b"/>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2"/>
            <p:cNvSpPr/>
            <p:nvPr/>
          </p:nvSpPr>
          <p:spPr>
            <a:xfrm>
              <a:off x="7046125" y="1775525"/>
              <a:ext cx="29250" cy="99275"/>
            </a:xfrm>
            <a:custGeom>
              <a:avLst/>
              <a:gdLst/>
              <a:ahLst/>
              <a:cxnLst/>
              <a:rect l="l" t="t" r="r" b="b"/>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2"/>
            <p:cNvSpPr/>
            <p:nvPr/>
          </p:nvSpPr>
          <p:spPr>
            <a:xfrm>
              <a:off x="6618700" y="1751775"/>
              <a:ext cx="96850" cy="146750"/>
            </a:xfrm>
            <a:custGeom>
              <a:avLst/>
              <a:gdLst/>
              <a:ahLst/>
              <a:cxnLst/>
              <a:rect l="l" t="t" r="r" b="b"/>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2"/>
            <p:cNvSpPr/>
            <p:nvPr/>
          </p:nvSpPr>
          <p:spPr>
            <a:xfrm>
              <a:off x="6721600" y="1660450"/>
              <a:ext cx="278900" cy="329425"/>
            </a:xfrm>
            <a:custGeom>
              <a:avLst/>
              <a:gdLst/>
              <a:ahLst/>
              <a:cxnLst/>
              <a:rect l="l" t="t" r="r" b="b"/>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2"/>
            <p:cNvSpPr/>
            <p:nvPr/>
          </p:nvSpPr>
          <p:spPr>
            <a:xfrm>
              <a:off x="7006550" y="1635475"/>
              <a:ext cx="34750" cy="378750"/>
            </a:xfrm>
            <a:custGeom>
              <a:avLst/>
              <a:gdLst/>
              <a:ahLst/>
              <a:cxnLst/>
              <a:rect l="l" t="t" r="r" b="b"/>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8" name="Google Shape;708;p42"/>
          <p:cNvSpPr txBox="1"/>
          <p:nvPr/>
        </p:nvSpPr>
        <p:spPr>
          <a:xfrm>
            <a:off x="2109200" y="1006650"/>
            <a:ext cx="5713200" cy="313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chemeClr val="dk1"/>
                </a:solidFill>
              </a:rPr>
              <a:t>“Love this! This is a great way to market our programs, share the amazing things we are doing for students and also so important for accountability!”</a:t>
            </a:r>
            <a:endParaRPr sz="1600" i="1">
              <a:solidFill>
                <a:schemeClr val="dk1"/>
              </a:solidFill>
            </a:endParaRPr>
          </a:p>
          <a:p>
            <a:pPr marL="0" lvl="0" indent="0" algn="l" rtl="0">
              <a:spcBef>
                <a:spcPts val="0"/>
              </a:spcBef>
              <a:spcAft>
                <a:spcPts val="0"/>
              </a:spcAft>
              <a:buNone/>
            </a:pPr>
            <a:endParaRPr sz="1200" i="1">
              <a:solidFill>
                <a:schemeClr val="dk1"/>
              </a:solidFill>
            </a:endParaRPr>
          </a:p>
          <a:p>
            <a:pPr marL="0" lvl="0" indent="0" algn="l" rtl="0">
              <a:spcBef>
                <a:spcPts val="0"/>
              </a:spcBef>
              <a:spcAft>
                <a:spcPts val="0"/>
              </a:spcAft>
              <a:buNone/>
            </a:pPr>
            <a:r>
              <a:rPr lang="en" sz="1800" i="1">
                <a:solidFill>
                  <a:schemeClr val="dk1"/>
                </a:solidFill>
              </a:rPr>
              <a:t>		</a:t>
            </a:r>
            <a:r>
              <a:rPr lang="en" b="1" i="1">
                <a:solidFill>
                  <a:schemeClr val="dk1"/>
                </a:solidFill>
              </a:rPr>
              <a:t>-Shannon Vargas, West Valley High School</a:t>
            </a:r>
            <a:endParaRPr b="1" i="1">
              <a:solidFill>
                <a:schemeClr val="dk1"/>
              </a:solidFill>
            </a:endParaRPr>
          </a:p>
          <a:p>
            <a:pPr marL="0" lvl="0" indent="0" algn="l" rtl="0">
              <a:spcBef>
                <a:spcPts val="0"/>
              </a:spcBef>
              <a:spcAft>
                <a:spcPts val="0"/>
              </a:spcAft>
              <a:buNone/>
            </a:pPr>
            <a:endParaRPr b="1" i="1">
              <a:solidFill>
                <a:schemeClr val="dk1"/>
              </a:solidFill>
            </a:endParaRPr>
          </a:p>
          <a:p>
            <a:pPr marL="0" lvl="0" indent="0" algn="l" rtl="0">
              <a:spcBef>
                <a:spcPts val="0"/>
              </a:spcBef>
              <a:spcAft>
                <a:spcPts val="0"/>
              </a:spcAft>
              <a:buNone/>
            </a:pPr>
            <a:r>
              <a:rPr lang="en" sz="1600" i="1">
                <a:solidFill>
                  <a:schemeClr val="dk1"/>
                </a:solidFill>
              </a:rPr>
              <a:t>“I believe the results reports have given counselors a chance to showcase the work we are doing. I believe this has had a positive impact on our counseling staff as a whole. Personally, it has helped me feel more confident and accomplished when I look back on all I have done throughout the year.”</a:t>
            </a:r>
            <a:endParaRPr sz="1600" i="1">
              <a:solidFill>
                <a:schemeClr val="dk1"/>
              </a:solidFill>
            </a:endParaRPr>
          </a:p>
          <a:p>
            <a:pPr marL="0" lvl="0" indent="0" algn="l" rtl="0">
              <a:spcBef>
                <a:spcPts val="0"/>
              </a:spcBef>
              <a:spcAft>
                <a:spcPts val="0"/>
              </a:spcAft>
              <a:buNone/>
            </a:pPr>
            <a:endParaRPr sz="1200" i="1">
              <a:solidFill>
                <a:schemeClr val="dk1"/>
              </a:solidFill>
            </a:endParaRPr>
          </a:p>
          <a:p>
            <a:pPr marL="914400" lvl="0" indent="457200" algn="l" rtl="0">
              <a:spcBef>
                <a:spcPts val="0"/>
              </a:spcBef>
              <a:spcAft>
                <a:spcPts val="0"/>
              </a:spcAft>
              <a:buClr>
                <a:schemeClr val="dk1"/>
              </a:buClr>
              <a:buSzPts val="1100"/>
              <a:buFont typeface="Arial"/>
              <a:buNone/>
            </a:pPr>
            <a:r>
              <a:rPr lang="en" b="1" i="1">
                <a:solidFill>
                  <a:schemeClr val="dk1"/>
                </a:solidFill>
              </a:rPr>
              <a:t>-Lauren LLoyd, Hemet High School</a:t>
            </a:r>
            <a:endParaRPr b="1" i="1">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800" i="1">
              <a:solidFill>
                <a:schemeClr val="dk1"/>
              </a:solidFill>
            </a:endParaRPr>
          </a:p>
          <a:p>
            <a:pPr marL="457200" lvl="0" indent="457200" algn="l" rtl="0">
              <a:spcBef>
                <a:spcPts val="0"/>
              </a:spcBef>
              <a:spcAft>
                <a:spcPts val="0"/>
              </a:spcAft>
              <a:buNone/>
            </a:pPr>
            <a:endParaRPr b="1" i="1">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43"/>
          <p:cNvSpPr/>
          <p:nvPr/>
        </p:nvSpPr>
        <p:spPr>
          <a:xfrm>
            <a:off x="0" y="243900"/>
            <a:ext cx="7445100" cy="476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0" y="244000"/>
            <a:ext cx="7445100" cy="4764600"/>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3"/>
          <p:cNvSpPr txBox="1"/>
          <p:nvPr/>
        </p:nvSpPr>
        <p:spPr>
          <a:xfrm>
            <a:off x="181925" y="94425"/>
            <a:ext cx="6838200" cy="5013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Site Infographics</a:t>
            </a:r>
            <a:endParaRPr sz="3000" b="1">
              <a:solidFill>
                <a:srgbClr val="F1C232"/>
              </a:solidFill>
              <a:latin typeface="Spectral"/>
              <a:ea typeface="Spectral"/>
              <a:cs typeface="Spectral"/>
              <a:sym typeface="Spectral"/>
            </a:endParaRPr>
          </a:p>
        </p:txBody>
      </p:sp>
      <p:pic>
        <p:nvPicPr>
          <p:cNvPr id="716" name="Google Shape;716;p43"/>
          <p:cNvPicPr preferRelativeResize="0"/>
          <p:nvPr/>
        </p:nvPicPr>
        <p:blipFill>
          <a:blip r:embed="rId3">
            <a:alphaModFix/>
          </a:blip>
          <a:stretch>
            <a:fillRect/>
          </a:stretch>
        </p:blipFill>
        <p:spPr>
          <a:xfrm>
            <a:off x="512500" y="752462"/>
            <a:ext cx="1623458" cy="2105963"/>
          </a:xfrm>
          <a:prstGeom prst="rect">
            <a:avLst/>
          </a:prstGeom>
          <a:noFill/>
          <a:ln w="28575" cap="flat" cmpd="sng">
            <a:solidFill>
              <a:srgbClr val="073763"/>
            </a:solidFill>
            <a:prstDash val="solid"/>
            <a:round/>
            <a:headEnd type="none" w="sm" len="sm"/>
            <a:tailEnd type="none" w="sm" len="sm"/>
          </a:ln>
        </p:spPr>
      </p:pic>
      <p:pic>
        <p:nvPicPr>
          <p:cNvPr id="717" name="Google Shape;717;p43"/>
          <p:cNvPicPr preferRelativeResize="0"/>
          <p:nvPr/>
        </p:nvPicPr>
        <p:blipFill>
          <a:blip r:embed="rId4">
            <a:alphaModFix/>
          </a:blip>
          <a:stretch>
            <a:fillRect/>
          </a:stretch>
        </p:blipFill>
        <p:spPr>
          <a:xfrm>
            <a:off x="1604025" y="3015139"/>
            <a:ext cx="1527300" cy="1949700"/>
          </a:xfrm>
          <a:prstGeom prst="rect">
            <a:avLst/>
          </a:prstGeom>
          <a:noFill/>
          <a:ln w="28575" cap="flat" cmpd="sng">
            <a:solidFill>
              <a:srgbClr val="073763"/>
            </a:solidFill>
            <a:prstDash val="solid"/>
            <a:round/>
            <a:headEnd type="none" w="sm" len="sm"/>
            <a:tailEnd type="none" w="sm" len="sm"/>
          </a:ln>
        </p:spPr>
      </p:pic>
      <p:pic>
        <p:nvPicPr>
          <p:cNvPr id="718" name="Google Shape;718;p43"/>
          <p:cNvPicPr preferRelativeResize="0"/>
          <p:nvPr/>
        </p:nvPicPr>
        <p:blipFill>
          <a:blip r:embed="rId5">
            <a:alphaModFix/>
          </a:blip>
          <a:stretch>
            <a:fillRect/>
          </a:stretch>
        </p:blipFill>
        <p:spPr>
          <a:xfrm>
            <a:off x="5160600" y="779706"/>
            <a:ext cx="1623450" cy="2127806"/>
          </a:xfrm>
          <a:prstGeom prst="rect">
            <a:avLst/>
          </a:prstGeom>
          <a:noFill/>
          <a:ln w="28575" cap="flat" cmpd="sng">
            <a:solidFill>
              <a:srgbClr val="073763"/>
            </a:solidFill>
            <a:prstDash val="solid"/>
            <a:round/>
            <a:headEnd type="none" w="sm" len="sm"/>
            <a:tailEnd type="none" w="sm" len="sm"/>
          </a:ln>
        </p:spPr>
      </p:pic>
      <p:pic>
        <p:nvPicPr>
          <p:cNvPr id="719" name="Google Shape;719;p43"/>
          <p:cNvPicPr preferRelativeResize="0"/>
          <p:nvPr/>
        </p:nvPicPr>
        <p:blipFill>
          <a:blip r:embed="rId6">
            <a:alphaModFix/>
          </a:blip>
          <a:stretch>
            <a:fillRect/>
          </a:stretch>
        </p:blipFill>
        <p:spPr>
          <a:xfrm>
            <a:off x="4038600" y="3051375"/>
            <a:ext cx="1751201" cy="1896775"/>
          </a:xfrm>
          <a:prstGeom prst="rect">
            <a:avLst/>
          </a:prstGeom>
          <a:noFill/>
          <a:ln w="28575" cap="flat" cmpd="sng">
            <a:solidFill>
              <a:srgbClr val="073763"/>
            </a:solidFill>
            <a:prstDash val="solid"/>
            <a:round/>
            <a:headEnd type="none" w="sm" len="sm"/>
            <a:tailEnd type="none" w="sm" len="sm"/>
          </a:ln>
        </p:spPr>
      </p:pic>
      <p:pic>
        <p:nvPicPr>
          <p:cNvPr id="720" name="Google Shape;720;p43"/>
          <p:cNvPicPr preferRelativeResize="0"/>
          <p:nvPr/>
        </p:nvPicPr>
        <p:blipFill>
          <a:blip r:embed="rId7">
            <a:alphaModFix/>
          </a:blip>
          <a:stretch>
            <a:fillRect/>
          </a:stretch>
        </p:blipFill>
        <p:spPr>
          <a:xfrm>
            <a:off x="2918375" y="779695"/>
            <a:ext cx="1623450" cy="2087705"/>
          </a:xfrm>
          <a:prstGeom prst="rect">
            <a:avLst/>
          </a:prstGeom>
          <a:noFill/>
          <a:ln w="28575" cap="flat" cmpd="sng">
            <a:solidFill>
              <a:srgbClr val="073763"/>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44"/>
          <p:cNvSpPr/>
          <p:nvPr/>
        </p:nvSpPr>
        <p:spPr>
          <a:xfrm>
            <a:off x="17700" y="610850"/>
            <a:ext cx="7905600" cy="3939600"/>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4"/>
          <p:cNvSpPr txBox="1">
            <a:spLocks noGrp="1"/>
          </p:cNvSpPr>
          <p:nvPr>
            <p:ph type="sldNum" idx="12"/>
          </p:nvPr>
        </p:nvSpPr>
        <p:spPr>
          <a:xfrm>
            <a:off x="8453425" y="-6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727" name="Google Shape;727;p44"/>
          <p:cNvSpPr txBox="1"/>
          <p:nvPr/>
        </p:nvSpPr>
        <p:spPr>
          <a:xfrm>
            <a:off x="713550" y="472875"/>
            <a:ext cx="6513900" cy="5013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Vertical Articulation</a:t>
            </a:r>
            <a:endParaRPr sz="3000" b="1">
              <a:solidFill>
                <a:srgbClr val="F1C232"/>
              </a:solidFill>
              <a:latin typeface="Spectral"/>
              <a:ea typeface="Spectral"/>
              <a:cs typeface="Spectral"/>
              <a:sym typeface="Spectral"/>
            </a:endParaRPr>
          </a:p>
        </p:txBody>
      </p:sp>
      <p:sp>
        <p:nvSpPr>
          <p:cNvPr id="728" name="Google Shape;728;p44"/>
          <p:cNvSpPr/>
          <p:nvPr/>
        </p:nvSpPr>
        <p:spPr>
          <a:xfrm>
            <a:off x="4792838" y="1345188"/>
            <a:ext cx="2108325" cy="648975"/>
          </a:xfrm>
          <a:prstGeom prst="flowChartProcess">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High School Orientation &amp; </a:t>
            </a:r>
            <a:endParaRPr b="1">
              <a:solidFill>
                <a:srgbClr val="FFFFFF"/>
              </a:solidFill>
            </a:endParaRPr>
          </a:p>
          <a:p>
            <a:pPr marL="0" lvl="0" indent="0" algn="ctr" rtl="0">
              <a:spcBef>
                <a:spcPts val="0"/>
              </a:spcBef>
              <a:spcAft>
                <a:spcPts val="0"/>
              </a:spcAft>
              <a:buNone/>
            </a:pPr>
            <a:r>
              <a:rPr lang="en" b="1">
                <a:solidFill>
                  <a:srgbClr val="FFFFFF"/>
                </a:solidFill>
              </a:rPr>
              <a:t>Parent Night</a:t>
            </a:r>
            <a:endParaRPr b="1">
              <a:solidFill>
                <a:srgbClr val="FFFFFF"/>
              </a:solidFill>
            </a:endParaRPr>
          </a:p>
        </p:txBody>
      </p:sp>
      <p:pic>
        <p:nvPicPr>
          <p:cNvPr id="729" name="Google Shape;729;p44"/>
          <p:cNvPicPr preferRelativeResize="0"/>
          <p:nvPr/>
        </p:nvPicPr>
        <p:blipFill>
          <a:blip r:embed="rId3">
            <a:alphaModFix/>
          </a:blip>
          <a:stretch>
            <a:fillRect/>
          </a:stretch>
        </p:blipFill>
        <p:spPr>
          <a:xfrm>
            <a:off x="427750" y="1706275"/>
            <a:ext cx="5885076" cy="2122350"/>
          </a:xfrm>
          <a:prstGeom prst="rect">
            <a:avLst/>
          </a:prstGeom>
          <a:noFill/>
          <a:ln>
            <a:noFill/>
          </a:ln>
        </p:spPr>
      </p:pic>
      <p:sp>
        <p:nvSpPr>
          <p:cNvPr id="730" name="Google Shape;730;p44"/>
          <p:cNvSpPr/>
          <p:nvPr/>
        </p:nvSpPr>
        <p:spPr>
          <a:xfrm>
            <a:off x="298963" y="1453225"/>
            <a:ext cx="1408200" cy="648900"/>
          </a:xfrm>
          <a:prstGeom prst="homePlate">
            <a:avLst>
              <a:gd name="adj" fmla="val 50000"/>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5th Grade Parents and Students</a:t>
            </a:r>
            <a:endParaRPr b="1">
              <a:solidFill>
                <a:srgbClr val="FFFFFF"/>
              </a:solidFill>
            </a:endParaRPr>
          </a:p>
        </p:txBody>
      </p:sp>
      <p:sp>
        <p:nvSpPr>
          <p:cNvPr id="731" name="Google Shape;731;p44"/>
          <p:cNvSpPr/>
          <p:nvPr/>
        </p:nvSpPr>
        <p:spPr>
          <a:xfrm>
            <a:off x="2501150" y="3756400"/>
            <a:ext cx="1822500" cy="648900"/>
          </a:xfrm>
          <a:prstGeom prst="homePlate">
            <a:avLst>
              <a:gd name="adj" fmla="val 50000"/>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8th Grade Parents &amp; Students</a:t>
            </a:r>
            <a:endParaRPr b="1">
              <a:solidFill>
                <a:srgbClr val="FFFFFF"/>
              </a:solidFill>
            </a:endParaRPr>
          </a:p>
        </p:txBody>
      </p:sp>
      <p:sp>
        <p:nvSpPr>
          <p:cNvPr id="732" name="Google Shape;732;p44"/>
          <p:cNvSpPr/>
          <p:nvPr/>
        </p:nvSpPr>
        <p:spPr>
          <a:xfrm>
            <a:off x="4366678" y="3331550"/>
            <a:ext cx="1202100" cy="1128900"/>
          </a:xfrm>
          <a:prstGeom prst="star6">
            <a:avLst>
              <a:gd name="adj" fmla="val 28868"/>
              <a:gd name="hf" fmla="val 115470"/>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1C4587"/>
                </a:solidFill>
              </a:rPr>
              <a:t>MS and HS Counselors</a:t>
            </a:r>
            <a:endParaRPr sz="800" b="1">
              <a:solidFill>
                <a:srgbClr val="1C4587"/>
              </a:solidFill>
            </a:endParaRPr>
          </a:p>
          <a:p>
            <a:pPr marL="0" lvl="0" indent="0" algn="ctr" rtl="0">
              <a:spcBef>
                <a:spcPts val="0"/>
              </a:spcBef>
              <a:spcAft>
                <a:spcPts val="0"/>
              </a:spcAft>
              <a:buNone/>
            </a:pPr>
            <a:r>
              <a:rPr lang="en" sz="800" b="1">
                <a:solidFill>
                  <a:srgbClr val="1C4587"/>
                </a:solidFill>
              </a:rPr>
              <a:t>Collaborate</a:t>
            </a:r>
            <a:endParaRPr sz="800" b="1">
              <a:solidFill>
                <a:srgbClr val="1C4587"/>
              </a:solidFill>
            </a:endParaRPr>
          </a:p>
        </p:txBody>
      </p:sp>
      <p:grpSp>
        <p:nvGrpSpPr>
          <p:cNvPr id="733" name="Google Shape;733;p44"/>
          <p:cNvGrpSpPr/>
          <p:nvPr/>
        </p:nvGrpSpPr>
        <p:grpSpPr>
          <a:xfrm rot="983963">
            <a:off x="6401599" y="2748972"/>
            <a:ext cx="1145258" cy="1581992"/>
            <a:chOff x="6359021" y="238455"/>
            <a:chExt cx="1937339" cy="2800552"/>
          </a:xfrm>
        </p:grpSpPr>
        <p:pic>
          <p:nvPicPr>
            <p:cNvPr id="734" name="Google Shape;734;p44"/>
            <p:cNvPicPr preferRelativeResize="0"/>
            <p:nvPr/>
          </p:nvPicPr>
          <p:blipFill>
            <a:blip r:embed="rId4">
              <a:alphaModFix/>
            </a:blip>
            <a:stretch>
              <a:fillRect/>
            </a:stretch>
          </p:blipFill>
          <p:spPr>
            <a:xfrm rot="-906554" flipH="1">
              <a:off x="6397508" y="276949"/>
              <a:ext cx="340501" cy="340513"/>
            </a:xfrm>
            <a:prstGeom prst="rect">
              <a:avLst/>
            </a:prstGeom>
            <a:noFill/>
            <a:ln>
              <a:noFill/>
            </a:ln>
            <a:effectLst>
              <a:outerShdw blurRad="57150" dist="19050" dir="5400000" algn="bl" rotWithShape="0">
                <a:srgbClr val="000000">
                  <a:alpha val="61000"/>
                </a:srgbClr>
              </a:outerShdw>
            </a:effectLst>
          </p:spPr>
        </p:pic>
        <p:sp>
          <p:nvSpPr>
            <p:cNvPr id="735" name="Google Shape;735;p44"/>
            <p:cNvSpPr/>
            <p:nvPr/>
          </p:nvSpPr>
          <p:spPr>
            <a:xfrm>
              <a:off x="6606452" y="460307"/>
              <a:ext cx="1689908" cy="759863"/>
            </a:xfrm>
            <a:prstGeom prst="rect">
              <a:avLst/>
            </a:prstGeom>
          </p:spPr>
          <p:txBody>
            <a:bodyPr>
              <a:prstTxWarp prst="textPlain">
                <a:avLst/>
              </a:prstTxWarp>
            </a:bodyPr>
            <a:lstStyle/>
            <a:p>
              <a:pPr lvl="0" algn="ctr"/>
              <a:r>
                <a:rPr b="0" i="0">
                  <a:ln w="9525" cap="flat" cmpd="sng">
                    <a:solidFill>
                      <a:srgbClr val="073763"/>
                    </a:solidFill>
                    <a:prstDash val="solid"/>
                    <a:round/>
                    <a:headEnd type="none" w="sm" len="sm"/>
                    <a:tailEnd type="none" w="sm" len="sm"/>
                  </a:ln>
                  <a:solidFill>
                    <a:srgbClr val="F1C232"/>
                  </a:solidFill>
                  <a:latin typeface="Arial"/>
                </a:rPr>
                <a:t>Graduation </a:t>
              </a:r>
              <a:br>
                <a:rPr b="0" i="0">
                  <a:ln w="9525" cap="flat" cmpd="sng">
                    <a:solidFill>
                      <a:srgbClr val="073763"/>
                    </a:solidFill>
                    <a:prstDash val="solid"/>
                    <a:round/>
                    <a:headEnd type="none" w="sm" len="sm"/>
                    <a:tailEnd type="none" w="sm" len="sm"/>
                  </a:ln>
                  <a:solidFill>
                    <a:srgbClr val="F1C232"/>
                  </a:solidFill>
                  <a:latin typeface="Arial"/>
                </a:rPr>
              </a:br>
              <a:r>
                <a:rPr b="0" i="0">
                  <a:ln w="9525" cap="flat" cmpd="sng">
                    <a:solidFill>
                      <a:srgbClr val="073763"/>
                    </a:solidFill>
                    <a:prstDash val="solid"/>
                    <a:round/>
                    <a:headEnd type="none" w="sm" len="sm"/>
                    <a:tailEnd type="none" w="sm" len="sm"/>
                  </a:ln>
                  <a:solidFill>
                    <a:srgbClr val="F1C232"/>
                  </a:solidFill>
                  <a:latin typeface="Arial"/>
                </a:rPr>
                <a:t>Walks</a:t>
              </a:r>
            </a:p>
          </p:txBody>
        </p:sp>
        <p:pic>
          <p:nvPicPr>
            <p:cNvPr id="736" name="Google Shape;736;p44"/>
            <p:cNvPicPr preferRelativeResize="0"/>
            <p:nvPr/>
          </p:nvPicPr>
          <p:blipFill rotWithShape="1">
            <a:blip r:embed="rId5">
              <a:alphaModFix/>
            </a:blip>
            <a:srcRect t="10371" b="2322"/>
            <a:stretch/>
          </p:blipFill>
          <p:spPr>
            <a:xfrm>
              <a:off x="6646600" y="1455507"/>
              <a:ext cx="1555075" cy="1583500"/>
            </a:xfrm>
            <a:prstGeom prst="rect">
              <a:avLst/>
            </a:prstGeom>
            <a:noFill/>
            <a:ln w="28575" cap="flat" cmpd="sng">
              <a:solidFill>
                <a:srgbClr val="073763"/>
              </a:solidFill>
              <a:prstDash val="solid"/>
              <a:round/>
              <a:headEnd type="none" w="sm" len="sm"/>
              <a:tailEnd type="none" w="sm" len="sm"/>
            </a:ln>
          </p:spPr>
        </p:pic>
      </p:grpSp>
      <p:sp>
        <p:nvSpPr>
          <p:cNvPr id="737" name="Google Shape;737;p44"/>
          <p:cNvSpPr/>
          <p:nvPr/>
        </p:nvSpPr>
        <p:spPr>
          <a:xfrm>
            <a:off x="1869750" y="1164800"/>
            <a:ext cx="155100" cy="3003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4"/>
          <p:cNvSpPr/>
          <p:nvPr/>
        </p:nvSpPr>
        <p:spPr>
          <a:xfrm>
            <a:off x="1762250" y="1245900"/>
            <a:ext cx="1167300" cy="1252800"/>
          </a:xfrm>
          <a:prstGeom prst="star6">
            <a:avLst>
              <a:gd name="adj" fmla="val 28868"/>
              <a:gd name="hf" fmla="val 115470"/>
            </a:avLst>
          </a:prstGeom>
          <a:solidFill>
            <a:srgbClr val="F1C232"/>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rgbClr val="1C4587"/>
                </a:solidFill>
              </a:rPr>
              <a:t>ES and MS Counselors</a:t>
            </a:r>
            <a:endParaRPr sz="800" b="1">
              <a:solidFill>
                <a:srgbClr val="1C4587"/>
              </a:solidFill>
            </a:endParaRPr>
          </a:p>
          <a:p>
            <a:pPr marL="0" lvl="0" indent="0" algn="l" rtl="0">
              <a:spcBef>
                <a:spcPts val="0"/>
              </a:spcBef>
              <a:spcAft>
                <a:spcPts val="0"/>
              </a:spcAft>
              <a:buNone/>
            </a:pPr>
            <a:r>
              <a:rPr lang="en" sz="800" b="1">
                <a:solidFill>
                  <a:srgbClr val="1C4587"/>
                </a:solidFill>
              </a:rPr>
              <a:t>Collaborate</a:t>
            </a:r>
            <a:endParaRPr sz="800" b="1">
              <a:solidFill>
                <a:srgbClr val="1C4587"/>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45"/>
          <p:cNvSpPr/>
          <p:nvPr/>
        </p:nvSpPr>
        <p:spPr>
          <a:xfrm>
            <a:off x="275925" y="749875"/>
            <a:ext cx="8780100" cy="3247800"/>
          </a:xfrm>
          <a:prstGeom prst="rect">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5"/>
          <p:cNvSpPr/>
          <p:nvPr/>
        </p:nvSpPr>
        <p:spPr>
          <a:xfrm>
            <a:off x="275925" y="749950"/>
            <a:ext cx="8780100" cy="3247800"/>
          </a:xfrm>
          <a:prstGeom prst="rect">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5"/>
          <p:cNvSpPr txBox="1"/>
          <p:nvPr/>
        </p:nvSpPr>
        <p:spPr>
          <a:xfrm>
            <a:off x="680700" y="324375"/>
            <a:ext cx="7782600" cy="5532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District-Wide Events</a:t>
            </a:r>
            <a:endParaRPr sz="3000" b="1">
              <a:solidFill>
                <a:srgbClr val="F1C232"/>
              </a:solidFill>
              <a:latin typeface="Spectral"/>
              <a:ea typeface="Spectral"/>
              <a:cs typeface="Spectral"/>
              <a:sym typeface="Spectral"/>
            </a:endParaRPr>
          </a:p>
        </p:txBody>
      </p:sp>
      <p:pic>
        <p:nvPicPr>
          <p:cNvPr id="746" name="Google Shape;746;p45"/>
          <p:cNvPicPr preferRelativeResize="0"/>
          <p:nvPr/>
        </p:nvPicPr>
        <p:blipFill rotWithShape="1">
          <a:blip r:embed="rId3">
            <a:alphaModFix/>
          </a:blip>
          <a:srcRect t="1351"/>
          <a:stretch/>
        </p:blipFill>
        <p:spPr>
          <a:xfrm>
            <a:off x="5036926" y="2383275"/>
            <a:ext cx="1528650" cy="1508325"/>
          </a:xfrm>
          <a:prstGeom prst="rect">
            <a:avLst/>
          </a:prstGeom>
          <a:noFill/>
          <a:ln>
            <a:noFill/>
          </a:ln>
        </p:spPr>
      </p:pic>
      <p:pic>
        <p:nvPicPr>
          <p:cNvPr id="747" name="Google Shape;747;p45"/>
          <p:cNvPicPr preferRelativeResize="0"/>
          <p:nvPr/>
        </p:nvPicPr>
        <p:blipFill rotWithShape="1">
          <a:blip r:embed="rId4">
            <a:alphaModFix/>
          </a:blip>
          <a:srcRect t="1341"/>
          <a:stretch/>
        </p:blipFill>
        <p:spPr>
          <a:xfrm>
            <a:off x="6842125" y="1186129"/>
            <a:ext cx="1700050" cy="1679046"/>
          </a:xfrm>
          <a:prstGeom prst="rect">
            <a:avLst/>
          </a:prstGeom>
          <a:noFill/>
          <a:ln>
            <a:noFill/>
          </a:ln>
        </p:spPr>
      </p:pic>
      <p:pic>
        <p:nvPicPr>
          <p:cNvPr id="748" name="Google Shape;748;p45"/>
          <p:cNvPicPr preferRelativeResize="0"/>
          <p:nvPr/>
        </p:nvPicPr>
        <p:blipFill>
          <a:blip r:embed="rId5">
            <a:alphaModFix/>
          </a:blip>
          <a:stretch>
            <a:fillRect/>
          </a:stretch>
        </p:blipFill>
        <p:spPr>
          <a:xfrm>
            <a:off x="737076" y="1074286"/>
            <a:ext cx="2303875" cy="694825"/>
          </a:xfrm>
          <a:prstGeom prst="rect">
            <a:avLst/>
          </a:prstGeom>
          <a:noFill/>
          <a:ln>
            <a:noFill/>
          </a:ln>
        </p:spPr>
      </p:pic>
      <p:pic>
        <p:nvPicPr>
          <p:cNvPr id="749" name="Google Shape;749;p45"/>
          <p:cNvPicPr preferRelativeResize="0"/>
          <p:nvPr/>
        </p:nvPicPr>
        <p:blipFill>
          <a:blip r:embed="rId6">
            <a:alphaModFix/>
          </a:blip>
          <a:stretch>
            <a:fillRect/>
          </a:stretch>
        </p:blipFill>
        <p:spPr>
          <a:xfrm>
            <a:off x="3937575" y="942374"/>
            <a:ext cx="2118726" cy="1324212"/>
          </a:xfrm>
          <a:prstGeom prst="rect">
            <a:avLst/>
          </a:prstGeom>
          <a:noFill/>
          <a:ln>
            <a:noFill/>
          </a:ln>
        </p:spPr>
      </p:pic>
      <p:pic>
        <p:nvPicPr>
          <p:cNvPr id="750" name="Google Shape;750;p45"/>
          <p:cNvPicPr preferRelativeResize="0"/>
          <p:nvPr/>
        </p:nvPicPr>
        <p:blipFill>
          <a:blip r:embed="rId7">
            <a:alphaModFix/>
          </a:blip>
          <a:stretch>
            <a:fillRect/>
          </a:stretch>
        </p:blipFill>
        <p:spPr>
          <a:xfrm>
            <a:off x="2658925" y="2266575"/>
            <a:ext cx="1467450" cy="1577061"/>
          </a:xfrm>
          <a:prstGeom prst="rect">
            <a:avLst/>
          </a:prstGeom>
          <a:noFill/>
          <a:ln>
            <a:noFill/>
          </a:ln>
        </p:spPr>
      </p:pic>
      <p:pic>
        <p:nvPicPr>
          <p:cNvPr id="751" name="Google Shape;751;p45"/>
          <p:cNvPicPr preferRelativeResize="0"/>
          <p:nvPr/>
        </p:nvPicPr>
        <p:blipFill>
          <a:blip r:embed="rId8">
            <a:alphaModFix/>
          </a:blip>
          <a:stretch>
            <a:fillRect/>
          </a:stretch>
        </p:blipFill>
        <p:spPr>
          <a:xfrm>
            <a:off x="838580" y="2266575"/>
            <a:ext cx="1629320" cy="1382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46"/>
          <p:cNvSpPr/>
          <p:nvPr/>
        </p:nvSpPr>
        <p:spPr>
          <a:xfrm>
            <a:off x="0" y="583350"/>
            <a:ext cx="7911900" cy="3976800"/>
          </a:xfrm>
          <a:prstGeom prst="rect">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6"/>
          <p:cNvSpPr txBox="1">
            <a:spLocks noGrp="1"/>
          </p:cNvSpPr>
          <p:nvPr>
            <p:ph type="title"/>
          </p:nvPr>
        </p:nvSpPr>
        <p:spPr>
          <a:xfrm>
            <a:off x="354975" y="1061375"/>
            <a:ext cx="1341900" cy="3091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a:t>Our Journey</a:t>
            </a:r>
            <a:endParaRPr sz="3000"/>
          </a:p>
        </p:txBody>
      </p:sp>
      <p:grpSp>
        <p:nvGrpSpPr>
          <p:cNvPr id="758" name="Google Shape;758;p46"/>
          <p:cNvGrpSpPr/>
          <p:nvPr/>
        </p:nvGrpSpPr>
        <p:grpSpPr>
          <a:xfrm>
            <a:off x="5597603" y="749381"/>
            <a:ext cx="1886105" cy="3520500"/>
            <a:chOff x="5463178" y="749393"/>
            <a:chExt cx="1886105" cy="3520500"/>
          </a:xfrm>
        </p:grpSpPr>
        <p:grpSp>
          <p:nvGrpSpPr>
            <p:cNvPr id="759" name="Google Shape;759;p46"/>
            <p:cNvGrpSpPr/>
            <p:nvPr/>
          </p:nvGrpSpPr>
          <p:grpSpPr>
            <a:xfrm>
              <a:off x="5463178" y="749393"/>
              <a:ext cx="1886105" cy="3520500"/>
              <a:chOff x="5246028" y="811443"/>
              <a:chExt cx="1886105" cy="3520500"/>
            </a:xfrm>
          </p:grpSpPr>
          <p:sp>
            <p:nvSpPr>
              <p:cNvPr id="760" name="Google Shape;760;p46"/>
              <p:cNvSpPr/>
              <p:nvPr/>
            </p:nvSpPr>
            <p:spPr>
              <a:xfrm>
                <a:off x="5246032" y="811443"/>
                <a:ext cx="1886100" cy="3520500"/>
              </a:xfrm>
              <a:prstGeom prst="rect">
                <a:avLst/>
              </a:prstGeom>
              <a:solidFill>
                <a:srgbClr val="F3F3F3"/>
              </a:solidFill>
              <a:ln w="19050" cap="flat" cmpd="sng">
                <a:solidFill>
                  <a:srgbClr val="07376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1" name="Google Shape;761;p46"/>
              <p:cNvSpPr txBox="1"/>
              <p:nvPr/>
            </p:nvSpPr>
            <p:spPr>
              <a:xfrm>
                <a:off x="5352663" y="1592275"/>
                <a:ext cx="1748700" cy="41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b="1">
                    <a:latin typeface="Impact"/>
                    <a:ea typeface="Impact"/>
                    <a:cs typeface="Impact"/>
                    <a:sym typeface="Impact"/>
                  </a:rPr>
                  <a:t>068742</a:t>
                </a:r>
                <a:endParaRPr sz="3800" b="1">
                  <a:latin typeface="Impact"/>
                  <a:ea typeface="Impact"/>
                  <a:cs typeface="Impact"/>
                  <a:sym typeface="Impact"/>
                </a:endParaRPr>
              </a:p>
            </p:txBody>
          </p:sp>
          <p:sp>
            <p:nvSpPr>
              <p:cNvPr id="762" name="Google Shape;762;p46"/>
              <p:cNvSpPr txBox="1"/>
              <p:nvPr/>
            </p:nvSpPr>
            <p:spPr>
              <a:xfrm>
                <a:off x="5369638" y="3946925"/>
                <a:ext cx="1638900" cy="2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73763"/>
                    </a:solidFill>
                  </a:rPr>
                  <a:t>HEMET UNIFIED</a:t>
                </a:r>
                <a:endParaRPr b="1">
                  <a:solidFill>
                    <a:srgbClr val="073763"/>
                  </a:solidFill>
                </a:endParaRPr>
              </a:p>
            </p:txBody>
          </p:sp>
          <p:sp>
            <p:nvSpPr>
              <p:cNvPr id="763" name="Google Shape;763;p46"/>
              <p:cNvSpPr txBox="1"/>
              <p:nvPr/>
            </p:nvSpPr>
            <p:spPr>
              <a:xfrm>
                <a:off x="5246028" y="883975"/>
                <a:ext cx="677400" cy="2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18-19</a:t>
                </a:r>
                <a:endParaRPr sz="1200" b="1"/>
              </a:p>
            </p:txBody>
          </p:sp>
          <p:pic>
            <p:nvPicPr>
              <p:cNvPr id="764" name="Google Shape;764;p46"/>
              <p:cNvPicPr preferRelativeResize="0"/>
              <p:nvPr/>
            </p:nvPicPr>
            <p:blipFill>
              <a:blip r:embed="rId3">
                <a:alphaModFix/>
              </a:blip>
              <a:stretch>
                <a:fillRect/>
              </a:stretch>
            </p:blipFill>
            <p:spPr>
              <a:xfrm>
                <a:off x="5458275" y="2393197"/>
                <a:ext cx="1461585" cy="1431529"/>
              </a:xfrm>
              <a:prstGeom prst="rect">
                <a:avLst/>
              </a:prstGeom>
              <a:noFill/>
              <a:ln>
                <a:noFill/>
              </a:ln>
            </p:spPr>
          </p:pic>
          <p:pic>
            <p:nvPicPr>
              <p:cNvPr id="765" name="Google Shape;765;p46"/>
              <p:cNvPicPr preferRelativeResize="0"/>
              <p:nvPr/>
            </p:nvPicPr>
            <p:blipFill>
              <a:blip r:embed="rId4">
                <a:alphaModFix/>
              </a:blip>
              <a:stretch>
                <a:fillRect/>
              </a:stretch>
            </p:blipFill>
            <p:spPr>
              <a:xfrm>
                <a:off x="5837449" y="929725"/>
                <a:ext cx="779132" cy="540502"/>
              </a:xfrm>
              <a:prstGeom prst="rect">
                <a:avLst/>
              </a:prstGeom>
              <a:noFill/>
              <a:ln>
                <a:noFill/>
              </a:ln>
            </p:spPr>
          </p:pic>
        </p:grpSp>
        <p:sp>
          <p:nvSpPr>
            <p:cNvPr id="766" name="Google Shape;766;p46"/>
            <p:cNvSpPr/>
            <p:nvPr/>
          </p:nvSpPr>
          <p:spPr>
            <a:xfrm>
              <a:off x="5507426" y="1458725"/>
              <a:ext cx="1775400" cy="202800"/>
            </a:xfrm>
            <a:prstGeom prst="rect">
              <a:avLst/>
            </a:prstGeom>
            <a:solidFill>
              <a:srgbClr val="0B539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 name="Google Shape;767;p46"/>
          <p:cNvGrpSpPr/>
          <p:nvPr/>
        </p:nvGrpSpPr>
        <p:grpSpPr>
          <a:xfrm>
            <a:off x="2273613" y="760799"/>
            <a:ext cx="1864550" cy="3497676"/>
            <a:chOff x="2457563" y="822911"/>
            <a:chExt cx="1864550" cy="3497676"/>
          </a:xfrm>
        </p:grpSpPr>
        <p:pic>
          <p:nvPicPr>
            <p:cNvPr id="768" name="Google Shape;768;p46"/>
            <p:cNvPicPr preferRelativeResize="0"/>
            <p:nvPr/>
          </p:nvPicPr>
          <p:blipFill rotWithShape="1">
            <a:blip r:embed="rId5">
              <a:alphaModFix/>
            </a:blip>
            <a:srcRect b="1565"/>
            <a:stretch/>
          </p:blipFill>
          <p:spPr>
            <a:xfrm>
              <a:off x="2457563" y="822911"/>
              <a:ext cx="1864550" cy="3497676"/>
            </a:xfrm>
            <a:prstGeom prst="rect">
              <a:avLst/>
            </a:prstGeom>
            <a:noFill/>
            <a:ln w="28575" cap="flat" cmpd="sng">
              <a:solidFill>
                <a:srgbClr val="1C4587"/>
              </a:solidFill>
              <a:prstDash val="solid"/>
              <a:round/>
              <a:headEnd type="none" w="sm" len="sm"/>
              <a:tailEnd type="none" w="sm" len="sm"/>
            </a:ln>
          </p:spPr>
        </p:pic>
        <p:sp>
          <p:nvSpPr>
            <p:cNvPr id="769" name="Google Shape;769;p46"/>
            <p:cNvSpPr txBox="1"/>
            <p:nvPr/>
          </p:nvSpPr>
          <p:spPr>
            <a:xfrm>
              <a:off x="2510053" y="891975"/>
              <a:ext cx="677400" cy="2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14-15</a:t>
              </a:r>
              <a:endParaRPr sz="1200"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8"/>
                                        </p:tgtEl>
                                        <p:attrNameLst>
                                          <p:attrName>style.visibility</p:attrName>
                                        </p:attrNameLst>
                                      </p:cBhvr>
                                      <p:to>
                                        <p:strVal val="visible"/>
                                      </p:to>
                                    </p:set>
                                    <p:animEffect transition="in" filter="fade">
                                      <p:cBhvr>
                                        <p:cTn id="7" dur="1000"/>
                                        <p:tgtEl>
                                          <p:spTgt spid="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grpSp>
        <p:nvGrpSpPr>
          <p:cNvPr id="774" name="Google Shape;774;p47"/>
          <p:cNvGrpSpPr/>
          <p:nvPr/>
        </p:nvGrpSpPr>
        <p:grpSpPr>
          <a:xfrm>
            <a:off x="1291544" y="1123522"/>
            <a:ext cx="1840997" cy="1840987"/>
            <a:chOff x="6643075" y="3664250"/>
            <a:chExt cx="407950" cy="407975"/>
          </a:xfrm>
        </p:grpSpPr>
        <p:sp>
          <p:nvSpPr>
            <p:cNvPr id="775" name="Google Shape;775;p47"/>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7"/>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7" name="Google Shape;777;p47"/>
          <p:cNvSpPr/>
          <p:nvPr/>
        </p:nvSpPr>
        <p:spPr>
          <a:xfrm>
            <a:off x="851504" y="1548807"/>
            <a:ext cx="287750" cy="2747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7"/>
          <p:cNvSpPr/>
          <p:nvPr/>
        </p:nvSpPr>
        <p:spPr>
          <a:xfrm rot="2697479">
            <a:off x="2747802" y="2955516"/>
            <a:ext cx="436838" cy="41710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7"/>
          <p:cNvSpPr/>
          <p:nvPr/>
        </p:nvSpPr>
        <p:spPr>
          <a:xfrm>
            <a:off x="3093385" y="2717391"/>
            <a:ext cx="174983" cy="16711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7"/>
          <p:cNvSpPr/>
          <p:nvPr/>
        </p:nvSpPr>
        <p:spPr>
          <a:xfrm rot="1280255">
            <a:off x="652129" y="2377597"/>
            <a:ext cx="174931" cy="16712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7"/>
          <p:cNvSpPr txBox="1"/>
          <p:nvPr/>
        </p:nvSpPr>
        <p:spPr>
          <a:xfrm>
            <a:off x="452800" y="721650"/>
            <a:ext cx="7542000" cy="3997200"/>
          </a:xfrm>
          <a:prstGeom prst="rect">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Clr>
                <a:srgbClr val="073763"/>
              </a:buClr>
              <a:buSzPts val="1400"/>
              <a:buFont typeface="Frank Ruhl Libre"/>
              <a:buChar char="●"/>
            </a:pPr>
            <a:r>
              <a:rPr lang="en" b="1">
                <a:solidFill>
                  <a:srgbClr val="073763"/>
                </a:solidFill>
                <a:latin typeface="Frank Ruhl Libre"/>
                <a:ea typeface="Frank Ruhl Libre"/>
                <a:cs typeface="Frank Ruhl Libre"/>
                <a:sym typeface="Frank Ruhl Libre"/>
              </a:rPr>
              <a:t>Feedback, we gather from the team at different points in school year </a:t>
            </a:r>
            <a:endParaRPr b="1">
              <a:solidFill>
                <a:srgbClr val="073763"/>
              </a:solidFill>
              <a:latin typeface="Frank Ruhl Libre"/>
              <a:ea typeface="Frank Ruhl Libre"/>
              <a:cs typeface="Frank Ruhl Libre"/>
              <a:sym typeface="Frank Ruhl Libre"/>
            </a:endParaRPr>
          </a:p>
          <a:p>
            <a:pPr marL="914400" lvl="1" indent="-317500" algn="l" rtl="0">
              <a:spcBef>
                <a:spcPts val="0"/>
              </a:spcBef>
              <a:spcAft>
                <a:spcPts val="0"/>
              </a:spcAft>
              <a:buClr>
                <a:srgbClr val="073763"/>
              </a:buClr>
              <a:buSzPts val="1400"/>
              <a:buFont typeface="Frank Ruhl Libre"/>
              <a:buChar char="○"/>
            </a:pPr>
            <a:r>
              <a:rPr lang="en" b="1">
                <a:solidFill>
                  <a:srgbClr val="073763"/>
                </a:solidFill>
                <a:latin typeface="Frank Ruhl Libre"/>
                <a:ea typeface="Frank Ruhl Libre"/>
                <a:cs typeface="Frank Ruhl Libre"/>
                <a:sym typeface="Frank Ruhl Libre"/>
              </a:rPr>
              <a:t>Surveys, needs assessments, informal and formal conversations</a:t>
            </a:r>
            <a:endParaRPr b="1">
              <a:solidFill>
                <a:srgbClr val="073763"/>
              </a:solidFill>
              <a:latin typeface="Frank Ruhl Libre"/>
              <a:ea typeface="Frank Ruhl Libre"/>
              <a:cs typeface="Frank Ruhl Libre"/>
              <a:sym typeface="Frank Ruhl Libre"/>
            </a:endParaRPr>
          </a:p>
          <a:p>
            <a:pPr marL="914400" lvl="1" indent="-317500" algn="l" rtl="0">
              <a:spcBef>
                <a:spcPts val="0"/>
              </a:spcBef>
              <a:spcAft>
                <a:spcPts val="0"/>
              </a:spcAft>
              <a:buClr>
                <a:srgbClr val="073763"/>
              </a:buClr>
              <a:buSzPts val="1400"/>
              <a:buFont typeface="Frank Ruhl Libre"/>
              <a:buChar char="○"/>
            </a:pPr>
            <a:r>
              <a:rPr lang="en" b="1">
                <a:solidFill>
                  <a:srgbClr val="073763"/>
                </a:solidFill>
                <a:latin typeface="Frank Ruhl Libre"/>
                <a:ea typeface="Frank Ruhl Libre"/>
                <a:cs typeface="Frank Ruhl Libre"/>
                <a:sym typeface="Frank Ruhl Libre"/>
              </a:rPr>
              <a:t>Plus/Delta at each PD</a:t>
            </a:r>
            <a:endParaRPr b="1">
              <a:solidFill>
                <a:srgbClr val="073763"/>
              </a:solidFill>
              <a:latin typeface="Frank Ruhl Libre"/>
              <a:ea typeface="Frank Ruhl Libre"/>
              <a:cs typeface="Frank Ruhl Libre"/>
              <a:sym typeface="Frank Ruhl Libre"/>
            </a:endParaRPr>
          </a:p>
          <a:p>
            <a:pPr marL="914400" lvl="0" indent="0" algn="l" rtl="0">
              <a:spcBef>
                <a:spcPts val="0"/>
              </a:spcBef>
              <a:spcAft>
                <a:spcPts val="0"/>
              </a:spcAft>
              <a:buNone/>
            </a:pPr>
            <a:endParaRPr b="1">
              <a:solidFill>
                <a:srgbClr val="073763"/>
              </a:solidFill>
              <a:latin typeface="Frank Ruhl Libre"/>
              <a:ea typeface="Frank Ruhl Libre"/>
              <a:cs typeface="Frank Ruhl Libre"/>
              <a:sym typeface="Frank Ruhl Libre"/>
            </a:endParaRPr>
          </a:p>
          <a:p>
            <a:pPr marL="457200" lvl="0" indent="-317500" algn="l" rtl="0">
              <a:spcBef>
                <a:spcPts val="0"/>
              </a:spcBef>
              <a:spcAft>
                <a:spcPts val="0"/>
              </a:spcAft>
              <a:buClr>
                <a:srgbClr val="073763"/>
              </a:buClr>
              <a:buSzPts val="1400"/>
              <a:buFont typeface="Frank Ruhl Libre"/>
              <a:buChar char="●"/>
            </a:pPr>
            <a:r>
              <a:rPr lang="en" b="1">
                <a:solidFill>
                  <a:srgbClr val="073763"/>
                </a:solidFill>
                <a:latin typeface="Frank Ruhl Libre"/>
                <a:ea typeface="Frank Ruhl Libre"/>
                <a:cs typeface="Frank Ruhl Libre"/>
                <a:sym typeface="Frank Ruhl Libre"/>
              </a:rPr>
              <a:t>Professional Development</a:t>
            </a:r>
            <a:endParaRPr b="1">
              <a:solidFill>
                <a:srgbClr val="073763"/>
              </a:solidFill>
              <a:latin typeface="Frank Ruhl Libre"/>
              <a:ea typeface="Frank Ruhl Libre"/>
              <a:cs typeface="Frank Ruhl Libre"/>
              <a:sym typeface="Frank Ruhl Libre"/>
            </a:endParaRPr>
          </a:p>
          <a:p>
            <a:pPr marL="914400" lvl="1" indent="-317500" algn="l" rtl="0">
              <a:spcBef>
                <a:spcPts val="0"/>
              </a:spcBef>
              <a:spcAft>
                <a:spcPts val="0"/>
              </a:spcAft>
              <a:buClr>
                <a:srgbClr val="073763"/>
              </a:buClr>
              <a:buSzPts val="1400"/>
              <a:buFont typeface="Frank Ruhl Libre"/>
              <a:buChar char="○"/>
            </a:pPr>
            <a:r>
              <a:rPr lang="en" b="1">
                <a:solidFill>
                  <a:srgbClr val="073763"/>
                </a:solidFill>
                <a:latin typeface="Frank Ruhl Libre"/>
                <a:ea typeface="Frank Ruhl Libre"/>
                <a:cs typeface="Frank Ruhl Libre"/>
                <a:sym typeface="Frank Ruhl Libre"/>
              </a:rPr>
              <a:t>Data driven topics</a:t>
            </a:r>
            <a:endParaRPr b="1">
              <a:solidFill>
                <a:srgbClr val="073763"/>
              </a:solidFill>
              <a:latin typeface="Frank Ruhl Libre"/>
              <a:ea typeface="Frank Ruhl Libre"/>
              <a:cs typeface="Frank Ruhl Libre"/>
              <a:sym typeface="Frank Ruhl Libre"/>
            </a:endParaRPr>
          </a:p>
          <a:p>
            <a:pPr marL="914400" lvl="1" indent="-317500" algn="l" rtl="0">
              <a:spcBef>
                <a:spcPts val="0"/>
              </a:spcBef>
              <a:spcAft>
                <a:spcPts val="0"/>
              </a:spcAft>
              <a:buClr>
                <a:srgbClr val="073763"/>
              </a:buClr>
              <a:buSzPts val="1400"/>
              <a:buFont typeface="Frank Ruhl Libre"/>
              <a:buChar char="○"/>
            </a:pPr>
            <a:r>
              <a:rPr lang="en" b="1">
                <a:solidFill>
                  <a:srgbClr val="073763"/>
                </a:solidFill>
                <a:latin typeface="Frank Ruhl Libre"/>
                <a:ea typeface="Frank Ruhl Libre"/>
                <a:cs typeface="Frank Ruhl Libre"/>
                <a:sym typeface="Frank Ruhl Libre"/>
              </a:rPr>
              <a:t>Calendared at beginning of year</a:t>
            </a:r>
            <a:endParaRPr b="1">
              <a:solidFill>
                <a:srgbClr val="073763"/>
              </a:solidFill>
              <a:latin typeface="Frank Ruhl Libre"/>
              <a:ea typeface="Frank Ruhl Libre"/>
              <a:cs typeface="Frank Ruhl Libre"/>
              <a:sym typeface="Frank Ruhl Libre"/>
            </a:endParaRPr>
          </a:p>
          <a:p>
            <a:pPr marL="914400" lvl="1" indent="-317500" algn="l" rtl="0">
              <a:spcBef>
                <a:spcPts val="0"/>
              </a:spcBef>
              <a:spcAft>
                <a:spcPts val="0"/>
              </a:spcAft>
              <a:buClr>
                <a:srgbClr val="073763"/>
              </a:buClr>
              <a:buSzPts val="1400"/>
              <a:buFont typeface="Frank Ruhl Libre"/>
              <a:buChar char="○"/>
            </a:pPr>
            <a:r>
              <a:rPr lang="en" b="1">
                <a:solidFill>
                  <a:srgbClr val="073763"/>
                </a:solidFill>
                <a:latin typeface="Frank Ruhl Libre"/>
                <a:ea typeface="Frank Ruhl Libre"/>
                <a:cs typeface="Frank Ruhl Libre"/>
                <a:sym typeface="Frank Ruhl Libre"/>
              </a:rPr>
              <a:t>Grade Level specific-High School, Middle School and Elementary and K-8</a:t>
            </a:r>
            <a:endParaRPr b="1">
              <a:solidFill>
                <a:srgbClr val="073763"/>
              </a:solidFill>
              <a:latin typeface="Frank Ruhl Libre"/>
              <a:ea typeface="Frank Ruhl Libre"/>
              <a:cs typeface="Frank Ruhl Libre"/>
              <a:sym typeface="Frank Ruhl Libre"/>
            </a:endParaRPr>
          </a:p>
          <a:p>
            <a:pPr marL="914400" lvl="1" indent="-317500" algn="l" rtl="0">
              <a:spcBef>
                <a:spcPts val="0"/>
              </a:spcBef>
              <a:spcAft>
                <a:spcPts val="0"/>
              </a:spcAft>
              <a:buClr>
                <a:srgbClr val="073763"/>
              </a:buClr>
              <a:buSzPts val="1400"/>
              <a:buFont typeface="Frank Ruhl Libre"/>
              <a:buChar char="○"/>
            </a:pPr>
            <a:r>
              <a:rPr lang="en" b="1">
                <a:solidFill>
                  <a:srgbClr val="073763"/>
                </a:solidFill>
                <a:latin typeface="Frank Ruhl Libre"/>
                <a:ea typeface="Frank Ruhl Libre"/>
                <a:cs typeface="Frank Ruhl Libre"/>
                <a:sym typeface="Frank Ruhl Libre"/>
              </a:rPr>
              <a:t>Combinations of Grade Levels-vertical articulation, best practices, celebrations</a:t>
            </a:r>
            <a:endParaRPr b="1">
              <a:solidFill>
                <a:srgbClr val="073763"/>
              </a:solidFill>
              <a:latin typeface="Frank Ruhl Libre"/>
              <a:ea typeface="Frank Ruhl Libre"/>
              <a:cs typeface="Frank Ruhl Libre"/>
              <a:sym typeface="Frank Ruhl Libre"/>
            </a:endParaRPr>
          </a:p>
          <a:p>
            <a:pPr marL="914400" lvl="0" indent="0" algn="l" rtl="0">
              <a:spcBef>
                <a:spcPts val="0"/>
              </a:spcBef>
              <a:spcAft>
                <a:spcPts val="0"/>
              </a:spcAft>
              <a:buNone/>
            </a:pPr>
            <a:endParaRPr b="1">
              <a:solidFill>
                <a:srgbClr val="073763"/>
              </a:solidFill>
              <a:latin typeface="Frank Ruhl Libre"/>
              <a:ea typeface="Frank Ruhl Libre"/>
              <a:cs typeface="Frank Ruhl Libre"/>
              <a:sym typeface="Frank Ruhl Libre"/>
            </a:endParaRPr>
          </a:p>
          <a:p>
            <a:pPr marL="457200" lvl="0" indent="-317500" algn="l" rtl="0">
              <a:spcBef>
                <a:spcPts val="0"/>
              </a:spcBef>
              <a:spcAft>
                <a:spcPts val="0"/>
              </a:spcAft>
              <a:buClr>
                <a:srgbClr val="073763"/>
              </a:buClr>
              <a:buSzPts val="1400"/>
              <a:buFont typeface="Frank Ruhl Libre"/>
              <a:buChar char="●"/>
            </a:pPr>
            <a:r>
              <a:rPr lang="en" b="1">
                <a:solidFill>
                  <a:srgbClr val="073763"/>
                </a:solidFill>
                <a:latin typeface="Frank Ruhl Libre"/>
                <a:ea typeface="Frank Ruhl Libre"/>
                <a:cs typeface="Frank Ruhl Libre"/>
                <a:sym typeface="Frank Ruhl Libre"/>
              </a:rPr>
              <a:t>Templates</a:t>
            </a:r>
            <a:endParaRPr b="1">
              <a:solidFill>
                <a:srgbClr val="073763"/>
              </a:solidFill>
              <a:latin typeface="Frank Ruhl Libre"/>
              <a:ea typeface="Frank Ruhl Libre"/>
              <a:cs typeface="Frank Ruhl Libre"/>
              <a:sym typeface="Frank Ruhl Libre"/>
            </a:endParaRPr>
          </a:p>
          <a:p>
            <a:pPr marL="914400" lvl="1" indent="-317500" algn="l" rtl="0">
              <a:spcBef>
                <a:spcPts val="0"/>
              </a:spcBef>
              <a:spcAft>
                <a:spcPts val="0"/>
              </a:spcAft>
              <a:buClr>
                <a:srgbClr val="073763"/>
              </a:buClr>
              <a:buSzPts val="1400"/>
              <a:buFont typeface="Frank Ruhl Libre"/>
              <a:buChar char="○"/>
            </a:pPr>
            <a:r>
              <a:rPr lang="en" b="1">
                <a:solidFill>
                  <a:srgbClr val="073763"/>
                </a:solidFill>
                <a:latin typeface="Frank Ruhl Libre"/>
                <a:ea typeface="Frank Ruhl Libre"/>
                <a:cs typeface="Frank Ruhl Libre"/>
                <a:sym typeface="Frank Ruhl Libre"/>
              </a:rPr>
              <a:t>Trackers, Action Plans, Brochures, Surveys, Rubrics, Infographics, etc.</a:t>
            </a:r>
            <a:endParaRPr b="1">
              <a:solidFill>
                <a:srgbClr val="073763"/>
              </a:solidFill>
              <a:latin typeface="Frank Ruhl Libre"/>
              <a:ea typeface="Frank Ruhl Libre"/>
              <a:cs typeface="Frank Ruhl Libre"/>
              <a:sym typeface="Frank Ruhl Libre"/>
            </a:endParaRPr>
          </a:p>
          <a:p>
            <a:pPr marL="0" lvl="0" indent="0" algn="l" rtl="0">
              <a:spcBef>
                <a:spcPts val="0"/>
              </a:spcBef>
              <a:spcAft>
                <a:spcPts val="0"/>
              </a:spcAft>
              <a:buNone/>
            </a:pPr>
            <a:endParaRPr b="1">
              <a:solidFill>
                <a:srgbClr val="073763"/>
              </a:solidFill>
              <a:latin typeface="Frank Ruhl Libre"/>
              <a:ea typeface="Frank Ruhl Libre"/>
              <a:cs typeface="Frank Ruhl Libre"/>
              <a:sym typeface="Frank Ruhl Libre"/>
            </a:endParaRPr>
          </a:p>
          <a:p>
            <a:pPr marL="457200" lvl="0" indent="-317500" algn="l" rtl="0">
              <a:spcBef>
                <a:spcPts val="0"/>
              </a:spcBef>
              <a:spcAft>
                <a:spcPts val="0"/>
              </a:spcAft>
              <a:buClr>
                <a:srgbClr val="073763"/>
              </a:buClr>
              <a:buSzPts val="1400"/>
              <a:buFont typeface="Frank Ruhl Libre"/>
              <a:buChar char="●"/>
            </a:pPr>
            <a:r>
              <a:rPr lang="en" b="1">
                <a:solidFill>
                  <a:srgbClr val="073763"/>
                </a:solidFill>
                <a:latin typeface="Frank Ruhl Libre"/>
                <a:ea typeface="Frank Ruhl Libre"/>
                <a:cs typeface="Frank Ruhl Libre"/>
                <a:sym typeface="Frank Ruhl Libre"/>
              </a:rPr>
              <a:t>Support </a:t>
            </a:r>
            <a:endParaRPr b="1">
              <a:solidFill>
                <a:srgbClr val="073763"/>
              </a:solidFill>
              <a:latin typeface="Frank Ruhl Libre"/>
              <a:ea typeface="Frank Ruhl Libre"/>
              <a:cs typeface="Frank Ruhl Libre"/>
              <a:sym typeface="Frank Ruhl Libre"/>
            </a:endParaRPr>
          </a:p>
          <a:p>
            <a:pPr marL="914400" lvl="1" indent="-317500" algn="l" rtl="0">
              <a:spcBef>
                <a:spcPts val="0"/>
              </a:spcBef>
              <a:spcAft>
                <a:spcPts val="0"/>
              </a:spcAft>
              <a:buClr>
                <a:srgbClr val="073763"/>
              </a:buClr>
              <a:buSzPts val="1400"/>
              <a:buFont typeface="Frank Ruhl Libre"/>
              <a:buChar char="○"/>
            </a:pPr>
            <a:r>
              <a:rPr lang="en" b="1">
                <a:solidFill>
                  <a:srgbClr val="073763"/>
                </a:solidFill>
                <a:latin typeface="Frank Ruhl Libre"/>
                <a:ea typeface="Frank Ruhl Libre"/>
                <a:cs typeface="Frank Ruhl Libre"/>
                <a:sym typeface="Frank Ruhl Libre"/>
              </a:rPr>
              <a:t>Support (feedback, phone, email and 1:1 visits)</a:t>
            </a:r>
            <a:endParaRPr b="1">
              <a:solidFill>
                <a:srgbClr val="073763"/>
              </a:solidFill>
              <a:latin typeface="Frank Ruhl Libre"/>
              <a:ea typeface="Frank Ruhl Libre"/>
              <a:cs typeface="Frank Ruhl Libre"/>
              <a:sym typeface="Frank Ruhl Libre"/>
            </a:endParaRPr>
          </a:p>
          <a:p>
            <a:pPr marL="914400" lvl="1" indent="-317500" algn="l" rtl="0">
              <a:spcBef>
                <a:spcPts val="0"/>
              </a:spcBef>
              <a:spcAft>
                <a:spcPts val="0"/>
              </a:spcAft>
              <a:buClr>
                <a:srgbClr val="073763"/>
              </a:buClr>
              <a:buSzPts val="1400"/>
              <a:buFont typeface="Frank Ruhl Libre"/>
              <a:buChar char="○"/>
            </a:pPr>
            <a:r>
              <a:rPr lang="en" b="1">
                <a:solidFill>
                  <a:srgbClr val="073763"/>
                </a:solidFill>
                <a:latin typeface="Frank Ruhl Libre"/>
                <a:ea typeface="Frank Ruhl Libre"/>
                <a:cs typeface="Frank Ruhl Libre"/>
                <a:sym typeface="Frank Ruhl Libre"/>
              </a:rPr>
              <a:t>New, Intern and Sub Counselor Orientation </a:t>
            </a:r>
            <a:endParaRPr b="1">
              <a:solidFill>
                <a:srgbClr val="073763"/>
              </a:solidFill>
              <a:latin typeface="Frank Ruhl Libre"/>
              <a:ea typeface="Frank Ruhl Libre"/>
              <a:cs typeface="Frank Ruhl Libre"/>
              <a:sym typeface="Frank Ruhl Libre"/>
            </a:endParaRPr>
          </a:p>
          <a:p>
            <a:pPr marL="914400" lvl="1" indent="-317500" algn="l" rtl="0">
              <a:spcBef>
                <a:spcPts val="0"/>
              </a:spcBef>
              <a:spcAft>
                <a:spcPts val="0"/>
              </a:spcAft>
              <a:buClr>
                <a:srgbClr val="073763"/>
              </a:buClr>
              <a:buSzPts val="1400"/>
              <a:buFont typeface="Frank Ruhl Libre"/>
              <a:buChar char="○"/>
            </a:pPr>
            <a:r>
              <a:rPr lang="en" b="1">
                <a:solidFill>
                  <a:srgbClr val="073763"/>
                </a:solidFill>
                <a:latin typeface="Frank Ruhl Libre"/>
                <a:ea typeface="Frank Ruhl Libre"/>
                <a:cs typeface="Frank Ruhl Libre"/>
                <a:sym typeface="Frank Ruhl Libre"/>
              </a:rPr>
              <a:t>Site Visits</a:t>
            </a:r>
            <a:endParaRPr b="1">
              <a:solidFill>
                <a:srgbClr val="073763"/>
              </a:solidFill>
              <a:latin typeface="Frank Ruhl Libre"/>
              <a:ea typeface="Frank Ruhl Libre"/>
              <a:cs typeface="Frank Ruhl Libre"/>
              <a:sym typeface="Frank Ruhl Libre"/>
            </a:endParaRPr>
          </a:p>
          <a:p>
            <a:pPr marL="1371600" lvl="2" indent="-317500" algn="l" rtl="0">
              <a:spcBef>
                <a:spcPts val="0"/>
              </a:spcBef>
              <a:spcAft>
                <a:spcPts val="0"/>
              </a:spcAft>
              <a:buClr>
                <a:srgbClr val="073763"/>
              </a:buClr>
              <a:buSzPts val="1400"/>
              <a:buFont typeface="Frank Ruhl Libre"/>
              <a:buChar char="■"/>
            </a:pPr>
            <a:r>
              <a:rPr lang="en" b="1">
                <a:solidFill>
                  <a:srgbClr val="073763"/>
                </a:solidFill>
                <a:latin typeface="Frank Ruhl Libre"/>
                <a:ea typeface="Frank Ruhl Libre"/>
                <a:cs typeface="Frank Ruhl Libre"/>
                <a:sym typeface="Frank Ruhl Libre"/>
              </a:rPr>
              <a:t>Formal and Informal</a:t>
            </a:r>
            <a:endParaRPr b="1">
              <a:solidFill>
                <a:srgbClr val="073763"/>
              </a:solidFill>
              <a:latin typeface="Frank Ruhl Libre"/>
              <a:ea typeface="Frank Ruhl Libre"/>
              <a:cs typeface="Frank Ruhl Libre"/>
              <a:sym typeface="Frank Ruhl Libre"/>
            </a:endParaRPr>
          </a:p>
          <a:p>
            <a:pPr marL="914400" lvl="0" indent="0" algn="l" rtl="0">
              <a:spcBef>
                <a:spcPts val="0"/>
              </a:spcBef>
              <a:spcAft>
                <a:spcPts val="0"/>
              </a:spcAft>
              <a:buNone/>
            </a:pPr>
            <a:endParaRPr b="1">
              <a:solidFill>
                <a:srgbClr val="073763"/>
              </a:solidFill>
              <a:latin typeface="Frank Ruhl Libre"/>
              <a:ea typeface="Frank Ruhl Libre"/>
              <a:cs typeface="Frank Ruhl Libre"/>
              <a:sym typeface="Frank Ruhl Libre"/>
            </a:endParaRPr>
          </a:p>
          <a:p>
            <a:pPr marL="457200" lvl="0" indent="0" algn="l" rtl="0">
              <a:spcBef>
                <a:spcPts val="0"/>
              </a:spcBef>
              <a:spcAft>
                <a:spcPts val="0"/>
              </a:spcAft>
              <a:buNone/>
            </a:pPr>
            <a:endParaRPr b="1">
              <a:solidFill>
                <a:srgbClr val="073763"/>
              </a:solidFill>
              <a:latin typeface="Frank Ruhl Libre"/>
              <a:ea typeface="Frank Ruhl Libre"/>
              <a:cs typeface="Frank Ruhl Libre"/>
              <a:sym typeface="Frank Ruhl Libre"/>
            </a:endParaRPr>
          </a:p>
        </p:txBody>
      </p:sp>
      <p:sp>
        <p:nvSpPr>
          <p:cNvPr id="782" name="Google Shape;782;p47"/>
          <p:cNvSpPr txBox="1"/>
          <p:nvPr/>
        </p:nvSpPr>
        <p:spPr>
          <a:xfrm>
            <a:off x="804700" y="296650"/>
            <a:ext cx="6838200" cy="5013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Model the Way</a:t>
            </a:r>
            <a:endParaRPr sz="3000" b="1">
              <a:solidFill>
                <a:srgbClr val="F1C232"/>
              </a:solidFill>
              <a:latin typeface="Spectral"/>
              <a:ea typeface="Spectral"/>
              <a:cs typeface="Spectral"/>
              <a:sym typeface="Spectr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48"/>
          <p:cNvSpPr/>
          <p:nvPr/>
        </p:nvSpPr>
        <p:spPr>
          <a:xfrm>
            <a:off x="0" y="583338"/>
            <a:ext cx="7911900" cy="3976800"/>
          </a:xfrm>
          <a:prstGeom prst="rect">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8"/>
          <p:cNvSpPr txBox="1">
            <a:spLocks noGrp="1"/>
          </p:cNvSpPr>
          <p:nvPr>
            <p:ph type="title"/>
          </p:nvPr>
        </p:nvSpPr>
        <p:spPr>
          <a:xfrm>
            <a:off x="156200" y="868625"/>
            <a:ext cx="1775400" cy="3497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400"/>
              <a:t>Overall</a:t>
            </a: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 sz="2400"/>
              <a:t>Meaningful</a:t>
            </a:r>
            <a:endParaRPr sz="2400"/>
          </a:p>
          <a:p>
            <a:pPr marL="0" lvl="0" indent="0" algn="ctr" rtl="0">
              <a:spcBef>
                <a:spcPts val="0"/>
              </a:spcBef>
              <a:spcAft>
                <a:spcPts val="0"/>
              </a:spcAft>
              <a:buNone/>
            </a:pPr>
            <a:r>
              <a:rPr lang="en" sz="2400"/>
              <a:t>Feedback</a:t>
            </a:r>
            <a:endParaRPr sz="2400"/>
          </a:p>
        </p:txBody>
      </p:sp>
      <p:grpSp>
        <p:nvGrpSpPr>
          <p:cNvPr id="789" name="Google Shape;789;p48"/>
          <p:cNvGrpSpPr/>
          <p:nvPr/>
        </p:nvGrpSpPr>
        <p:grpSpPr>
          <a:xfrm>
            <a:off x="403376" y="2331669"/>
            <a:ext cx="1337064" cy="925004"/>
            <a:chOff x="3927500" y="301425"/>
            <a:chExt cx="461550" cy="411625"/>
          </a:xfrm>
        </p:grpSpPr>
        <p:sp>
          <p:nvSpPr>
            <p:cNvPr id="790" name="Google Shape;790;p48"/>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791" name="Google Shape;791;p48"/>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792" name="Google Shape;792;p48"/>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793" name="Google Shape;793;p48"/>
            <p:cNvSpPr/>
            <p:nvPr/>
          </p:nvSpPr>
          <p:spPr>
            <a:xfrm>
              <a:off x="4295850" y="442075"/>
              <a:ext cx="46300" cy="26225"/>
            </a:xfrm>
            <a:custGeom>
              <a:avLst/>
              <a:gdLst/>
              <a:ahLst/>
              <a:cxnLst/>
              <a:rect l="l" t="t" r="r" b="b"/>
              <a:pathLst>
                <a:path w="1852" h="1049" fill="none" extrusionOk="0">
                  <a:moveTo>
                    <a:pt x="1" y="1"/>
                  </a:moveTo>
                  <a:lnTo>
                    <a:pt x="1852" y="1048"/>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794" name="Google Shape;794;p48"/>
            <p:cNvSpPr/>
            <p:nvPr/>
          </p:nvSpPr>
          <p:spPr>
            <a:xfrm>
              <a:off x="4296475" y="415900"/>
              <a:ext cx="45075" cy="78575"/>
            </a:xfrm>
            <a:custGeom>
              <a:avLst/>
              <a:gdLst/>
              <a:ahLst/>
              <a:cxnLst/>
              <a:rect l="l" t="t" r="r" b="b"/>
              <a:pathLst>
                <a:path w="1803" h="3143" fill="none" extrusionOk="0">
                  <a:moveTo>
                    <a:pt x="1802" y="1"/>
                  </a:moveTo>
                  <a:lnTo>
                    <a:pt x="0" y="3142"/>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795" name="Google Shape;795;p48"/>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796" name="Google Shape;796;p48"/>
            <p:cNvSpPr/>
            <p:nvPr/>
          </p:nvSpPr>
          <p:spPr>
            <a:xfrm>
              <a:off x="3970725" y="558375"/>
              <a:ext cx="1850" cy="12200"/>
            </a:xfrm>
            <a:custGeom>
              <a:avLst/>
              <a:gdLst/>
              <a:ahLst/>
              <a:cxnLst/>
              <a:rect l="l" t="t" r="r" b="b"/>
              <a:pathLst>
                <a:path w="74" h="488" fill="none" extrusionOk="0">
                  <a:moveTo>
                    <a:pt x="0" y="488"/>
                  </a:moveTo>
                  <a:lnTo>
                    <a:pt x="73"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797" name="Google Shape;797;p48"/>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798" name="Google Shape;798;p48"/>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799" name="Google Shape;799;p48"/>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800" name="Google Shape;800;p48"/>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801" name="Google Shape;801;p48"/>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802" name="Google Shape;802;p48"/>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803" name="Google Shape;803;p48"/>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804" name="Google Shape;804;p48"/>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805" name="Google Shape;805;p48"/>
            <p:cNvSpPr/>
            <p:nvPr/>
          </p:nvSpPr>
          <p:spPr>
            <a:xfrm>
              <a:off x="4141800" y="502975"/>
              <a:ext cx="3700" cy="11600"/>
            </a:xfrm>
            <a:custGeom>
              <a:avLst/>
              <a:gdLst/>
              <a:ahLst/>
              <a:cxnLst/>
              <a:rect l="l" t="t" r="r" b="b"/>
              <a:pathLst>
                <a:path w="148" h="464" fill="none" extrusionOk="0">
                  <a:moveTo>
                    <a:pt x="1" y="0"/>
                  </a:moveTo>
                  <a:lnTo>
                    <a:pt x="147" y="463"/>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806" name="Google Shape;806;p48"/>
            <p:cNvSpPr/>
            <p:nvPr/>
          </p:nvSpPr>
          <p:spPr>
            <a:xfrm>
              <a:off x="4150950" y="533425"/>
              <a:ext cx="3675" cy="11575"/>
            </a:xfrm>
            <a:custGeom>
              <a:avLst/>
              <a:gdLst/>
              <a:ahLst/>
              <a:cxnLst/>
              <a:rect l="l" t="t" r="r" b="b"/>
              <a:pathLst>
                <a:path w="147" h="463" fill="none" extrusionOk="0">
                  <a:moveTo>
                    <a:pt x="0" y="0"/>
                  </a:moveTo>
                  <a:lnTo>
                    <a:pt x="146" y="463"/>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807" name="Google Shape;807;p48"/>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808" name="Google Shape;808;p48"/>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809" name="Google Shape;809;p48"/>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810" name="Google Shape;810;p48"/>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811" name="Google Shape;811;p48"/>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812" name="Google Shape;812;p48"/>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813" name="Google Shape;813;p48"/>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814" name="Google Shape;814;p48"/>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815" name="Google Shape;815;p48"/>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816" name="Google Shape;816;p48"/>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grpSp>
      <p:sp>
        <p:nvSpPr>
          <p:cNvPr id="817" name="Google Shape;817;p48"/>
          <p:cNvSpPr/>
          <p:nvPr/>
        </p:nvSpPr>
        <p:spPr>
          <a:xfrm>
            <a:off x="294763" y="2220575"/>
            <a:ext cx="1554300" cy="1147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8" name="Google Shape;818;p48"/>
          <p:cNvGrpSpPr/>
          <p:nvPr/>
        </p:nvGrpSpPr>
        <p:grpSpPr>
          <a:xfrm>
            <a:off x="331494" y="2240393"/>
            <a:ext cx="1306410" cy="1121667"/>
            <a:chOff x="6618700" y="1635475"/>
            <a:chExt cx="456675" cy="432325"/>
          </a:xfrm>
        </p:grpSpPr>
        <p:sp>
          <p:nvSpPr>
            <p:cNvPr id="819" name="Google Shape;819;p48"/>
            <p:cNvSpPr/>
            <p:nvPr/>
          </p:nvSpPr>
          <p:spPr>
            <a:xfrm>
              <a:off x="6663775" y="1904000"/>
              <a:ext cx="117525" cy="163800"/>
            </a:xfrm>
            <a:custGeom>
              <a:avLst/>
              <a:gdLst/>
              <a:ahLst/>
              <a:cxnLst/>
              <a:rect l="l" t="t" r="r" b="b"/>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8"/>
            <p:cNvSpPr/>
            <p:nvPr/>
          </p:nvSpPr>
          <p:spPr>
            <a:xfrm>
              <a:off x="7046125" y="1775525"/>
              <a:ext cx="29250" cy="99275"/>
            </a:xfrm>
            <a:custGeom>
              <a:avLst/>
              <a:gdLst/>
              <a:ahLst/>
              <a:cxnLst/>
              <a:rect l="l" t="t" r="r" b="b"/>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8"/>
            <p:cNvSpPr/>
            <p:nvPr/>
          </p:nvSpPr>
          <p:spPr>
            <a:xfrm>
              <a:off x="6618700" y="1751775"/>
              <a:ext cx="96850" cy="146750"/>
            </a:xfrm>
            <a:custGeom>
              <a:avLst/>
              <a:gdLst/>
              <a:ahLst/>
              <a:cxnLst/>
              <a:rect l="l" t="t" r="r" b="b"/>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8"/>
            <p:cNvSpPr/>
            <p:nvPr/>
          </p:nvSpPr>
          <p:spPr>
            <a:xfrm>
              <a:off x="6721600" y="1660450"/>
              <a:ext cx="278900" cy="329425"/>
            </a:xfrm>
            <a:custGeom>
              <a:avLst/>
              <a:gdLst/>
              <a:ahLst/>
              <a:cxnLst/>
              <a:rect l="l" t="t" r="r" b="b"/>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8"/>
            <p:cNvSpPr/>
            <p:nvPr/>
          </p:nvSpPr>
          <p:spPr>
            <a:xfrm>
              <a:off x="7006550" y="1635475"/>
              <a:ext cx="34750" cy="378750"/>
            </a:xfrm>
            <a:custGeom>
              <a:avLst/>
              <a:gdLst/>
              <a:ahLst/>
              <a:cxnLst/>
              <a:rect l="l" t="t" r="r" b="b"/>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48"/>
          <p:cNvSpPr txBox="1"/>
          <p:nvPr/>
        </p:nvSpPr>
        <p:spPr>
          <a:xfrm>
            <a:off x="2079600" y="792050"/>
            <a:ext cx="5713200" cy="313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chemeClr val="dk1"/>
                </a:solidFill>
                <a:highlight>
                  <a:srgbClr val="FFFFFF"/>
                </a:highlight>
              </a:rPr>
              <a:t>“I feel we are much more intentional in everything we do.  The changes make me confident in what my duties are.  Changes, while we may balk at them sometimes, have improved our A-G rate, CCI prepared rate, and overall student preparedness.”  </a:t>
            </a:r>
            <a:endParaRPr sz="1600" i="1">
              <a:solidFill>
                <a:schemeClr val="dk1"/>
              </a:solidFill>
              <a:highlight>
                <a:srgbClr val="FFFFFF"/>
              </a:highlight>
            </a:endParaRPr>
          </a:p>
          <a:p>
            <a:pPr marL="0" lvl="0" indent="0" algn="l" rtl="0">
              <a:spcBef>
                <a:spcPts val="0"/>
              </a:spcBef>
              <a:spcAft>
                <a:spcPts val="0"/>
              </a:spcAft>
              <a:buNone/>
            </a:pPr>
            <a:r>
              <a:rPr lang="en" sz="1600" i="1">
                <a:solidFill>
                  <a:schemeClr val="dk1"/>
                </a:solidFill>
              </a:rPr>
              <a:t>		</a:t>
            </a:r>
            <a:r>
              <a:rPr lang="en" b="1" i="1">
                <a:solidFill>
                  <a:schemeClr val="dk1"/>
                </a:solidFill>
              </a:rPr>
              <a:t>-Maureen Fernandes, Hemet High School</a:t>
            </a:r>
            <a:endParaRPr b="1" i="1">
              <a:solidFill>
                <a:schemeClr val="dk1"/>
              </a:solidFill>
            </a:endParaRPr>
          </a:p>
          <a:p>
            <a:pPr marL="0" lvl="0" indent="0" algn="l" rtl="0">
              <a:spcBef>
                <a:spcPts val="0"/>
              </a:spcBef>
              <a:spcAft>
                <a:spcPts val="0"/>
              </a:spcAft>
              <a:buNone/>
            </a:pPr>
            <a:endParaRPr sz="1800" i="1">
              <a:solidFill>
                <a:schemeClr val="dk1"/>
              </a:solidFill>
            </a:endParaRPr>
          </a:p>
          <a:p>
            <a:pPr marL="0" lvl="0" indent="0" algn="l" rtl="0">
              <a:spcBef>
                <a:spcPts val="0"/>
              </a:spcBef>
              <a:spcAft>
                <a:spcPts val="0"/>
              </a:spcAft>
              <a:buClr>
                <a:schemeClr val="dk1"/>
              </a:buClr>
              <a:buSzPts val="1100"/>
              <a:buFont typeface="Arial"/>
              <a:buNone/>
            </a:pPr>
            <a:r>
              <a:rPr lang="en" sz="1600" i="1">
                <a:solidFill>
                  <a:schemeClr val="dk1"/>
                </a:solidFill>
                <a:highlight>
                  <a:schemeClr val="lt1"/>
                </a:highlight>
              </a:rPr>
              <a:t>“</a:t>
            </a:r>
            <a:r>
              <a:rPr lang="en" sz="1600" i="1">
                <a:solidFill>
                  <a:srgbClr val="222222"/>
                </a:solidFill>
                <a:highlight>
                  <a:srgbClr val="FFFFFF"/>
                </a:highlight>
              </a:rPr>
              <a:t>We (HUSD) came to the realization to achieve our goals we needed to tap into the expertise of our counselors. In order to capitalize on this expertise, we needed to be systematic about our counseling program and anchored in data. Our counseling department is more cohesive, aligned, and data-driven. </a:t>
            </a:r>
            <a:r>
              <a:rPr lang="en" sz="1600" i="1">
                <a:solidFill>
                  <a:schemeClr val="dk1"/>
                </a:solidFill>
                <a:highlight>
                  <a:schemeClr val="lt1"/>
                </a:highlight>
              </a:rPr>
              <a:t>”</a:t>
            </a:r>
            <a:endParaRPr sz="1600" i="1">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 sz="1600" i="1">
                <a:solidFill>
                  <a:schemeClr val="dk1"/>
                </a:solidFill>
              </a:rPr>
              <a:t>		</a:t>
            </a:r>
            <a:r>
              <a:rPr lang="en" b="1" i="1">
                <a:solidFill>
                  <a:schemeClr val="dk1"/>
                </a:solidFill>
              </a:rPr>
              <a:t>-Nereyda Gonzalez, Director of Secondary</a:t>
            </a:r>
            <a:endParaRPr b="1" i="1">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49"/>
          <p:cNvSpPr txBox="1"/>
          <p:nvPr/>
        </p:nvSpPr>
        <p:spPr>
          <a:xfrm>
            <a:off x="1277200" y="210825"/>
            <a:ext cx="5727000" cy="5064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Q &amp; A</a:t>
            </a:r>
            <a:endParaRPr sz="3000" b="1">
              <a:solidFill>
                <a:srgbClr val="F1C232"/>
              </a:solidFill>
              <a:latin typeface="Spectral"/>
              <a:ea typeface="Spectral"/>
              <a:cs typeface="Spectral"/>
              <a:sym typeface="Spectral"/>
            </a:endParaRPr>
          </a:p>
        </p:txBody>
      </p:sp>
      <p:pic>
        <p:nvPicPr>
          <p:cNvPr id="830" name="Google Shape;830;p49"/>
          <p:cNvPicPr preferRelativeResize="0"/>
          <p:nvPr/>
        </p:nvPicPr>
        <p:blipFill>
          <a:blip r:embed="rId3">
            <a:alphaModFix/>
          </a:blip>
          <a:stretch>
            <a:fillRect/>
          </a:stretch>
        </p:blipFill>
        <p:spPr>
          <a:xfrm>
            <a:off x="889424" y="800550"/>
            <a:ext cx="6502576" cy="3657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50"/>
          <p:cNvSpPr txBox="1"/>
          <p:nvPr/>
        </p:nvSpPr>
        <p:spPr>
          <a:xfrm>
            <a:off x="1277200" y="210825"/>
            <a:ext cx="5727000" cy="5064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Resources/Links</a:t>
            </a:r>
            <a:endParaRPr sz="3000" b="1">
              <a:solidFill>
                <a:srgbClr val="F1C232"/>
              </a:solidFill>
              <a:latin typeface="Spectral"/>
              <a:ea typeface="Spectral"/>
              <a:cs typeface="Spectral"/>
              <a:sym typeface="Spectral"/>
            </a:endParaRPr>
          </a:p>
        </p:txBody>
      </p:sp>
      <p:sp>
        <p:nvSpPr>
          <p:cNvPr id="836" name="Google Shape;836;p50"/>
          <p:cNvSpPr txBox="1"/>
          <p:nvPr/>
        </p:nvSpPr>
        <p:spPr>
          <a:xfrm>
            <a:off x="353750" y="749950"/>
            <a:ext cx="7329600" cy="3756900"/>
          </a:xfrm>
          <a:prstGeom prst="rect">
            <a:avLst/>
          </a:prstGeom>
          <a:solidFill>
            <a:srgbClr val="FFFFFF"/>
          </a:solid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a:p>
          <a:p>
            <a:pPr marL="457200" lvl="0" indent="-317500" algn="l" rtl="0">
              <a:spcBef>
                <a:spcPts val="0"/>
              </a:spcBef>
              <a:spcAft>
                <a:spcPts val="0"/>
              </a:spcAft>
              <a:buClr>
                <a:srgbClr val="073763"/>
              </a:buClr>
              <a:buSzPts val="1400"/>
              <a:buFont typeface="Frank Ruhl Libre"/>
              <a:buChar char="●"/>
            </a:pPr>
            <a:r>
              <a:rPr lang="en" u="sng">
                <a:solidFill>
                  <a:schemeClr val="hlink"/>
                </a:solidFill>
                <a:latin typeface="Frank Ruhl Libre"/>
                <a:ea typeface="Frank Ruhl Libre"/>
                <a:cs typeface="Frank Ruhl Libre"/>
                <a:sym typeface="Frank Ruhl Libre"/>
                <a:hlinkClick r:id="rId3"/>
              </a:rPr>
              <a:t>Results Report Template</a:t>
            </a:r>
            <a:endParaRPr>
              <a:latin typeface="Frank Ruhl Libre"/>
              <a:ea typeface="Frank Ruhl Libre"/>
              <a:cs typeface="Frank Ruhl Libre"/>
              <a:sym typeface="Frank Ruhl Libre"/>
            </a:endParaRPr>
          </a:p>
          <a:p>
            <a:pPr marL="457200" lvl="0" indent="0" algn="l" rtl="0">
              <a:spcBef>
                <a:spcPts val="0"/>
              </a:spcBef>
              <a:spcAft>
                <a:spcPts val="0"/>
              </a:spcAft>
              <a:buNone/>
            </a:pPr>
            <a:endParaRPr>
              <a:latin typeface="Frank Ruhl Libre"/>
              <a:ea typeface="Frank Ruhl Libre"/>
              <a:cs typeface="Frank Ruhl Libre"/>
              <a:sym typeface="Frank Ruhl Libre"/>
            </a:endParaRPr>
          </a:p>
          <a:p>
            <a:pPr marL="457200" lvl="0" indent="-317500" algn="l" rtl="0">
              <a:spcBef>
                <a:spcPts val="0"/>
              </a:spcBef>
              <a:spcAft>
                <a:spcPts val="0"/>
              </a:spcAft>
              <a:buClr>
                <a:srgbClr val="073763"/>
              </a:buClr>
              <a:buSzPts val="1400"/>
              <a:buFont typeface="Frank Ruhl Libre Light"/>
              <a:buChar char="●"/>
            </a:pPr>
            <a:r>
              <a:rPr lang="en" u="sng">
                <a:solidFill>
                  <a:schemeClr val="hlink"/>
                </a:solidFill>
                <a:latin typeface="Frank Ruhl Libre Light"/>
                <a:ea typeface="Frank Ruhl Libre Light"/>
                <a:cs typeface="Frank Ruhl Libre Light"/>
                <a:sym typeface="Frank Ruhl Libre Light"/>
                <a:hlinkClick r:id="rId4"/>
              </a:rPr>
              <a:t>Result Report Rubric</a:t>
            </a:r>
            <a:endParaRPr>
              <a:solidFill>
                <a:srgbClr val="073763"/>
              </a:solidFill>
              <a:latin typeface="Frank Ruhl Libre Light"/>
              <a:ea typeface="Frank Ruhl Libre Light"/>
              <a:cs typeface="Frank Ruhl Libre Light"/>
              <a:sym typeface="Frank Ruhl Libre Light"/>
            </a:endParaRPr>
          </a:p>
          <a:p>
            <a:pPr marL="457200" lvl="0" indent="0" algn="l" rtl="0">
              <a:spcBef>
                <a:spcPts val="0"/>
              </a:spcBef>
              <a:spcAft>
                <a:spcPts val="0"/>
              </a:spcAft>
              <a:buNone/>
            </a:pPr>
            <a:endParaRPr>
              <a:solidFill>
                <a:srgbClr val="073763"/>
              </a:solidFill>
              <a:latin typeface="Frank Ruhl Libre Light"/>
              <a:ea typeface="Frank Ruhl Libre Light"/>
              <a:cs typeface="Frank Ruhl Libre Light"/>
              <a:sym typeface="Frank Ruhl Libre Light"/>
            </a:endParaRPr>
          </a:p>
          <a:p>
            <a:pPr marL="457200" lvl="0" indent="-317500" algn="l" rtl="0">
              <a:spcBef>
                <a:spcPts val="0"/>
              </a:spcBef>
              <a:spcAft>
                <a:spcPts val="0"/>
              </a:spcAft>
              <a:buClr>
                <a:srgbClr val="073763"/>
              </a:buClr>
              <a:buSzPts val="1400"/>
              <a:buFont typeface="Frank Ruhl Libre Light"/>
              <a:buChar char="●"/>
            </a:pPr>
            <a:r>
              <a:rPr lang="en" u="sng">
                <a:solidFill>
                  <a:schemeClr val="hlink"/>
                </a:solidFill>
                <a:latin typeface="Frank Ruhl Libre Light"/>
                <a:ea typeface="Frank Ruhl Libre Light"/>
                <a:cs typeface="Frank Ruhl Libre Light"/>
                <a:sym typeface="Frank Ruhl Libre Light"/>
                <a:hlinkClick r:id="rId5"/>
              </a:rPr>
              <a:t>Elementary School Tracker</a:t>
            </a:r>
            <a:endParaRPr>
              <a:solidFill>
                <a:srgbClr val="073763"/>
              </a:solidFill>
              <a:latin typeface="Frank Ruhl Libre Light"/>
              <a:ea typeface="Frank Ruhl Libre Light"/>
              <a:cs typeface="Frank Ruhl Libre Light"/>
              <a:sym typeface="Frank Ruhl Libre Light"/>
            </a:endParaRPr>
          </a:p>
          <a:p>
            <a:pPr marL="457200" lvl="0" indent="0" algn="l" rtl="0">
              <a:spcBef>
                <a:spcPts val="0"/>
              </a:spcBef>
              <a:spcAft>
                <a:spcPts val="0"/>
              </a:spcAft>
              <a:buNone/>
            </a:pPr>
            <a:endParaRPr>
              <a:solidFill>
                <a:srgbClr val="073763"/>
              </a:solidFill>
              <a:latin typeface="Frank Ruhl Libre Light"/>
              <a:ea typeface="Frank Ruhl Libre Light"/>
              <a:cs typeface="Frank Ruhl Libre Light"/>
              <a:sym typeface="Frank Ruhl Libre Light"/>
            </a:endParaRPr>
          </a:p>
          <a:p>
            <a:pPr marL="457200" lvl="0" indent="-317500" algn="l" rtl="0">
              <a:spcBef>
                <a:spcPts val="0"/>
              </a:spcBef>
              <a:spcAft>
                <a:spcPts val="0"/>
              </a:spcAft>
              <a:buClr>
                <a:srgbClr val="073763"/>
              </a:buClr>
              <a:buSzPts val="1400"/>
              <a:buFont typeface="Frank Ruhl Libre Light"/>
              <a:buChar char="●"/>
            </a:pPr>
            <a:r>
              <a:rPr lang="en" u="sng">
                <a:solidFill>
                  <a:schemeClr val="hlink"/>
                </a:solidFill>
                <a:latin typeface="Frank Ruhl Libre Light"/>
                <a:ea typeface="Frank Ruhl Libre Light"/>
                <a:cs typeface="Frank Ruhl Libre Light"/>
                <a:sym typeface="Frank Ruhl Libre Light"/>
                <a:hlinkClick r:id="rId6"/>
              </a:rPr>
              <a:t>Middle School Tracker</a:t>
            </a:r>
            <a:endParaRPr>
              <a:solidFill>
                <a:srgbClr val="073763"/>
              </a:solidFill>
              <a:latin typeface="Frank Ruhl Libre Light"/>
              <a:ea typeface="Frank Ruhl Libre Light"/>
              <a:cs typeface="Frank Ruhl Libre Light"/>
              <a:sym typeface="Frank Ruhl Libre Light"/>
            </a:endParaRPr>
          </a:p>
          <a:p>
            <a:pPr marL="457200" lvl="0" indent="0" algn="l" rtl="0">
              <a:spcBef>
                <a:spcPts val="0"/>
              </a:spcBef>
              <a:spcAft>
                <a:spcPts val="0"/>
              </a:spcAft>
              <a:buNone/>
            </a:pPr>
            <a:endParaRPr>
              <a:solidFill>
                <a:srgbClr val="073763"/>
              </a:solidFill>
              <a:latin typeface="Frank Ruhl Libre Light"/>
              <a:ea typeface="Frank Ruhl Libre Light"/>
              <a:cs typeface="Frank Ruhl Libre Light"/>
              <a:sym typeface="Frank Ruhl Libre Light"/>
            </a:endParaRPr>
          </a:p>
          <a:p>
            <a:pPr marL="457200" lvl="0" indent="-317500" algn="l" rtl="0">
              <a:spcBef>
                <a:spcPts val="0"/>
              </a:spcBef>
              <a:spcAft>
                <a:spcPts val="0"/>
              </a:spcAft>
              <a:buClr>
                <a:srgbClr val="073763"/>
              </a:buClr>
              <a:buSzPts val="1400"/>
              <a:buFont typeface="Frank Ruhl Libre Light"/>
              <a:buChar char="●"/>
            </a:pPr>
            <a:r>
              <a:rPr lang="en" u="sng">
                <a:solidFill>
                  <a:schemeClr val="hlink"/>
                </a:solidFill>
                <a:latin typeface="Frank Ruhl Libre Light"/>
                <a:ea typeface="Frank Ruhl Libre Light"/>
                <a:cs typeface="Frank Ruhl Libre Light"/>
                <a:sym typeface="Frank Ruhl Libre Light"/>
                <a:hlinkClick r:id="rId7"/>
              </a:rPr>
              <a:t>High School Tracker</a:t>
            </a:r>
            <a:endParaRPr>
              <a:solidFill>
                <a:srgbClr val="073763"/>
              </a:solidFill>
              <a:latin typeface="Frank Ruhl Libre Light"/>
              <a:ea typeface="Frank Ruhl Libre Light"/>
              <a:cs typeface="Frank Ruhl Libre Light"/>
              <a:sym typeface="Frank Ruhl Libre Light"/>
            </a:endParaRPr>
          </a:p>
          <a:p>
            <a:pPr marL="457200" lvl="0" indent="0" algn="l" rtl="0">
              <a:spcBef>
                <a:spcPts val="0"/>
              </a:spcBef>
              <a:spcAft>
                <a:spcPts val="0"/>
              </a:spcAft>
              <a:buNone/>
            </a:pPr>
            <a:endParaRPr>
              <a:solidFill>
                <a:srgbClr val="073763"/>
              </a:solidFill>
              <a:latin typeface="Frank Ruhl Libre Light"/>
              <a:ea typeface="Frank Ruhl Libre Light"/>
              <a:cs typeface="Frank Ruhl Libre Light"/>
              <a:sym typeface="Frank Ruhl Libre Light"/>
            </a:endParaRPr>
          </a:p>
          <a:p>
            <a:pPr marL="457200" lvl="0" indent="-317500" algn="l" rtl="0">
              <a:spcBef>
                <a:spcPts val="0"/>
              </a:spcBef>
              <a:spcAft>
                <a:spcPts val="0"/>
              </a:spcAft>
              <a:buClr>
                <a:srgbClr val="073763"/>
              </a:buClr>
              <a:buSzPts val="1400"/>
              <a:buFont typeface="Frank Ruhl Libre Light"/>
              <a:buChar char="●"/>
            </a:pPr>
            <a:r>
              <a:rPr lang="en" u="sng">
                <a:solidFill>
                  <a:schemeClr val="hlink"/>
                </a:solidFill>
                <a:latin typeface="Frank Ruhl Libre Light"/>
                <a:ea typeface="Frank Ruhl Libre Light"/>
                <a:cs typeface="Frank Ruhl Libre Light"/>
                <a:sym typeface="Frank Ruhl Libre Light"/>
                <a:hlinkClick r:id="rId8"/>
              </a:rPr>
              <a:t>Infographic Template</a:t>
            </a:r>
            <a:endParaRPr>
              <a:solidFill>
                <a:srgbClr val="073763"/>
              </a:solidFill>
              <a:latin typeface="Frank Ruhl Libre Light"/>
              <a:ea typeface="Frank Ruhl Libre Light"/>
              <a:cs typeface="Frank Ruhl Libre Light"/>
              <a:sym typeface="Frank Ruhl Libre Light"/>
            </a:endParaRPr>
          </a:p>
          <a:p>
            <a:pPr marL="457200" lvl="0" indent="0" algn="l" rtl="0">
              <a:spcBef>
                <a:spcPts val="0"/>
              </a:spcBef>
              <a:spcAft>
                <a:spcPts val="0"/>
              </a:spcAft>
              <a:buNone/>
            </a:pPr>
            <a:endParaRPr>
              <a:solidFill>
                <a:srgbClr val="073763"/>
              </a:solidFill>
              <a:latin typeface="Frank Ruhl Libre Light"/>
              <a:ea typeface="Frank Ruhl Libre Light"/>
              <a:cs typeface="Frank Ruhl Libre Light"/>
              <a:sym typeface="Frank Ruhl Libre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304225" y="890825"/>
            <a:ext cx="1542300" cy="3130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a:t>Our Journey</a:t>
            </a:r>
            <a:endParaRPr sz="3000"/>
          </a:p>
        </p:txBody>
      </p:sp>
      <p:sp>
        <p:nvSpPr>
          <p:cNvPr id="105" name="Google Shape;105;p15"/>
          <p:cNvSpPr/>
          <p:nvPr/>
        </p:nvSpPr>
        <p:spPr>
          <a:xfrm>
            <a:off x="0" y="620350"/>
            <a:ext cx="7911900" cy="3976800"/>
          </a:xfrm>
          <a:prstGeom prst="rect">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 name="Google Shape;106;p15"/>
          <p:cNvGrpSpPr/>
          <p:nvPr/>
        </p:nvGrpSpPr>
        <p:grpSpPr>
          <a:xfrm>
            <a:off x="2329288" y="859911"/>
            <a:ext cx="1864550" cy="3497676"/>
            <a:chOff x="2457563" y="822911"/>
            <a:chExt cx="1864550" cy="3497676"/>
          </a:xfrm>
        </p:grpSpPr>
        <p:pic>
          <p:nvPicPr>
            <p:cNvPr id="107" name="Google Shape;107;p15"/>
            <p:cNvPicPr preferRelativeResize="0"/>
            <p:nvPr/>
          </p:nvPicPr>
          <p:blipFill rotWithShape="1">
            <a:blip r:embed="rId3">
              <a:alphaModFix/>
            </a:blip>
            <a:srcRect b="1565"/>
            <a:stretch/>
          </p:blipFill>
          <p:spPr>
            <a:xfrm>
              <a:off x="2457563" y="822911"/>
              <a:ext cx="1864550" cy="3497676"/>
            </a:xfrm>
            <a:prstGeom prst="rect">
              <a:avLst/>
            </a:prstGeom>
            <a:noFill/>
            <a:ln w="28575" cap="flat" cmpd="sng">
              <a:solidFill>
                <a:srgbClr val="1C4587"/>
              </a:solidFill>
              <a:prstDash val="solid"/>
              <a:round/>
              <a:headEnd type="none" w="sm" len="sm"/>
              <a:tailEnd type="none" w="sm" len="sm"/>
            </a:ln>
          </p:spPr>
        </p:pic>
        <p:sp>
          <p:nvSpPr>
            <p:cNvPr id="108" name="Google Shape;108;p15"/>
            <p:cNvSpPr txBox="1"/>
            <p:nvPr/>
          </p:nvSpPr>
          <p:spPr>
            <a:xfrm>
              <a:off x="2510053" y="891975"/>
              <a:ext cx="677400" cy="2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14-15</a:t>
              </a:r>
              <a:endParaRPr sz="1200" b="1"/>
            </a:p>
          </p:txBody>
        </p:sp>
      </p:grpSp>
      <p:grpSp>
        <p:nvGrpSpPr>
          <p:cNvPr id="109" name="Google Shape;109;p15"/>
          <p:cNvGrpSpPr/>
          <p:nvPr/>
        </p:nvGrpSpPr>
        <p:grpSpPr>
          <a:xfrm>
            <a:off x="403376" y="2331669"/>
            <a:ext cx="1337064" cy="925004"/>
            <a:chOff x="3927500" y="301425"/>
            <a:chExt cx="461550" cy="411625"/>
          </a:xfrm>
        </p:grpSpPr>
        <p:sp>
          <p:nvSpPr>
            <p:cNvPr id="110" name="Google Shape;110;p15"/>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11" name="Google Shape;111;p15"/>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12" name="Google Shape;112;p15"/>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13" name="Google Shape;113;p15"/>
            <p:cNvSpPr/>
            <p:nvPr/>
          </p:nvSpPr>
          <p:spPr>
            <a:xfrm>
              <a:off x="4295850" y="442075"/>
              <a:ext cx="46300" cy="26225"/>
            </a:xfrm>
            <a:custGeom>
              <a:avLst/>
              <a:gdLst/>
              <a:ahLst/>
              <a:cxnLst/>
              <a:rect l="l" t="t" r="r" b="b"/>
              <a:pathLst>
                <a:path w="1852" h="1049" fill="none" extrusionOk="0">
                  <a:moveTo>
                    <a:pt x="1" y="1"/>
                  </a:moveTo>
                  <a:lnTo>
                    <a:pt x="1852" y="1048"/>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14" name="Google Shape;114;p15"/>
            <p:cNvSpPr/>
            <p:nvPr/>
          </p:nvSpPr>
          <p:spPr>
            <a:xfrm>
              <a:off x="4296475" y="415900"/>
              <a:ext cx="45075" cy="78575"/>
            </a:xfrm>
            <a:custGeom>
              <a:avLst/>
              <a:gdLst/>
              <a:ahLst/>
              <a:cxnLst/>
              <a:rect l="l" t="t" r="r" b="b"/>
              <a:pathLst>
                <a:path w="1803" h="3143" fill="none" extrusionOk="0">
                  <a:moveTo>
                    <a:pt x="1802" y="1"/>
                  </a:moveTo>
                  <a:lnTo>
                    <a:pt x="0" y="3142"/>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15" name="Google Shape;115;p15"/>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16" name="Google Shape;116;p15"/>
            <p:cNvSpPr/>
            <p:nvPr/>
          </p:nvSpPr>
          <p:spPr>
            <a:xfrm>
              <a:off x="3970725" y="558375"/>
              <a:ext cx="1850" cy="12200"/>
            </a:xfrm>
            <a:custGeom>
              <a:avLst/>
              <a:gdLst/>
              <a:ahLst/>
              <a:cxnLst/>
              <a:rect l="l" t="t" r="r" b="b"/>
              <a:pathLst>
                <a:path w="74" h="488" fill="none" extrusionOk="0">
                  <a:moveTo>
                    <a:pt x="0" y="488"/>
                  </a:moveTo>
                  <a:lnTo>
                    <a:pt x="73"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17" name="Google Shape;117;p15"/>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18" name="Google Shape;118;p15"/>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19" name="Google Shape;119;p15"/>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20" name="Google Shape;120;p15"/>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21" name="Google Shape;121;p15"/>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22" name="Google Shape;122;p15"/>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23" name="Google Shape;123;p15"/>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24" name="Google Shape;124;p15"/>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25" name="Google Shape;125;p15"/>
            <p:cNvSpPr/>
            <p:nvPr/>
          </p:nvSpPr>
          <p:spPr>
            <a:xfrm>
              <a:off x="4141800" y="502975"/>
              <a:ext cx="3700" cy="11600"/>
            </a:xfrm>
            <a:custGeom>
              <a:avLst/>
              <a:gdLst/>
              <a:ahLst/>
              <a:cxnLst/>
              <a:rect l="l" t="t" r="r" b="b"/>
              <a:pathLst>
                <a:path w="148" h="464" fill="none" extrusionOk="0">
                  <a:moveTo>
                    <a:pt x="1" y="0"/>
                  </a:moveTo>
                  <a:lnTo>
                    <a:pt x="147" y="463"/>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26" name="Google Shape;126;p15"/>
            <p:cNvSpPr/>
            <p:nvPr/>
          </p:nvSpPr>
          <p:spPr>
            <a:xfrm>
              <a:off x="4150950" y="533425"/>
              <a:ext cx="3675" cy="11575"/>
            </a:xfrm>
            <a:custGeom>
              <a:avLst/>
              <a:gdLst/>
              <a:ahLst/>
              <a:cxnLst/>
              <a:rect l="l" t="t" r="r" b="b"/>
              <a:pathLst>
                <a:path w="147" h="463" fill="none" extrusionOk="0">
                  <a:moveTo>
                    <a:pt x="0" y="0"/>
                  </a:moveTo>
                  <a:lnTo>
                    <a:pt x="146" y="463"/>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27" name="Google Shape;127;p15"/>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28" name="Google Shape;128;p15"/>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29" name="Google Shape;129;p15"/>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30" name="Google Shape;130;p15"/>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31" name="Google Shape;131;p15"/>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32" name="Google Shape;132;p15"/>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33" name="Google Shape;133;p15"/>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34" name="Google Shape;134;p15"/>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35" name="Google Shape;135;p15"/>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sp>
          <p:nvSpPr>
            <p:cNvPr id="136" name="Google Shape;136;p15"/>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solidFill>
              <a:srgbClr val="F1C232"/>
            </a:solidFill>
            <a:ln w="9525" cap="rnd"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b="1">
                <a:solidFill>
                  <a:srgbClr val="F1C232"/>
                </a:solidFill>
                <a:highlight>
                  <a:srgbClr val="F1C232"/>
                </a:highlight>
              </a:endParaRPr>
            </a:p>
          </p:txBody>
        </p:sp>
      </p:grpSp>
      <p:sp>
        <p:nvSpPr>
          <p:cNvPr id="137" name="Google Shape;137;p15"/>
          <p:cNvSpPr txBox="1"/>
          <p:nvPr/>
        </p:nvSpPr>
        <p:spPr>
          <a:xfrm>
            <a:off x="4418250" y="1139700"/>
            <a:ext cx="3293400" cy="55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Frank Ruhl Libre"/>
                <a:ea typeface="Frank Ruhl Libre"/>
                <a:cs typeface="Frank Ruhl Libre"/>
                <a:sym typeface="Frank Ruhl Libre"/>
              </a:rPr>
              <a:t>12% </a:t>
            </a:r>
            <a:r>
              <a:rPr lang="en" sz="1600">
                <a:latin typeface="Frank Ruhl Libre Light"/>
                <a:ea typeface="Frank Ruhl Libre Light"/>
                <a:cs typeface="Frank Ruhl Libre Light"/>
                <a:sym typeface="Frank Ruhl Libre Light"/>
              </a:rPr>
              <a:t>- Dropout Rate</a:t>
            </a:r>
            <a:endParaRPr sz="1600">
              <a:latin typeface="Frank Ruhl Libre Light"/>
              <a:ea typeface="Frank Ruhl Libre Light"/>
              <a:cs typeface="Frank Ruhl Libre Light"/>
              <a:sym typeface="Frank Ruhl Libre Light"/>
            </a:endParaRPr>
          </a:p>
          <a:p>
            <a:pPr marL="0" lvl="0" indent="0" algn="ctr" rtl="0">
              <a:spcBef>
                <a:spcPts val="0"/>
              </a:spcBef>
              <a:spcAft>
                <a:spcPts val="0"/>
              </a:spcAft>
              <a:buNone/>
            </a:pPr>
            <a:endParaRPr sz="1600">
              <a:latin typeface="Frank Ruhl Libre Light"/>
              <a:ea typeface="Frank Ruhl Libre Light"/>
              <a:cs typeface="Frank Ruhl Libre Light"/>
              <a:sym typeface="Frank Ruhl Libre Light"/>
            </a:endParaRPr>
          </a:p>
          <a:p>
            <a:pPr marL="0" lvl="0" indent="0" algn="ctr" rtl="0">
              <a:spcBef>
                <a:spcPts val="0"/>
              </a:spcBef>
              <a:spcAft>
                <a:spcPts val="0"/>
              </a:spcAft>
              <a:buNone/>
            </a:pPr>
            <a:endParaRPr sz="1600">
              <a:latin typeface="Frank Ruhl Libre Light"/>
              <a:ea typeface="Frank Ruhl Libre Light"/>
              <a:cs typeface="Frank Ruhl Libre Light"/>
              <a:sym typeface="Frank Ruhl Libre Light"/>
            </a:endParaRPr>
          </a:p>
          <a:p>
            <a:pPr marL="0" lvl="0" indent="0" algn="ctr" rtl="0">
              <a:spcBef>
                <a:spcPts val="0"/>
              </a:spcBef>
              <a:spcAft>
                <a:spcPts val="0"/>
              </a:spcAft>
              <a:buNone/>
            </a:pPr>
            <a:endParaRPr sz="1600">
              <a:latin typeface="Frank Ruhl Libre Light"/>
              <a:ea typeface="Frank Ruhl Libre Light"/>
              <a:cs typeface="Frank Ruhl Libre Light"/>
              <a:sym typeface="Frank Ruhl Libre Light"/>
            </a:endParaRPr>
          </a:p>
        </p:txBody>
      </p:sp>
      <p:sp>
        <p:nvSpPr>
          <p:cNvPr id="138" name="Google Shape;138;p15"/>
          <p:cNvSpPr txBox="1"/>
          <p:nvPr/>
        </p:nvSpPr>
        <p:spPr>
          <a:xfrm>
            <a:off x="4418250" y="1854550"/>
            <a:ext cx="3293400" cy="6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Frank Ruhl Libre"/>
                <a:ea typeface="Frank Ruhl Libre"/>
                <a:cs typeface="Frank Ruhl Libre"/>
                <a:sym typeface="Frank Ruhl Libre"/>
              </a:rPr>
              <a:t>81% </a:t>
            </a:r>
            <a:r>
              <a:rPr lang="en" sz="1600">
                <a:latin typeface="Frank Ruhl Libre Light"/>
                <a:ea typeface="Frank Ruhl Libre Light"/>
                <a:cs typeface="Frank Ruhl Libre Light"/>
                <a:sym typeface="Frank Ruhl Libre Light"/>
              </a:rPr>
              <a:t>- Graduation Rate</a:t>
            </a:r>
            <a:endParaRPr sz="1600">
              <a:latin typeface="Frank Ruhl Libre Light"/>
              <a:ea typeface="Frank Ruhl Libre Light"/>
              <a:cs typeface="Frank Ruhl Libre Light"/>
              <a:sym typeface="Frank Ruhl Libre Light"/>
            </a:endParaRPr>
          </a:p>
          <a:p>
            <a:pPr marL="0" lvl="0" indent="0" algn="l" rtl="0">
              <a:spcBef>
                <a:spcPts val="0"/>
              </a:spcBef>
              <a:spcAft>
                <a:spcPts val="0"/>
              </a:spcAft>
              <a:buNone/>
            </a:pPr>
            <a:endParaRPr sz="1600">
              <a:latin typeface="Frank Ruhl Libre Light"/>
              <a:ea typeface="Frank Ruhl Libre Light"/>
              <a:cs typeface="Frank Ruhl Libre Light"/>
              <a:sym typeface="Frank Ruhl Libre Light"/>
            </a:endParaRPr>
          </a:p>
        </p:txBody>
      </p:sp>
      <p:sp>
        <p:nvSpPr>
          <p:cNvPr id="139" name="Google Shape;139;p15"/>
          <p:cNvSpPr txBox="1"/>
          <p:nvPr/>
        </p:nvSpPr>
        <p:spPr>
          <a:xfrm>
            <a:off x="4507050" y="2624175"/>
            <a:ext cx="3293400" cy="176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Frank Ruhl Libre"/>
                <a:ea typeface="Frank Ruhl Libre"/>
                <a:cs typeface="Frank Ruhl Libre"/>
                <a:sym typeface="Frank Ruhl Libre"/>
              </a:rPr>
              <a:t>26% </a:t>
            </a:r>
            <a:r>
              <a:rPr lang="en" sz="1600">
                <a:latin typeface="Frank Ruhl Libre Light"/>
                <a:ea typeface="Frank Ruhl Libre Light"/>
                <a:cs typeface="Frank Ruhl Libre Light"/>
                <a:sym typeface="Frank Ruhl Libre Light"/>
              </a:rPr>
              <a:t>- A-G Completion Rate</a:t>
            </a:r>
            <a:endParaRPr sz="1600">
              <a:latin typeface="Frank Ruhl Libre Light"/>
              <a:ea typeface="Frank Ruhl Libre Light"/>
              <a:cs typeface="Frank Ruhl Libre Light"/>
              <a:sym typeface="Frank Ruhl Libre Light"/>
            </a:endParaRPr>
          </a:p>
          <a:p>
            <a:pPr marL="0" lvl="0" indent="0" algn="ctr" rtl="0">
              <a:spcBef>
                <a:spcPts val="0"/>
              </a:spcBef>
              <a:spcAft>
                <a:spcPts val="0"/>
              </a:spcAft>
              <a:buNone/>
            </a:pPr>
            <a:endParaRPr sz="1600">
              <a:latin typeface="Frank Ruhl Libre Light"/>
              <a:ea typeface="Frank Ruhl Libre Light"/>
              <a:cs typeface="Frank Ruhl Libre Light"/>
              <a:sym typeface="Frank Ruhl Libre Light"/>
            </a:endParaRPr>
          </a:p>
          <a:p>
            <a:pPr marL="0" lvl="0" indent="0" algn="ctr" rtl="0">
              <a:spcBef>
                <a:spcPts val="0"/>
              </a:spcBef>
              <a:spcAft>
                <a:spcPts val="0"/>
              </a:spcAft>
              <a:buNone/>
            </a:pPr>
            <a:r>
              <a:rPr lang="en" sz="1600">
                <a:latin typeface="Frank Ruhl Libre Light"/>
                <a:ea typeface="Frank Ruhl Libre Light"/>
                <a:cs typeface="Frank Ruhl Libre Light"/>
                <a:sym typeface="Frank Ruhl Libre Light"/>
              </a:rPr>
              <a:t>We embarked on developing a TK-12 Comprehensive School Counseling Program.</a:t>
            </a:r>
            <a:endParaRPr sz="1600">
              <a:latin typeface="Frank Ruhl Libre Light"/>
              <a:ea typeface="Frank Ruhl Libre Light"/>
              <a:cs typeface="Frank Ruhl Libre Light"/>
              <a:sym typeface="Frank Ruhl Libr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fade">
                                      <p:cBhvr>
                                        <p:cTn id="17" dur="10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51"/>
          <p:cNvSpPr/>
          <p:nvPr/>
        </p:nvSpPr>
        <p:spPr>
          <a:xfrm>
            <a:off x="20875" y="583350"/>
            <a:ext cx="7911900" cy="3976800"/>
          </a:xfrm>
          <a:prstGeom prst="rect">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51"/>
          <p:cNvSpPr txBox="1"/>
          <p:nvPr/>
        </p:nvSpPr>
        <p:spPr>
          <a:xfrm>
            <a:off x="2024625" y="1179750"/>
            <a:ext cx="5946000" cy="267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b="1">
                <a:solidFill>
                  <a:srgbClr val="073763"/>
                </a:solidFill>
                <a:latin typeface="Spectral"/>
                <a:ea typeface="Spectral"/>
                <a:cs typeface="Spectral"/>
                <a:sym typeface="Spectral"/>
              </a:rPr>
              <a:t>Erica Espinoza</a:t>
            </a:r>
            <a:endParaRPr sz="24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1800" b="1">
                <a:solidFill>
                  <a:srgbClr val="073763"/>
                </a:solidFill>
                <a:latin typeface="Spectral"/>
                <a:ea typeface="Spectral"/>
                <a:cs typeface="Spectral"/>
                <a:sym typeface="Spectral"/>
              </a:rPr>
              <a:t>District College/Career Counselor</a:t>
            </a:r>
            <a:endParaRPr sz="18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1800" b="1" u="sng">
                <a:solidFill>
                  <a:schemeClr val="hlink"/>
                </a:solidFill>
                <a:latin typeface="Spectral"/>
                <a:ea typeface="Spectral"/>
                <a:cs typeface="Spectral"/>
                <a:sym typeface="Spectral"/>
                <a:hlinkClick r:id="rId3"/>
              </a:rPr>
              <a:t>eespinoza@hemetusd.org</a:t>
            </a:r>
            <a:endParaRPr sz="18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1600" b="1">
                <a:solidFill>
                  <a:srgbClr val="073763"/>
                </a:solidFill>
                <a:latin typeface="Spectral"/>
                <a:ea typeface="Spectral"/>
                <a:cs typeface="Spectral"/>
                <a:sym typeface="Spectral"/>
              </a:rPr>
              <a:t>(951)765-5100 ext.3210</a:t>
            </a:r>
            <a:endParaRPr sz="16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1800" b="1">
                <a:solidFill>
                  <a:srgbClr val="073763"/>
                </a:solidFill>
                <a:latin typeface="Spectral"/>
                <a:ea typeface="Spectral"/>
                <a:cs typeface="Spectral"/>
                <a:sym typeface="Spectral"/>
              </a:rPr>
              <a:t>    @eespinozaCOSA</a:t>
            </a:r>
            <a:endParaRPr sz="18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endParaRPr sz="12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2400" b="1">
                <a:solidFill>
                  <a:srgbClr val="073763"/>
                </a:solidFill>
                <a:latin typeface="Spectral"/>
                <a:ea typeface="Spectral"/>
                <a:cs typeface="Spectral"/>
                <a:sym typeface="Spectral"/>
              </a:rPr>
              <a:t>Stephanie Mitchell</a:t>
            </a:r>
            <a:endParaRPr sz="24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1800" b="1">
                <a:solidFill>
                  <a:srgbClr val="073763"/>
                </a:solidFill>
                <a:latin typeface="Spectral"/>
                <a:ea typeface="Spectral"/>
                <a:cs typeface="Spectral"/>
                <a:sym typeface="Spectral"/>
              </a:rPr>
              <a:t>Director of College/Career</a:t>
            </a:r>
            <a:endParaRPr sz="18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1800" b="1" u="sng">
                <a:solidFill>
                  <a:schemeClr val="hlink"/>
                </a:solidFill>
                <a:latin typeface="Spectral"/>
                <a:ea typeface="Spectral"/>
                <a:cs typeface="Spectral"/>
                <a:sym typeface="Spectral"/>
                <a:hlinkClick r:id="rId4"/>
              </a:rPr>
              <a:t>smitchell@hemetusd.org</a:t>
            </a:r>
            <a:endParaRPr sz="18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1600" b="1">
                <a:solidFill>
                  <a:srgbClr val="073763"/>
                </a:solidFill>
                <a:latin typeface="Spectral"/>
                <a:ea typeface="Spectral"/>
                <a:cs typeface="Spectral"/>
                <a:sym typeface="Spectral"/>
              </a:rPr>
              <a:t>(951) 765-5100 ext.3115</a:t>
            </a:r>
            <a:endParaRPr sz="1600" b="1">
              <a:solidFill>
                <a:srgbClr val="073763"/>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r>
              <a:rPr lang="en" sz="1800" b="1">
                <a:solidFill>
                  <a:srgbClr val="073763"/>
                </a:solidFill>
                <a:latin typeface="Spectral"/>
                <a:ea typeface="Spectral"/>
                <a:cs typeface="Spectral"/>
                <a:sym typeface="Spectral"/>
              </a:rPr>
              <a:t>                                     @calicounz</a:t>
            </a:r>
            <a:endParaRPr>
              <a:latin typeface="Frank Ruhl Libre Light"/>
              <a:ea typeface="Frank Ruhl Libre Light"/>
              <a:cs typeface="Frank Ruhl Libre Light"/>
              <a:sym typeface="Frank Ruhl Libre Light"/>
            </a:endParaRPr>
          </a:p>
        </p:txBody>
      </p:sp>
      <p:sp>
        <p:nvSpPr>
          <p:cNvPr id="843" name="Google Shape;843;p51"/>
          <p:cNvSpPr txBox="1"/>
          <p:nvPr/>
        </p:nvSpPr>
        <p:spPr>
          <a:xfrm>
            <a:off x="2319625" y="160750"/>
            <a:ext cx="3314400" cy="6090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1C232"/>
                </a:solidFill>
                <a:latin typeface="EB Garamond"/>
                <a:ea typeface="EB Garamond"/>
                <a:cs typeface="EB Garamond"/>
                <a:sym typeface="EB Garamond"/>
              </a:rPr>
              <a:t>Contact Info</a:t>
            </a:r>
            <a:endParaRPr sz="3600" b="1">
              <a:solidFill>
                <a:srgbClr val="F1C232"/>
              </a:solidFill>
              <a:latin typeface="EB Garamond"/>
              <a:ea typeface="EB Garamond"/>
              <a:cs typeface="EB Garamond"/>
              <a:sym typeface="EB Garamond"/>
            </a:endParaRPr>
          </a:p>
          <a:p>
            <a:pPr marL="0" lvl="0" indent="0" algn="ctr" rtl="0">
              <a:spcBef>
                <a:spcPts val="0"/>
              </a:spcBef>
              <a:spcAft>
                <a:spcPts val="0"/>
              </a:spcAft>
              <a:buNone/>
            </a:pPr>
            <a:endParaRPr sz="3600" b="1">
              <a:solidFill>
                <a:srgbClr val="F1C232"/>
              </a:solidFill>
              <a:latin typeface="EB Garamond"/>
              <a:ea typeface="EB Garamond"/>
              <a:cs typeface="EB Garamond"/>
              <a:sym typeface="EB Garamond"/>
            </a:endParaRPr>
          </a:p>
        </p:txBody>
      </p:sp>
      <p:pic>
        <p:nvPicPr>
          <p:cNvPr id="844" name="Google Shape;844;p51"/>
          <p:cNvPicPr preferRelativeResize="0"/>
          <p:nvPr/>
        </p:nvPicPr>
        <p:blipFill>
          <a:blip r:embed="rId5">
            <a:alphaModFix/>
          </a:blip>
          <a:stretch>
            <a:fillRect/>
          </a:stretch>
        </p:blipFill>
        <p:spPr>
          <a:xfrm rot="-756061">
            <a:off x="301625" y="994025"/>
            <a:ext cx="1333500" cy="1333500"/>
          </a:xfrm>
          <a:prstGeom prst="rect">
            <a:avLst/>
          </a:prstGeom>
          <a:noFill/>
          <a:ln>
            <a:noFill/>
          </a:ln>
        </p:spPr>
      </p:pic>
      <p:pic>
        <p:nvPicPr>
          <p:cNvPr id="845" name="Google Shape;845;p51"/>
          <p:cNvPicPr preferRelativeResize="0"/>
          <p:nvPr/>
        </p:nvPicPr>
        <p:blipFill rotWithShape="1">
          <a:blip r:embed="rId6">
            <a:alphaModFix/>
          </a:blip>
          <a:srcRect l="20793" t="43585" r="13838"/>
          <a:stretch/>
        </p:blipFill>
        <p:spPr>
          <a:xfrm>
            <a:off x="423750" y="2966175"/>
            <a:ext cx="1370525" cy="1179750"/>
          </a:xfrm>
          <a:prstGeom prst="rect">
            <a:avLst/>
          </a:prstGeom>
          <a:noFill/>
          <a:ln>
            <a:noFill/>
          </a:ln>
        </p:spPr>
      </p:pic>
      <p:sp>
        <p:nvSpPr>
          <p:cNvPr id="846" name="Google Shape;846;p51"/>
          <p:cNvSpPr/>
          <p:nvPr/>
        </p:nvSpPr>
        <p:spPr>
          <a:xfrm>
            <a:off x="1412300" y="2758050"/>
            <a:ext cx="446100" cy="720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7" name="Google Shape;847;p51"/>
          <p:cNvPicPr preferRelativeResize="0"/>
          <p:nvPr/>
        </p:nvPicPr>
        <p:blipFill>
          <a:blip r:embed="rId7">
            <a:alphaModFix/>
          </a:blip>
          <a:stretch>
            <a:fillRect/>
          </a:stretch>
        </p:blipFill>
        <p:spPr>
          <a:xfrm>
            <a:off x="3855800" y="2450125"/>
            <a:ext cx="331700" cy="243250"/>
          </a:xfrm>
          <a:prstGeom prst="rect">
            <a:avLst/>
          </a:prstGeom>
          <a:noFill/>
          <a:ln>
            <a:noFill/>
          </a:ln>
        </p:spPr>
      </p:pic>
      <p:pic>
        <p:nvPicPr>
          <p:cNvPr id="848" name="Google Shape;848;p51"/>
          <p:cNvPicPr preferRelativeResize="0"/>
          <p:nvPr/>
        </p:nvPicPr>
        <p:blipFill>
          <a:blip r:embed="rId7">
            <a:alphaModFix/>
          </a:blip>
          <a:stretch>
            <a:fillRect/>
          </a:stretch>
        </p:blipFill>
        <p:spPr>
          <a:xfrm>
            <a:off x="3855800" y="4082650"/>
            <a:ext cx="331700" cy="2432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rgbClr val="6FA8DC"/>
        </a:solidFill>
        <a:effectLst/>
      </p:bgPr>
    </p:bg>
    <p:spTree>
      <p:nvGrpSpPr>
        <p:cNvPr id="1" name="Shape 852"/>
        <p:cNvGrpSpPr/>
        <p:nvPr/>
      </p:nvGrpSpPr>
      <p:grpSpPr>
        <a:xfrm>
          <a:off x="0" y="0"/>
          <a:ext cx="0" cy="0"/>
          <a:chOff x="0" y="0"/>
          <a:chExt cx="0" cy="0"/>
        </a:xfrm>
      </p:grpSpPr>
      <p:grpSp>
        <p:nvGrpSpPr>
          <p:cNvPr id="853" name="Google Shape;853;p52"/>
          <p:cNvGrpSpPr/>
          <p:nvPr/>
        </p:nvGrpSpPr>
        <p:grpSpPr>
          <a:xfrm>
            <a:off x="348747" y="333019"/>
            <a:ext cx="342903" cy="447293"/>
            <a:chOff x="590250" y="244200"/>
            <a:chExt cx="407975" cy="532175"/>
          </a:xfrm>
        </p:grpSpPr>
        <p:sp>
          <p:nvSpPr>
            <p:cNvPr id="854" name="Google Shape;854;p52"/>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2"/>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2"/>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2"/>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2"/>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2"/>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2"/>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2"/>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2"/>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2"/>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2"/>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2"/>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2"/>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2"/>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8" name="Google Shape;868;p52"/>
          <p:cNvGrpSpPr/>
          <p:nvPr/>
        </p:nvGrpSpPr>
        <p:grpSpPr>
          <a:xfrm>
            <a:off x="901439" y="399041"/>
            <a:ext cx="372594" cy="310144"/>
            <a:chOff x="1247825" y="322750"/>
            <a:chExt cx="443300" cy="369000"/>
          </a:xfrm>
        </p:grpSpPr>
        <p:sp>
          <p:nvSpPr>
            <p:cNvPr id="869" name="Google Shape;869;p52"/>
            <p:cNvSpPr/>
            <p:nvPr/>
          </p:nvSpPr>
          <p:spPr>
            <a:xfrm>
              <a:off x="1247825" y="322750"/>
              <a:ext cx="443300" cy="369000"/>
            </a:xfrm>
            <a:custGeom>
              <a:avLst/>
              <a:gdLst/>
              <a:ahLst/>
              <a:cxnLst/>
              <a:rect l="l" t="t" r="r" b="b"/>
              <a:pathLst>
                <a:path w="17732" h="14760" fill="none" extrusionOk="0">
                  <a:moveTo>
                    <a:pt x="16952" y="2558"/>
                  </a:moveTo>
                  <a:lnTo>
                    <a:pt x="13664" y="2558"/>
                  </a:lnTo>
                  <a:lnTo>
                    <a:pt x="13226" y="755"/>
                  </a:lnTo>
                  <a:lnTo>
                    <a:pt x="13226" y="755"/>
                  </a:lnTo>
                  <a:lnTo>
                    <a:pt x="13177" y="609"/>
                  </a:lnTo>
                  <a:lnTo>
                    <a:pt x="13104" y="463"/>
                  </a:lnTo>
                  <a:lnTo>
                    <a:pt x="13006" y="317"/>
                  </a:lnTo>
                  <a:lnTo>
                    <a:pt x="12885" y="220"/>
                  </a:lnTo>
                  <a:lnTo>
                    <a:pt x="12739" y="122"/>
                  </a:lnTo>
                  <a:lnTo>
                    <a:pt x="12592" y="49"/>
                  </a:lnTo>
                  <a:lnTo>
                    <a:pt x="12446" y="0"/>
                  </a:lnTo>
                  <a:lnTo>
                    <a:pt x="12276" y="0"/>
                  </a:lnTo>
                  <a:lnTo>
                    <a:pt x="5456" y="0"/>
                  </a:lnTo>
                  <a:lnTo>
                    <a:pt x="5456" y="0"/>
                  </a:lnTo>
                  <a:lnTo>
                    <a:pt x="5286" y="0"/>
                  </a:lnTo>
                  <a:lnTo>
                    <a:pt x="5140" y="49"/>
                  </a:lnTo>
                  <a:lnTo>
                    <a:pt x="4994" y="122"/>
                  </a:lnTo>
                  <a:lnTo>
                    <a:pt x="4848" y="220"/>
                  </a:lnTo>
                  <a:lnTo>
                    <a:pt x="4726" y="317"/>
                  </a:lnTo>
                  <a:lnTo>
                    <a:pt x="4628" y="463"/>
                  </a:lnTo>
                  <a:lnTo>
                    <a:pt x="4555" y="609"/>
                  </a:lnTo>
                  <a:lnTo>
                    <a:pt x="4507" y="755"/>
                  </a:lnTo>
                  <a:lnTo>
                    <a:pt x="4068" y="2558"/>
                  </a:lnTo>
                  <a:lnTo>
                    <a:pt x="3240" y="2558"/>
                  </a:lnTo>
                  <a:lnTo>
                    <a:pt x="3240" y="2558"/>
                  </a:lnTo>
                  <a:lnTo>
                    <a:pt x="3240" y="2558"/>
                  </a:lnTo>
                  <a:lnTo>
                    <a:pt x="3240" y="2460"/>
                  </a:lnTo>
                  <a:lnTo>
                    <a:pt x="3216" y="2363"/>
                  </a:lnTo>
                  <a:lnTo>
                    <a:pt x="3167" y="2290"/>
                  </a:lnTo>
                  <a:lnTo>
                    <a:pt x="3094" y="2217"/>
                  </a:lnTo>
                  <a:lnTo>
                    <a:pt x="3045" y="2144"/>
                  </a:lnTo>
                  <a:lnTo>
                    <a:pt x="2948" y="2119"/>
                  </a:lnTo>
                  <a:lnTo>
                    <a:pt x="2850" y="2071"/>
                  </a:lnTo>
                  <a:lnTo>
                    <a:pt x="2753" y="2071"/>
                  </a:lnTo>
                  <a:lnTo>
                    <a:pt x="2047" y="2071"/>
                  </a:lnTo>
                  <a:lnTo>
                    <a:pt x="2047" y="2071"/>
                  </a:lnTo>
                  <a:lnTo>
                    <a:pt x="1949" y="2071"/>
                  </a:lnTo>
                  <a:lnTo>
                    <a:pt x="1852" y="2119"/>
                  </a:lnTo>
                  <a:lnTo>
                    <a:pt x="1779" y="2144"/>
                  </a:lnTo>
                  <a:lnTo>
                    <a:pt x="1706" y="2217"/>
                  </a:lnTo>
                  <a:lnTo>
                    <a:pt x="1633" y="2290"/>
                  </a:lnTo>
                  <a:lnTo>
                    <a:pt x="1608" y="2363"/>
                  </a:lnTo>
                  <a:lnTo>
                    <a:pt x="1560" y="2460"/>
                  </a:lnTo>
                  <a:lnTo>
                    <a:pt x="1560" y="2558"/>
                  </a:lnTo>
                  <a:lnTo>
                    <a:pt x="1560" y="2558"/>
                  </a:lnTo>
                  <a:lnTo>
                    <a:pt x="780" y="2558"/>
                  </a:lnTo>
                  <a:lnTo>
                    <a:pt x="780" y="2558"/>
                  </a:lnTo>
                  <a:lnTo>
                    <a:pt x="634" y="2582"/>
                  </a:lnTo>
                  <a:lnTo>
                    <a:pt x="488" y="2631"/>
                  </a:lnTo>
                  <a:lnTo>
                    <a:pt x="342" y="2679"/>
                  </a:lnTo>
                  <a:lnTo>
                    <a:pt x="220" y="2777"/>
                  </a:lnTo>
                  <a:lnTo>
                    <a:pt x="123" y="2899"/>
                  </a:lnTo>
                  <a:lnTo>
                    <a:pt x="74" y="3045"/>
                  </a:lnTo>
                  <a:lnTo>
                    <a:pt x="25" y="3191"/>
                  </a:lnTo>
                  <a:lnTo>
                    <a:pt x="1" y="3337"/>
                  </a:lnTo>
                  <a:lnTo>
                    <a:pt x="1" y="13980"/>
                  </a:lnTo>
                  <a:lnTo>
                    <a:pt x="1" y="13980"/>
                  </a:lnTo>
                  <a:lnTo>
                    <a:pt x="25" y="14151"/>
                  </a:lnTo>
                  <a:lnTo>
                    <a:pt x="74" y="14297"/>
                  </a:lnTo>
                  <a:lnTo>
                    <a:pt x="123" y="14418"/>
                  </a:lnTo>
                  <a:lnTo>
                    <a:pt x="220" y="14540"/>
                  </a:lnTo>
                  <a:lnTo>
                    <a:pt x="342" y="14638"/>
                  </a:lnTo>
                  <a:lnTo>
                    <a:pt x="488" y="14711"/>
                  </a:lnTo>
                  <a:lnTo>
                    <a:pt x="634" y="14759"/>
                  </a:lnTo>
                  <a:lnTo>
                    <a:pt x="780" y="14759"/>
                  </a:lnTo>
                  <a:lnTo>
                    <a:pt x="16952" y="14759"/>
                  </a:lnTo>
                  <a:lnTo>
                    <a:pt x="16952" y="14759"/>
                  </a:lnTo>
                  <a:lnTo>
                    <a:pt x="17098" y="14759"/>
                  </a:lnTo>
                  <a:lnTo>
                    <a:pt x="17244" y="14711"/>
                  </a:lnTo>
                  <a:lnTo>
                    <a:pt x="17390" y="14638"/>
                  </a:lnTo>
                  <a:lnTo>
                    <a:pt x="17512" y="14540"/>
                  </a:lnTo>
                  <a:lnTo>
                    <a:pt x="17610" y="14418"/>
                  </a:lnTo>
                  <a:lnTo>
                    <a:pt x="17658" y="14297"/>
                  </a:lnTo>
                  <a:lnTo>
                    <a:pt x="17707" y="14151"/>
                  </a:lnTo>
                  <a:lnTo>
                    <a:pt x="17731" y="13980"/>
                  </a:lnTo>
                  <a:lnTo>
                    <a:pt x="17731" y="3337"/>
                  </a:lnTo>
                  <a:lnTo>
                    <a:pt x="17731" y="3337"/>
                  </a:lnTo>
                  <a:lnTo>
                    <a:pt x="17707" y="3191"/>
                  </a:lnTo>
                  <a:lnTo>
                    <a:pt x="17658" y="3045"/>
                  </a:lnTo>
                  <a:lnTo>
                    <a:pt x="17610" y="2899"/>
                  </a:lnTo>
                  <a:lnTo>
                    <a:pt x="17512" y="2777"/>
                  </a:lnTo>
                  <a:lnTo>
                    <a:pt x="17390" y="2679"/>
                  </a:lnTo>
                  <a:lnTo>
                    <a:pt x="17244" y="2631"/>
                  </a:lnTo>
                  <a:lnTo>
                    <a:pt x="17098" y="2582"/>
                  </a:lnTo>
                  <a:lnTo>
                    <a:pt x="16952" y="2558"/>
                  </a:lnTo>
                  <a:lnTo>
                    <a:pt x="16952" y="2558"/>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52"/>
            <p:cNvSpPr/>
            <p:nvPr/>
          </p:nvSpPr>
          <p:spPr>
            <a:xfrm>
              <a:off x="1398225" y="386675"/>
              <a:ext cx="142500" cy="25"/>
            </a:xfrm>
            <a:custGeom>
              <a:avLst/>
              <a:gdLst/>
              <a:ahLst/>
              <a:cxnLst/>
              <a:rect l="l" t="t" r="r" b="b"/>
              <a:pathLst>
                <a:path w="5700" h="1" fill="none" extrusionOk="0">
                  <a:moveTo>
                    <a:pt x="5700" y="1"/>
                  </a:moveTo>
                  <a:lnTo>
                    <a:pt x="1"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2"/>
            <p:cNvSpPr/>
            <p:nvPr/>
          </p:nvSpPr>
          <p:spPr>
            <a:xfrm>
              <a:off x="1370225" y="450000"/>
              <a:ext cx="198500" cy="197900"/>
            </a:xfrm>
            <a:custGeom>
              <a:avLst/>
              <a:gdLst/>
              <a:ahLst/>
              <a:cxnLst/>
              <a:rect l="l" t="t" r="r" b="b"/>
              <a:pathLst>
                <a:path w="7940" h="7916" fill="none" extrusionOk="0">
                  <a:moveTo>
                    <a:pt x="3970" y="7916"/>
                  </a:moveTo>
                  <a:lnTo>
                    <a:pt x="3970" y="7916"/>
                  </a:lnTo>
                  <a:lnTo>
                    <a:pt x="3556" y="7892"/>
                  </a:lnTo>
                  <a:lnTo>
                    <a:pt x="3166" y="7843"/>
                  </a:lnTo>
                  <a:lnTo>
                    <a:pt x="2801" y="7745"/>
                  </a:lnTo>
                  <a:lnTo>
                    <a:pt x="2436" y="7624"/>
                  </a:lnTo>
                  <a:lnTo>
                    <a:pt x="2070" y="7453"/>
                  </a:lnTo>
                  <a:lnTo>
                    <a:pt x="1754" y="7258"/>
                  </a:lnTo>
                  <a:lnTo>
                    <a:pt x="1462" y="7015"/>
                  </a:lnTo>
                  <a:lnTo>
                    <a:pt x="1169" y="6771"/>
                  </a:lnTo>
                  <a:lnTo>
                    <a:pt x="901" y="6479"/>
                  </a:lnTo>
                  <a:lnTo>
                    <a:pt x="682" y="6187"/>
                  </a:lnTo>
                  <a:lnTo>
                    <a:pt x="487" y="5846"/>
                  </a:lnTo>
                  <a:lnTo>
                    <a:pt x="317" y="5505"/>
                  </a:lnTo>
                  <a:lnTo>
                    <a:pt x="195" y="5139"/>
                  </a:lnTo>
                  <a:lnTo>
                    <a:pt x="98" y="4750"/>
                  </a:lnTo>
                  <a:lnTo>
                    <a:pt x="25" y="4360"/>
                  </a:lnTo>
                  <a:lnTo>
                    <a:pt x="0" y="3970"/>
                  </a:lnTo>
                  <a:lnTo>
                    <a:pt x="0" y="3970"/>
                  </a:lnTo>
                  <a:lnTo>
                    <a:pt x="25" y="3556"/>
                  </a:lnTo>
                  <a:lnTo>
                    <a:pt x="98" y="3167"/>
                  </a:lnTo>
                  <a:lnTo>
                    <a:pt x="195" y="2777"/>
                  </a:lnTo>
                  <a:lnTo>
                    <a:pt x="317" y="2412"/>
                  </a:lnTo>
                  <a:lnTo>
                    <a:pt x="487" y="2071"/>
                  </a:lnTo>
                  <a:lnTo>
                    <a:pt x="682" y="1754"/>
                  </a:lnTo>
                  <a:lnTo>
                    <a:pt x="901" y="1437"/>
                  </a:lnTo>
                  <a:lnTo>
                    <a:pt x="1169" y="1170"/>
                  </a:lnTo>
                  <a:lnTo>
                    <a:pt x="1462" y="902"/>
                  </a:lnTo>
                  <a:lnTo>
                    <a:pt x="1754" y="682"/>
                  </a:lnTo>
                  <a:lnTo>
                    <a:pt x="2070" y="488"/>
                  </a:lnTo>
                  <a:lnTo>
                    <a:pt x="2436" y="317"/>
                  </a:lnTo>
                  <a:lnTo>
                    <a:pt x="2801" y="171"/>
                  </a:lnTo>
                  <a:lnTo>
                    <a:pt x="3166" y="74"/>
                  </a:lnTo>
                  <a:lnTo>
                    <a:pt x="3556" y="25"/>
                  </a:lnTo>
                  <a:lnTo>
                    <a:pt x="3970" y="1"/>
                  </a:lnTo>
                  <a:lnTo>
                    <a:pt x="3970" y="1"/>
                  </a:lnTo>
                  <a:lnTo>
                    <a:pt x="4384" y="25"/>
                  </a:lnTo>
                  <a:lnTo>
                    <a:pt x="4774" y="74"/>
                  </a:lnTo>
                  <a:lnTo>
                    <a:pt x="5139" y="171"/>
                  </a:lnTo>
                  <a:lnTo>
                    <a:pt x="5505" y="317"/>
                  </a:lnTo>
                  <a:lnTo>
                    <a:pt x="5870" y="488"/>
                  </a:lnTo>
                  <a:lnTo>
                    <a:pt x="6186" y="682"/>
                  </a:lnTo>
                  <a:lnTo>
                    <a:pt x="6479" y="902"/>
                  </a:lnTo>
                  <a:lnTo>
                    <a:pt x="6771" y="1170"/>
                  </a:lnTo>
                  <a:lnTo>
                    <a:pt x="7039" y="1437"/>
                  </a:lnTo>
                  <a:lnTo>
                    <a:pt x="7258" y="1754"/>
                  </a:lnTo>
                  <a:lnTo>
                    <a:pt x="7453" y="2071"/>
                  </a:lnTo>
                  <a:lnTo>
                    <a:pt x="7623" y="2412"/>
                  </a:lnTo>
                  <a:lnTo>
                    <a:pt x="7745" y="2777"/>
                  </a:lnTo>
                  <a:lnTo>
                    <a:pt x="7843" y="3167"/>
                  </a:lnTo>
                  <a:lnTo>
                    <a:pt x="7916" y="3556"/>
                  </a:lnTo>
                  <a:lnTo>
                    <a:pt x="7940" y="3970"/>
                  </a:lnTo>
                  <a:lnTo>
                    <a:pt x="7940" y="3970"/>
                  </a:lnTo>
                  <a:lnTo>
                    <a:pt x="7916" y="4360"/>
                  </a:lnTo>
                  <a:lnTo>
                    <a:pt x="7843" y="4750"/>
                  </a:lnTo>
                  <a:lnTo>
                    <a:pt x="7745" y="5139"/>
                  </a:lnTo>
                  <a:lnTo>
                    <a:pt x="7623" y="5505"/>
                  </a:lnTo>
                  <a:lnTo>
                    <a:pt x="7453" y="5846"/>
                  </a:lnTo>
                  <a:lnTo>
                    <a:pt x="7258" y="6187"/>
                  </a:lnTo>
                  <a:lnTo>
                    <a:pt x="7039" y="6479"/>
                  </a:lnTo>
                  <a:lnTo>
                    <a:pt x="6771" y="6771"/>
                  </a:lnTo>
                  <a:lnTo>
                    <a:pt x="6479" y="7015"/>
                  </a:lnTo>
                  <a:lnTo>
                    <a:pt x="6186" y="7258"/>
                  </a:lnTo>
                  <a:lnTo>
                    <a:pt x="5870" y="7453"/>
                  </a:lnTo>
                  <a:lnTo>
                    <a:pt x="5505" y="7624"/>
                  </a:lnTo>
                  <a:lnTo>
                    <a:pt x="5139" y="7745"/>
                  </a:lnTo>
                  <a:lnTo>
                    <a:pt x="4774" y="7843"/>
                  </a:lnTo>
                  <a:lnTo>
                    <a:pt x="4384" y="7892"/>
                  </a:lnTo>
                  <a:lnTo>
                    <a:pt x="3970" y="7916"/>
                  </a:lnTo>
                  <a:lnTo>
                    <a:pt x="3970" y="7916"/>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2"/>
            <p:cNvSpPr/>
            <p:nvPr/>
          </p:nvSpPr>
          <p:spPr>
            <a:xfrm>
              <a:off x="1403100" y="482875"/>
              <a:ext cx="132750" cy="132150"/>
            </a:xfrm>
            <a:custGeom>
              <a:avLst/>
              <a:gdLst/>
              <a:ahLst/>
              <a:cxnLst/>
              <a:rect l="l" t="t" r="r" b="b"/>
              <a:pathLst>
                <a:path w="5310" h="5286" fill="none" extrusionOk="0">
                  <a:moveTo>
                    <a:pt x="2655" y="5286"/>
                  </a:moveTo>
                  <a:lnTo>
                    <a:pt x="2655" y="5286"/>
                  </a:lnTo>
                  <a:lnTo>
                    <a:pt x="2387" y="5286"/>
                  </a:lnTo>
                  <a:lnTo>
                    <a:pt x="2119" y="5237"/>
                  </a:lnTo>
                  <a:lnTo>
                    <a:pt x="1876" y="5164"/>
                  </a:lnTo>
                  <a:lnTo>
                    <a:pt x="1632" y="5091"/>
                  </a:lnTo>
                  <a:lnTo>
                    <a:pt x="1389" y="4969"/>
                  </a:lnTo>
                  <a:lnTo>
                    <a:pt x="1169" y="4847"/>
                  </a:lnTo>
                  <a:lnTo>
                    <a:pt x="975" y="4677"/>
                  </a:lnTo>
                  <a:lnTo>
                    <a:pt x="780" y="4506"/>
                  </a:lnTo>
                  <a:lnTo>
                    <a:pt x="609" y="4336"/>
                  </a:lnTo>
                  <a:lnTo>
                    <a:pt x="463" y="4117"/>
                  </a:lnTo>
                  <a:lnTo>
                    <a:pt x="317" y="3897"/>
                  </a:lnTo>
                  <a:lnTo>
                    <a:pt x="220" y="3678"/>
                  </a:lnTo>
                  <a:lnTo>
                    <a:pt x="122" y="3435"/>
                  </a:lnTo>
                  <a:lnTo>
                    <a:pt x="74" y="3191"/>
                  </a:lnTo>
                  <a:lnTo>
                    <a:pt x="25" y="2923"/>
                  </a:lnTo>
                  <a:lnTo>
                    <a:pt x="0" y="2655"/>
                  </a:lnTo>
                  <a:lnTo>
                    <a:pt x="0" y="2655"/>
                  </a:lnTo>
                  <a:lnTo>
                    <a:pt x="25" y="2387"/>
                  </a:lnTo>
                  <a:lnTo>
                    <a:pt x="74" y="2120"/>
                  </a:lnTo>
                  <a:lnTo>
                    <a:pt x="122" y="1852"/>
                  </a:lnTo>
                  <a:lnTo>
                    <a:pt x="220" y="1608"/>
                  </a:lnTo>
                  <a:lnTo>
                    <a:pt x="317" y="1389"/>
                  </a:lnTo>
                  <a:lnTo>
                    <a:pt x="463" y="1170"/>
                  </a:lnTo>
                  <a:lnTo>
                    <a:pt x="609" y="975"/>
                  </a:lnTo>
                  <a:lnTo>
                    <a:pt x="780" y="780"/>
                  </a:lnTo>
                  <a:lnTo>
                    <a:pt x="975" y="610"/>
                  </a:lnTo>
                  <a:lnTo>
                    <a:pt x="1169" y="463"/>
                  </a:lnTo>
                  <a:lnTo>
                    <a:pt x="1389" y="317"/>
                  </a:lnTo>
                  <a:lnTo>
                    <a:pt x="1632" y="220"/>
                  </a:lnTo>
                  <a:lnTo>
                    <a:pt x="1876" y="122"/>
                  </a:lnTo>
                  <a:lnTo>
                    <a:pt x="2119" y="49"/>
                  </a:lnTo>
                  <a:lnTo>
                    <a:pt x="2387" y="25"/>
                  </a:lnTo>
                  <a:lnTo>
                    <a:pt x="2655" y="1"/>
                  </a:lnTo>
                  <a:lnTo>
                    <a:pt x="2655" y="1"/>
                  </a:lnTo>
                  <a:lnTo>
                    <a:pt x="2923" y="25"/>
                  </a:lnTo>
                  <a:lnTo>
                    <a:pt x="3191" y="49"/>
                  </a:lnTo>
                  <a:lnTo>
                    <a:pt x="3435" y="122"/>
                  </a:lnTo>
                  <a:lnTo>
                    <a:pt x="3678" y="220"/>
                  </a:lnTo>
                  <a:lnTo>
                    <a:pt x="3922" y="317"/>
                  </a:lnTo>
                  <a:lnTo>
                    <a:pt x="4141" y="463"/>
                  </a:lnTo>
                  <a:lnTo>
                    <a:pt x="4336" y="610"/>
                  </a:lnTo>
                  <a:lnTo>
                    <a:pt x="4530" y="780"/>
                  </a:lnTo>
                  <a:lnTo>
                    <a:pt x="4701" y="975"/>
                  </a:lnTo>
                  <a:lnTo>
                    <a:pt x="4847" y="1170"/>
                  </a:lnTo>
                  <a:lnTo>
                    <a:pt x="4993" y="1389"/>
                  </a:lnTo>
                  <a:lnTo>
                    <a:pt x="5091" y="1608"/>
                  </a:lnTo>
                  <a:lnTo>
                    <a:pt x="5188" y="1852"/>
                  </a:lnTo>
                  <a:lnTo>
                    <a:pt x="5237" y="2120"/>
                  </a:lnTo>
                  <a:lnTo>
                    <a:pt x="5285" y="2387"/>
                  </a:lnTo>
                  <a:lnTo>
                    <a:pt x="5310" y="2655"/>
                  </a:lnTo>
                  <a:lnTo>
                    <a:pt x="5310" y="2655"/>
                  </a:lnTo>
                  <a:lnTo>
                    <a:pt x="5285" y="2923"/>
                  </a:lnTo>
                  <a:lnTo>
                    <a:pt x="5237" y="3191"/>
                  </a:lnTo>
                  <a:lnTo>
                    <a:pt x="5188" y="3435"/>
                  </a:lnTo>
                  <a:lnTo>
                    <a:pt x="5091" y="3678"/>
                  </a:lnTo>
                  <a:lnTo>
                    <a:pt x="4993" y="3897"/>
                  </a:lnTo>
                  <a:lnTo>
                    <a:pt x="4847" y="4117"/>
                  </a:lnTo>
                  <a:lnTo>
                    <a:pt x="4701" y="4336"/>
                  </a:lnTo>
                  <a:lnTo>
                    <a:pt x="4530" y="4506"/>
                  </a:lnTo>
                  <a:lnTo>
                    <a:pt x="4336" y="4677"/>
                  </a:lnTo>
                  <a:lnTo>
                    <a:pt x="4141" y="4847"/>
                  </a:lnTo>
                  <a:lnTo>
                    <a:pt x="3922" y="4969"/>
                  </a:lnTo>
                  <a:lnTo>
                    <a:pt x="3678" y="5091"/>
                  </a:lnTo>
                  <a:lnTo>
                    <a:pt x="3435" y="5164"/>
                  </a:lnTo>
                  <a:lnTo>
                    <a:pt x="3191" y="5237"/>
                  </a:lnTo>
                  <a:lnTo>
                    <a:pt x="2923" y="5286"/>
                  </a:lnTo>
                  <a:lnTo>
                    <a:pt x="2655" y="5286"/>
                  </a:lnTo>
                  <a:lnTo>
                    <a:pt x="2655" y="5286"/>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2"/>
            <p:cNvSpPr/>
            <p:nvPr/>
          </p:nvSpPr>
          <p:spPr>
            <a:xfrm>
              <a:off x="1588800" y="435400"/>
              <a:ext cx="66400" cy="43850"/>
            </a:xfrm>
            <a:custGeom>
              <a:avLst/>
              <a:gdLst/>
              <a:ahLst/>
              <a:cxnLst/>
              <a:rect l="l" t="t" r="r" b="b"/>
              <a:pathLst>
                <a:path w="2656" h="1754" fill="none" extrusionOk="0">
                  <a:moveTo>
                    <a:pt x="2655" y="1266"/>
                  </a:moveTo>
                  <a:lnTo>
                    <a:pt x="2655" y="1266"/>
                  </a:lnTo>
                  <a:lnTo>
                    <a:pt x="2655" y="1364"/>
                  </a:lnTo>
                  <a:lnTo>
                    <a:pt x="2631" y="1461"/>
                  </a:lnTo>
                  <a:lnTo>
                    <a:pt x="2582" y="1534"/>
                  </a:lnTo>
                  <a:lnTo>
                    <a:pt x="2509" y="1607"/>
                  </a:lnTo>
                  <a:lnTo>
                    <a:pt x="2461" y="1680"/>
                  </a:lnTo>
                  <a:lnTo>
                    <a:pt x="2363" y="1705"/>
                  </a:lnTo>
                  <a:lnTo>
                    <a:pt x="2266" y="1754"/>
                  </a:lnTo>
                  <a:lnTo>
                    <a:pt x="2168" y="1754"/>
                  </a:lnTo>
                  <a:lnTo>
                    <a:pt x="488" y="1754"/>
                  </a:lnTo>
                  <a:lnTo>
                    <a:pt x="488" y="1754"/>
                  </a:lnTo>
                  <a:lnTo>
                    <a:pt x="390" y="1754"/>
                  </a:lnTo>
                  <a:lnTo>
                    <a:pt x="293" y="1705"/>
                  </a:lnTo>
                  <a:lnTo>
                    <a:pt x="220" y="1680"/>
                  </a:lnTo>
                  <a:lnTo>
                    <a:pt x="147" y="1607"/>
                  </a:lnTo>
                  <a:lnTo>
                    <a:pt x="74" y="1534"/>
                  </a:lnTo>
                  <a:lnTo>
                    <a:pt x="49" y="1461"/>
                  </a:lnTo>
                  <a:lnTo>
                    <a:pt x="1" y="1364"/>
                  </a:lnTo>
                  <a:lnTo>
                    <a:pt x="1" y="1266"/>
                  </a:lnTo>
                  <a:lnTo>
                    <a:pt x="1" y="487"/>
                  </a:lnTo>
                  <a:lnTo>
                    <a:pt x="1" y="487"/>
                  </a:lnTo>
                  <a:lnTo>
                    <a:pt x="1" y="390"/>
                  </a:lnTo>
                  <a:lnTo>
                    <a:pt x="49" y="292"/>
                  </a:lnTo>
                  <a:lnTo>
                    <a:pt x="74" y="219"/>
                  </a:lnTo>
                  <a:lnTo>
                    <a:pt x="147" y="146"/>
                  </a:lnTo>
                  <a:lnTo>
                    <a:pt x="220" y="73"/>
                  </a:lnTo>
                  <a:lnTo>
                    <a:pt x="293" y="49"/>
                  </a:lnTo>
                  <a:lnTo>
                    <a:pt x="390" y="0"/>
                  </a:lnTo>
                  <a:lnTo>
                    <a:pt x="488" y="0"/>
                  </a:lnTo>
                  <a:lnTo>
                    <a:pt x="2168" y="0"/>
                  </a:lnTo>
                  <a:lnTo>
                    <a:pt x="2168" y="0"/>
                  </a:lnTo>
                  <a:lnTo>
                    <a:pt x="2266" y="0"/>
                  </a:lnTo>
                  <a:lnTo>
                    <a:pt x="2363" y="49"/>
                  </a:lnTo>
                  <a:lnTo>
                    <a:pt x="2461" y="73"/>
                  </a:lnTo>
                  <a:lnTo>
                    <a:pt x="2509" y="146"/>
                  </a:lnTo>
                  <a:lnTo>
                    <a:pt x="2582" y="219"/>
                  </a:lnTo>
                  <a:lnTo>
                    <a:pt x="2631" y="292"/>
                  </a:lnTo>
                  <a:lnTo>
                    <a:pt x="2655" y="390"/>
                  </a:lnTo>
                  <a:lnTo>
                    <a:pt x="2655" y="487"/>
                  </a:lnTo>
                  <a:lnTo>
                    <a:pt x="2655" y="1266"/>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 name="Google Shape;874;p52"/>
          <p:cNvGrpSpPr/>
          <p:nvPr/>
        </p:nvGrpSpPr>
        <p:grpSpPr>
          <a:xfrm>
            <a:off x="1474618" y="397507"/>
            <a:ext cx="356204" cy="313212"/>
            <a:chOff x="1929775" y="320925"/>
            <a:chExt cx="423800" cy="372650"/>
          </a:xfrm>
        </p:grpSpPr>
        <p:sp>
          <p:nvSpPr>
            <p:cNvPr id="875" name="Google Shape;875;p52"/>
            <p:cNvSpPr/>
            <p:nvPr/>
          </p:nvSpPr>
          <p:spPr>
            <a:xfrm>
              <a:off x="1929775" y="320925"/>
              <a:ext cx="423800" cy="372650"/>
            </a:xfrm>
            <a:custGeom>
              <a:avLst/>
              <a:gdLst/>
              <a:ahLst/>
              <a:cxnLst/>
              <a:rect l="l" t="t" r="r" b="b"/>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2"/>
            <p:cNvSpPr/>
            <p:nvPr/>
          </p:nvSpPr>
          <p:spPr>
            <a:xfrm>
              <a:off x="1954125" y="345275"/>
              <a:ext cx="375100" cy="323950"/>
            </a:xfrm>
            <a:custGeom>
              <a:avLst/>
              <a:gdLst/>
              <a:ahLst/>
              <a:cxnLst/>
              <a:rect l="l" t="t" r="r" b="b"/>
              <a:pathLst>
                <a:path w="15004" h="12958" fill="none" extrusionOk="0">
                  <a:moveTo>
                    <a:pt x="15003" y="12957"/>
                  </a:moveTo>
                  <a:lnTo>
                    <a:pt x="1" y="12957"/>
                  </a:lnTo>
                  <a:lnTo>
                    <a:pt x="1" y="0"/>
                  </a:lnTo>
                  <a:lnTo>
                    <a:pt x="15003" y="0"/>
                  </a:lnTo>
                  <a:lnTo>
                    <a:pt x="15003" y="12957"/>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2"/>
            <p:cNvSpPr/>
            <p:nvPr/>
          </p:nvSpPr>
          <p:spPr>
            <a:xfrm>
              <a:off x="2162375" y="534625"/>
              <a:ext cx="146750" cy="113275"/>
            </a:xfrm>
            <a:custGeom>
              <a:avLst/>
              <a:gdLst/>
              <a:ahLst/>
              <a:cxnLst/>
              <a:rect l="l" t="t" r="r" b="b"/>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2"/>
            <p:cNvSpPr/>
            <p:nvPr/>
          </p:nvSpPr>
          <p:spPr>
            <a:xfrm>
              <a:off x="1974225" y="468875"/>
              <a:ext cx="232600" cy="179025"/>
            </a:xfrm>
            <a:custGeom>
              <a:avLst/>
              <a:gdLst/>
              <a:ahLst/>
              <a:cxnLst/>
              <a:rect l="l" t="t" r="r" b="b"/>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2"/>
            <p:cNvSpPr/>
            <p:nvPr/>
          </p:nvSpPr>
          <p:spPr>
            <a:xfrm>
              <a:off x="2169675" y="396425"/>
              <a:ext cx="97450" cy="97450"/>
            </a:xfrm>
            <a:custGeom>
              <a:avLst/>
              <a:gdLst/>
              <a:ahLst/>
              <a:cxnLst/>
              <a:rect l="l" t="t" r="r" b="b"/>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0" name="Google Shape;880;p52"/>
          <p:cNvSpPr/>
          <p:nvPr/>
        </p:nvSpPr>
        <p:spPr>
          <a:xfrm>
            <a:off x="2071920" y="386254"/>
            <a:ext cx="291717" cy="335738"/>
          </a:xfrm>
          <a:custGeom>
            <a:avLst/>
            <a:gdLst/>
            <a:ahLst/>
            <a:cxnLst/>
            <a:rect l="l" t="t" r="r" b="b"/>
            <a:pathLst>
              <a:path w="13883" h="15978" fill="none" extrusionOk="0">
                <a:moveTo>
                  <a:pt x="3240" y="3240"/>
                </a:moveTo>
                <a:lnTo>
                  <a:pt x="3240" y="12616"/>
                </a:lnTo>
                <a:lnTo>
                  <a:pt x="3240" y="12616"/>
                </a:lnTo>
                <a:lnTo>
                  <a:pt x="2899" y="12592"/>
                </a:lnTo>
                <a:lnTo>
                  <a:pt x="2558" y="12592"/>
                </a:lnTo>
                <a:lnTo>
                  <a:pt x="2193" y="12641"/>
                </a:lnTo>
                <a:lnTo>
                  <a:pt x="1827" y="12738"/>
                </a:lnTo>
                <a:lnTo>
                  <a:pt x="1827" y="12738"/>
                </a:lnTo>
                <a:lnTo>
                  <a:pt x="1608" y="12811"/>
                </a:lnTo>
                <a:lnTo>
                  <a:pt x="1389" y="12909"/>
                </a:lnTo>
                <a:lnTo>
                  <a:pt x="1194" y="13030"/>
                </a:lnTo>
                <a:lnTo>
                  <a:pt x="999" y="13128"/>
                </a:lnTo>
                <a:lnTo>
                  <a:pt x="804" y="13274"/>
                </a:lnTo>
                <a:lnTo>
                  <a:pt x="658" y="13396"/>
                </a:lnTo>
                <a:lnTo>
                  <a:pt x="512" y="13542"/>
                </a:lnTo>
                <a:lnTo>
                  <a:pt x="390" y="13688"/>
                </a:lnTo>
                <a:lnTo>
                  <a:pt x="269" y="13858"/>
                </a:lnTo>
                <a:lnTo>
                  <a:pt x="171" y="14005"/>
                </a:lnTo>
                <a:lnTo>
                  <a:pt x="98" y="14175"/>
                </a:lnTo>
                <a:lnTo>
                  <a:pt x="49" y="14346"/>
                </a:lnTo>
                <a:lnTo>
                  <a:pt x="25" y="14492"/>
                </a:lnTo>
                <a:lnTo>
                  <a:pt x="1" y="14662"/>
                </a:lnTo>
                <a:lnTo>
                  <a:pt x="25" y="14833"/>
                </a:lnTo>
                <a:lnTo>
                  <a:pt x="49" y="14979"/>
                </a:lnTo>
                <a:lnTo>
                  <a:pt x="49" y="14979"/>
                </a:lnTo>
                <a:lnTo>
                  <a:pt x="122" y="15149"/>
                </a:lnTo>
                <a:lnTo>
                  <a:pt x="196" y="15295"/>
                </a:lnTo>
                <a:lnTo>
                  <a:pt x="293" y="15417"/>
                </a:lnTo>
                <a:lnTo>
                  <a:pt x="415" y="15539"/>
                </a:lnTo>
                <a:lnTo>
                  <a:pt x="561" y="15636"/>
                </a:lnTo>
                <a:lnTo>
                  <a:pt x="707" y="15734"/>
                </a:lnTo>
                <a:lnTo>
                  <a:pt x="877" y="15807"/>
                </a:lnTo>
                <a:lnTo>
                  <a:pt x="1072" y="15880"/>
                </a:lnTo>
                <a:lnTo>
                  <a:pt x="1243" y="15929"/>
                </a:lnTo>
                <a:lnTo>
                  <a:pt x="1462" y="15953"/>
                </a:lnTo>
                <a:lnTo>
                  <a:pt x="1657" y="15977"/>
                </a:lnTo>
                <a:lnTo>
                  <a:pt x="1876" y="15977"/>
                </a:lnTo>
                <a:lnTo>
                  <a:pt x="2095" y="15953"/>
                </a:lnTo>
                <a:lnTo>
                  <a:pt x="2339" y="15929"/>
                </a:lnTo>
                <a:lnTo>
                  <a:pt x="2558" y="15880"/>
                </a:lnTo>
                <a:lnTo>
                  <a:pt x="2801" y="15831"/>
                </a:lnTo>
                <a:lnTo>
                  <a:pt x="2801" y="15831"/>
                </a:lnTo>
                <a:lnTo>
                  <a:pt x="3216" y="15661"/>
                </a:lnTo>
                <a:lnTo>
                  <a:pt x="3581" y="15466"/>
                </a:lnTo>
                <a:lnTo>
                  <a:pt x="3897" y="15247"/>
                </a:lnTo>
                <a:lnTo>
                  <a:pt x="4165" y="14979"/>
                </a:lnTo>
                <a:lnTo>
                  <a:pt x="4360" y="14711"/>
                </a:lnTo>
                <a:lnTo>
                  <a:pt x="4458" y="14565"/>
                </a:lnTo>
                <a:lnTo>
                  <a:pt x="4531" y="14419"/>
                </a:lnTo>
                <a:lnTo>
                  <a:pt x="4579" y="14272"/>
                </a:lnTo>
                <a:lnTo>
                  <a:pt x="4604" y="14126"/>
                </a:lnTo>
                <a:lnTo>
                  <a:pt x="4628" y="13980"/>
                </a:lnTo>
                <a:lnTo>
                  <a:pt x="4628" y="13834"/>
                </a:lnTo>
                <a:lnTo>
                  <a:pt x="4628" y="6187"/>
                </a:lnTo>
                <a:lnTo>
                  <a:pt x="12470" y="3727"/>
                </a:lnTo>
                <a:lnTo>
                  <a:pt x="12470" y="10108"/>
                </a:lnTo>
                <a:lnTo>
                  <a:pt x="12470" y="10108"/>
                </a:lnTo>
                <a:lnTo>
                  <a:pt x="12154" y="10083"/>
                </a:lnTo>
                <a:lnTo>
                  <a:pt x="11813" y="10083"/>
                </a:lnTo>
                <a:lnTo>
                  <a:pt x="11447" y="10132"/>
                </a:lnTo>
                <a:lnTo>
                  <a:pt x="11082" y="10230"/>
                </a:lnTo>
                <a:lnTo>
                  <a:pt x="11082" y="10230"/>
                </a:lnTo>
                <a:lnTo>
                  <a:pt x="10863" y="10303"/>
                </a:lnTo>
                <a:lnTo>
                  <a:pt x="10644" y="10400"/>
                </a:lnTo>
                <a:lnTo>
                  <a:pt x="10425" y="10522"/>
                </a:lnTo>
                <a:lnTo>
                  <a:pt x="10254" y="10619"/>
                </a:lnTo>
                <a:lnTo>
                  <a:pt x="10059" y="10765"/>
                </a:lnTo>
                <a:lnTo>
                  <a:pt x="9913" y="10887"/>
                </a:lnTo>
                <a:lnTo>
                  <a:pt x="9767" y="11033"/>
                </a:lnTo>
                <a:lnTo>
                  <a:pt x="9621" y="11179"/>
                </a:lnTo>
                <a:lnTo>
                  <a:pt x="9523" y="11350"/>
                </a:lnTo>
                <a:lnTo>
                  <a:pt x="9426" y="11496"/>
                </a:lnTo>
                <a:lnTo>
                  <a:pt x="9353" y="11666"/>
                </a:lnTo>
                <a:lnTo>
                  <a:pt x="9304" y="11837"/>
                </a:lnTo>
                <a:lnTo>
                  <a:pt x="9280" y="11983"/>
                </a:lnTo>
                <a:lnTo>
                  <a:pt x="9256" y="12154"/>
                </a:lnTo>
                <a:lnTo>
                  <a:pt x="9280" y="12324"/>
                </a:lnTo>
                <a:lnTo>
                  <a:pt x="9304" y="12470"/>
                </a:lnTo>
                <a:lnTo>
                  <a:pt x="9304" y="12470"/>
                </a:lnTo>
                <a:lnTo>
                  <a:pt x="9377" y="12641"/>
                </a:lnTo>
                <a:lnTo>
                  <a:pt x="9450" y="12787"/>
                </a:lnTo>
                <a:lnTo>
                  <a:pt x="9548" y="12909"/>
                </a:lnTo>
                <a:lnTo>
                  <a:pt x="9670" y="13030"/>
                </a:lnTo>
                <a:lnTo>
                  <a:pt x="9816" y="13128"/>
                </a:lnTo>
                <a:lnTo>
                  <a:pt x="9962" y="13225"/>
                </a:lnTo>
                <a:lnTo>
                  <a:pt x="10132" y="13298"/>
                </a:lnTo>
                <a:lnTo>
                  <a:pt x="10303" y="13371"/>
                </a:lnTo>
                <a:lnTo>
                  <a:pt x="10498" y="13420"/>
                </a:lnTo>
                <a:lnTo>
                  <a:pt x="10717" y="13444"/>
                </a:lnTo>
                <a:lnTo>
                  <a:pt x="10912" y="13469"/>
                </a:lnTo>
                <a:lnTo>
                  <a:pt x="11131" y="13469"/>
                </a:lnTo>
                <a:lnTo>
                  <a:pt x="11350" y="13444"/>
                </a:lnTo>
                <a:lnTo>
                  <a:pt x="11594" y="13420"/>
                </a:lnTo>
                <a:lnTo>
                  <a:pt x="11813" y="13371"/>
                </a:lnTo>
                <a:lnTo>
                  <a:pt x="12056" y="13323"/>
                </a:lnTo>
                <a:lnTo>
                  <a:pt x="12056" y="13323"/>
                </a:lnTo>
                <a:lnTo>
                  <a:pt x="12422" y="13176"/>
                </a:lnTo>
                <a:lnTo>
                  <a:pt x="12763" y="13006"/>
                </a:lnTo>
                <a:lnTo>
                  <a:pt x="13055" y="12787"/>
                </a:lnTo>
                <a:lnTo>
                  <a:pt x="13323" y="12568"/>
                </a:lnTo>
                <a:lnTo>
                  <a:pt x="13542" y="12324"/>
                </a:lnTo>
                <a:lnTo>
                  <a:pt x="13713" y="12056"/>
                </a:lnTo>
                <a:lnTo>
                  <a:pt x="13810" y="11788"/>
                </a:lnTo>
                <a:lnTo>
                  <a:pt x="13859" y="11642"/>
                </a:lnTo>
                <a:lnTo>
                  <a:pt x="13883" y="11520"/>
                </a:lnTo>
                <a:lnTo>
                  <a:pt x="13883" y="0"/>
                </a:lnTo>
                <a:lnTo>
                  <a:pt x="3240" y="324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2"/>
          <p:cNvSpPr/>
          <p:nvPr/>
        </p:nvSpPr>
        <p:spPr>
          <a:xfrm>
            <a:off x="2656888" y="387284"/>
            <a:ext cx="251793" cy="333678"/>
          </a:xfrm>
          <a:custGeom>
            <a:avLst/>
            <a:gdLst/>
            <a:ahLst/>
            <a:cxnLst/>
            <a:rect l="l" t="t" r="r" b="b"/>
            <a:pathLst>
              <a:path w="11983" h="15880" fill="none" extrusionOk="0">
                <a:moveTo>
                  <a:pt x="5992" y="0"/>
                </a:moveTo>
                <a:lnTo>
                  <a:pt x="5992" y="0"/>
                </a:lnTo>
                <a:lnTo>
                  <a:pt x="5675" y="0"/>
                </a:lnTo>
                <a:lnTo>
                  <a:pt x="5383" y="25"/>
                </a:lnTo>
                <a:lnTo>
                  <a:pt x="5091" y="73"/>
                </a:lnTo>
                <a:lnTo>
                  <a:pt x="4774" y="122"/>
                </a:lnTo>
                <a:lnTo>
                  <a:pt x="4506" y="195"/>
                </a:lnTo>
                <a:lnTo>
                  <a:pt x="4214" y="268"/>
                </a:lnTo>
                <a:lnTo>
                  <a:pt x="3654" y="463"/>
                </a:lnTo>
                <a:lnTo>
                  <a:pt x="3142" y="731"/>
                </a:lnTo>
                <a:lnTo>
                  <a:pt x="2631" y="1023"/>
                </a:lnTo>
                <a:lnTo>
                  <a:pt x="2192" y="1364"/>
                </a:lnTo>
                <a:lnTo>
                  <a:pt x="1754" y="1754"/>
                </a:lnTo>
                <a:lnTo>
                  <a:pt x="1364" y="2192"/>
                </a:lnTo>
                <a:lnTo>
                  <a:pt x="1023" y="2631"/>
                </a:lnTo>
                <a:lnTo>
                  <a:pt x="731" y="3142"/>
                </a:lnTo>
                <a:lnTo>
                  <a:pt x="463" y="3653"/>
                </a:lnTo>
                <a:lnTo>
                  <a:pt x="268" y="4214"/>
                </a:lnTo>
                <a:lnTo>
                  <a:pt x="195" y="4506"/>
                </a:lnTo>
                <a:lnTo>
                  <a:pt x="122" y="4774"/>
                </a:lnTo>
                <a:lnTo>
                  <a:pt x="73" y="5090"/>
                </a:lnTo>
                <a:lnTo>
                  <a:pt x="25" y="5383"/>
                </a:lnTo>
                <a:lnTo>
                  <a:pt x="0" y="5675"/>
                </a:lnTo>
                <a:lnTo>
                  <a:pt x="0" y="5991"/>
                </a:lnTo>
                <a:lnTo>
                  <a:pt x="0" y="5991"/>
                </a:lnTo>
                <a:lnTo>
                  <a:pt x="25" y="6430"/>
                </a:lnTo>
                <a:lnTo>
                  <a:pt x="73" y="6868"/>
                </a:lnTo>
                <a:lnTo>
                  <a:pt x="147" y="7331"/>
                </a:lnTo>
                <a:lnTo>
                  <a:pt x="268" y="7769"/>
                </a:lnTo>
                <a:lnTo>
                  <a:pt x="390" y="8208"/>
                </a:lnTo>
                <a:lnTo>
                  <a:pt x="561" y="8646"/>
                </a:lnTo>
                <a:lnTo>
                  <a:pt x="731" y="9085"/>
                </a:lnTo>
                <a:lnTo>
                  <a:pt x="926" y="9523"/>
                </a:lnTo>
                <a:lnTo>
                  <a:pt x="1145" y="9937"/>
                </a:lnTo>
                <a:lnTo>
                  <a:pt x="1389" y="10375"/>
                </a:lnTo>
                <a:lnTo>
                  <a:pt x="1900" y="11179"/>
                </a:lnTo>
                <a:lnTo>
                  <a:pt x="2436" y="11958"/>
                </a:lnTo>
                <a:lnTo>
                  <a:pt x="2996" y="12689"/>
                </a:lnTo>
                <a:lnTo>
                  <a:pt x="3556" y="13371"/>
                </a:lnTo>
                <a:lnTo>
                  <a:pt x="4092" y="13980"/>
                </a:lnTo>
                <a:lnTo>
                  <a:pt x="4603" y="14540"/>
                </a:lnTo>
                <a:lnTo>
                  <a:pt x="5066" y="15003"/>
                </a:lnTo>
                <a:lnTo>
                  <a:pt x="5724" y="15636"/>
                </a:lnTo>
                <a:lnTo>
                  <a:pt x="5992" y="15880"/>
                </a:lnTo>
                <a:lnTo>
                  <a:pt x="5992" y="15880"/>
                </a:lnTo>
                <a:lnTo>
                  <a:pt x="6260" y="15636"/>
                </a:lnTo>
                <a:lnTo>
                  <a:pt x="6917" y="15003"/>
                </a:lnTo>
                <a:lnTo>
                  <a:pt x="7380" y="14540"/>
                </a:lnTo>
                <a:lnTo>
                  <a:pt x="7891" y="13980"/>
                </a:lnTo>
                <a:lnTo>
                  <a:pt x="8427" y="13371"/>
                </a:lnTo>
                <a:lnTo>
                  <a:pt x="8987" y="12689"/>
                </a:lnTo>
                <a:lnTo>
                  <a:pt x="9548" y="11958"/>
                </a:lnTo>
                <a:lnTo>
                  <a:pt x="10083" y="11179"/>
                </a:lnTo>
                <a:lnTo>
                  <a:pt x="10595" y="10375"/>
                </a:lnTo>
                <a:lnTo>
                  <a:pt x="10838" y="9937"/>
                </a:lnTo>
                <a:lnTo>
                  <a:pt x="11058" y="9523"/>
                </a:lnTo>
                <a:lnTo>
                  <a:pt x="11252" y="9085"/>
                </a:lnTo>
                <a:lnTo>
                  <a:pt x="11423" y="8646"/>
                </a:lnTo>
                <a:lnTo>
                  <a:pt x="11593" y="8208"/>
                </a:lnTo>
                <a:lnTo>
                  <a:pt x="11715" y="7769"/>
                </a:lnTo>
                <a:lnTo>
                  <a:pt x="11837" y="7331"/>
                </a:lnTo>
                <a:lnTo>
                  <a:pt x="11910" y="6868"/>
                </a:lnTo>
                <a:lnTo>
                  <a:pt x="11959" y="6430"/>
                </a:lnTo>
                <a:lnTo>
                  <a:pt x="11983" y="5991"/>
                </a:lnTo>
                <a:lnTo>
                  <a:pt x="11983" y="5991"/>
                </a:lnTo>
                <a:lnTo>
                  <a:pt x="11983" y="5675"/>
                </a:lnTo>
                <a:lnTo>
                  <a:pt x="11959" y="5383"/>
                </a:lnTo>
                <a:lnTo>
                  <a:pt x="11910" y="5090"/>
                </a:lnTo>
                <a:lnTo>
                  <a:pt x="11861" y="4774"/>
                </a:lnTo>
                <a:lnTo>
                  <a:pt x="11788" y="4506"/>
                </a:lnTo>
                <a:lnTo>
                  <a:pt x="11715" y="4214"/>
                </a:lnTo>
                <a:lnTo>
                  <a:pt x="11520" y="3653"/>
                </a:lnTo>
                <a:lnTo>
                  <a:pt x="11252" y="3142"/>
                </a:lnTo>
                <a:lnTo>
                  <a:pt x="10960" y="2631"/>
                </a:lnTo>
                <a:lnTo>
                  <a:pt x="10619" y="2192"/>
                </a:lnTo>
                <a:lnTo>
                  <a:pt x="10229" y="1754"/>
                </a:lnTo>
                <a:lnTo>
                  <a:pt x="9791" y="1364"/>
                </a:lnTo>
                <a:lnTo>
                  <a:pt x="9353" y="1023"/>
                </a:lnTo>
                <a:lnTo>
                  <a:pt x="8841" y="731"/>
                </a:lnTo>
                <a:lnTo>
                  <a:pt x="8330" y="463"/>
                </a:lnTo>
                <a:lnTo>
                  <a:pt x="7770" y="268"/>
                </a:lnTo>
                <a:lnTo>
                  <a:pt x="7477" y="195"/>
                </a:lnTo>
                <a:lnTo>
                  <a:pt x="7209" y="122"/>
                </a:lnTo>
                <a:lnTo>
                  <a:pt x="6893" y="73"/>
                </a:lnTo>
                <a:lnTo>
                  <a:pt x="6601" y="25"/>
                </a:lnTo>
                <a:lnTo>
                  <a:pt x="6308" y="0"/>
                </a:lnTo>
                <a:lnTo>
                  <a:pt x="5992" y="0"/>
                </a:lnTo>
                <a:lnTo>
                  <a:pt x="5992" y="0"/>
                </a:lnTo>
                <a:close/>
                <a:moveTo>
                  <a:pt x="5992" y="8549"/>
                </a:moveTo>
                <a:lnTo>
                  <a:pt x="5992" y="8549"/>
                </a:lnTo>
                <a:lnTo>
                  <a:pt x="5724" y="8549"/>
                </a:lnTo>
                <a:lnTo>
                  <a:pt x="5480" y="8500"/>
                </a:lnTo>
                <a:lnTo>
                  <a:pt x="5237" y="8451"/>
                </a:lnTo>
                <a:lnTo>
                  <a:pt x="4993" y="8354"/>
                </a:lnTo>
                <a:lnTo>
                  <a:pt x="4774" y="8257"/>
                </a:lnTo>
                <a:lnTo>
                  <a:pt x="4555" y="8110"/>
                </a:lnTo>
                <a:lnTo>
                  <a:pt x="4360" y="7964"/>
                </a:lnTo>
                <a:lnTo>
                  <a:pt x="4189" y="7794"/>
                </a:lnTo>
                <a:lnTo>
                  <a:pt x="4019" y="7623"/>
                </a:lnTo>
                <a:lnTo>
                  <a:pt x="3873" y="7428"/>
                </a:lnTo>
                <a:lnTo>
                  <a:pt x="3727" y="7209"/>
                </a:lnTo>
                <a:lnTo>
                  <a:pt x="3629" y="6990"/>
                </a:lnTo>
                <a:lnTo>
                  <a:pt x="3532" y="6746"/>
                </a:lnTo>
                <a:lnTo>
                  <a:pt x="3483" y="6503"/>
                </a:lnTo>
                <a:lnTo>
                  <a:pt x="3434" y="6259"/>
                </a:lnTo>
                <a:lnTo>
                  <a:pt x="3434" y="5991"/>
                </a:lnTo>
                <a:lnTo>
                  <a:pt x="3434" y="5991"/>
                </a:lnTo>
                <a:lnTo>
                  <a:pt x="3434" y="5724"/>
                </a:lnTo>
                <a:lnTo>
                  <a:pt x="3483" y="5480"/>
                </a:lnTo>
                <a:lnTo>
                  <a:pt x="3532" y="5236"/>
                </a:lnTo>
                <a:lnTo>
                  <a:pt x="3629" y="4993"/>
                </a:lnTo>
                <a:lnTo>
                  <a:pt x="3727" y="4774"/>
                </a:lnTo>
                <a:lnTo>
                  <a:pt x="3873" y="4555"/>
                </a:lnTo>
                <a:lnTo>
                  <a:pt x="4019" y="4360"/>
                </a:lnTo>
                <a:lnTo>
                  <a:pt x="4189" y="4189"/>
                </a:lnTo>
                <a:lnTo>
                  <a:pt x="4360" y="4019"/>
                </a:lnTo>
                <a:lnTo>
                  <a:pt x="4555" y="3873"/>
                </a:lnTo>
                <a:lnTo>
                  <a:pt x="4774" y="3726"/>
                </a:lnTo>
                <a:lnTo>
                  <a:pt x="4993" y="3629"/>
                </a:lnTo>
                <a:lnTo>
                  <a:pt x="5237" y="3532"/>
                </a:lnTo>
                <a:lnTo>
                  <a:pt x="5480" y="3483"/>
                </a:lnTo>
                <a:lnTo>
                  <a:pt x="5724" y="3434"/>
                </a:lnTo>
                <a:lnTo>
                  <a:pt x="5992" y="3434"/>
                </a:lnTo>
                <a:lnTo>
                  <a:pt x="5992" y="3434"/>
                </a:lnTo>
                <a:lnTo>
                  <a:pt x="6260" y="3434"/>
                </a:lnTo>
                <a:lnTo>
                  <a:pt x="6503" y="3483"/>
                </a:lnTo>
                <a:lnTo>
                  <a:pt x="6747" y="3532"/>
                </a:lnTo>
                <a:lnTo>
                  <a:pt x="6990" y="3629"/>
                </a:lnTo>
                <a:lnTo>
                  <a:pt x="7209" y="3726"/>
                </a:lnTo>
                <a:lnTo>
                  <a:pt x="7429" y="3873"/>
                </a:lnTo>
                <a:lnTo>
                  <a:pt x="7623" y="4019"/>
                </a:lnTo>
                <a:lnTo>
                  <a:pt x="7794" y="4189"/>
                </a:lnTo>
                <a:lnTo>
                  <a:pt x="7964" y="4360"/>
                </a:lnTo>
                <a:lnTo>
                  <a:pt x="8111" y="4555"/>
                </a:lnTo>
                <a:lnTo>
                  <a:pt x="8257" y="4774"/>
                </a:lnTo>
                <a:lnTo>
                  <a:pt x="8354" y="4993"/>
                </a:lnTo>
                <a:lnTo>
                  <a:pt x="8452" y="5236"/>
                </a:lnTo>
                <a:lnTo>
                  <a:pt x="8500" y="5480"/>
                </a:lnTo>
                <a:lnTo>
                  <a:pt x="8549" y="5724"/>
                </a:lnTo>
                <a:lnTo>
                  <a:pt x="8549" y="5991"/>
                </a:lnTo>
                <a:lnTo>
                  <a:pt x="8549" y="5991"/>
                </a:lnTo>
                <a:lnTo>
                  <a:pt x="8549" y="6259"/>
                </a:lnTo>
                <a:lnTo>
                  <a:pt x="8500" y="6503"/>
                </a:lnTo>
                <a:lnTo>
                  <a:pt x="8452" y="6746"/>
                </a:lnTo>
                <a:lnTo>
                  <a:pt x="8354" y="6990"/>
                </a:lnTo>
                <a:lnTo>
                  <a:pt x="8257" y="7209"/>
                </a:lnTo>
                <a:lnTo>
                  <a:pt x="8111" y="7428"/>
                </a:lnTo>
                <a:lnTo>
                  <a:pt x="7964" y="7623"/>
                </a:lnTo>
                <a:lnTo>
                  <a:pt x="7794" y="7794"/>
                </a:lnTo>
                <a:lnTo>
                  <a:pt x="7623" y="7964"/>
                </a:lnTo>
                <a:lnTo>
                  <a:pt x="7429" y="8110"/>
                </a:lnTo>
                <a:lnTo>
                  <a:pt x="7209" y="8257"/>
                </a:lnTo>
                <a:lnTo>
                  <a:pt x="6990" y="8354"/>
                </a:lnTo>
                <a:lnTo>
                  <a:pt x="6747" y="8451"/>
                </a:lnTo>
                <a:lnTo>
                  <a:pt x="6503" y="8500"/>
                </a:lnTo>
                <a:lnTo>
                  <a:pt x="6260" y="8549"/>
                </a:lnTo>
                <a:lnTo>
                  <a:pt x="5992" y="8549"/>
                </a:lnTo>
                <a:lnTo>
                  <a:pt x="5992" y="8549"/>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52"/>
          <p:cNvGrpSpPr/>
          <p:nvPr/>
        </p:nvGrpSpPr>
        <p:grpSpPr>
          <a:xfrm>
            <a:off x="3744262" y="362185"/>
            <a:ext cx="336767" cy="383835"/>
            <a:chOff x="4630125" y="278900"/>
            <a:chExt cx="400675" cy="456675"/>
          </a:xfrm>
        </p:grpSpPr>
        <p:sp>
          <p:nvSpPr>
            <p:cNvPr id="883" name="Google Shape;883;p52"/>
            <p:cNvSpPr/>
            <p:nvPr/>
          </p:nvSpPr>
          <p:spPr>
            <a:xfrm>
              <a:off x="4659350" y="328825"/>
              <a:ext cx="371450" cy="96850"/>
            </a:xfrm>
            <a:custGeom>
              <a:avLst/>
              <a:gdLst/>
              <a:ahLst/>
              <a:cxnLst/>
              <a:rect l="l" t="t" r="r" b="b"/>
              <a:pathLst>
                <a:path w="14858" h="3874" fill="none" extrusionOk="0">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2"/>
            <p:cNvSpPr/>
            <p:nvPr/>
          </p:nvSpPr>
          <p:spPr>
            <a:xfrm>
              <a:off x="4630125" y="452425"/>
              <a:ext cx="371450" cy="96850"/>
            </a:xfrm>
            <a:custGeom>
              <a:avLst/>
              <a:gdLst/>
              <a:ahLst/>
              <a:cxnLst/>
              <a:rect l="l" t="t" r="r" b="b"/>
              <a:pathLst>
                <a:path w="14858" h="3874" fill="none" extrusionOk="0">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2"/>
            <p:cNvSpPr/>
            <p:nvPr/>
          </p:nvSpPr>
          <p:spPr>
            <a:xfrm>
              <a:off x="4808525" y="278900"/>
              <a:ext cx="43875" cy="49950"/>
            </a:xfrm>
            <a:custGeom>
              <a:avLst/>
              <a:gdLst/>
              <a:ahLst/>
              <a:cxnLst/>
              <a:rect l="l" t="t" r="r" b="b"/>
              <a:pathLst>
                <a:path w="1755" h="1998" fill="none" extrusionOk="0">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2"/>
            <p:cNvSpPr/>
            <p:nvPr/>
          </p:nvSpPr>
          <p:spPr>
            <a:xfrm>
              <a:off x="4808525" y="549250"/>
              <a:ext cx="43875" cy="186325"/>
            </a:xfrm>
            <a:custGeom>
              <a:avLst/>
              <a:gdLst/>
              <a:ahLst/>
              <a:cxnLst/>
              <a:rect l="l" t="t" r="r" b="b"/>
              <a:pathLst>
                <a:path w="1755" h="7453" fill="none" extrusionOk="0">
                  <a:moveTo>
                    <a:pt x="1" y="0"/>
                  </a:moveTo>
                  <a:lnTo>
                    <a:pt x="1" y="7453"/>
                  </a:lnTo>
                  <a:lnTo>
                    <a:pt x="1754" y="7453"/>
                  </a:lnTo>
                  <a:lnTo>
                    <a:pt x="1754" y="0"/>
                  </a:lnTo>
                  <a:lnTo>
                    <a:pt x="1" y="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7" name="Google Shape;887;p52"/>
          <p:cNvSpPr/>
          <p:nvPr/>
        </p:nvSpPr>
        <p:spPr>
          <a:xfrm>
            <a:off x="4284851" y="385750"/>
            <a:ext cx="385895" cy="336746"/>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8" name="Google Shape;888;p52"/>
          <p:cNvGrpSpPr/>
          <p:nvPr/>
        </p:nvGrpSpPr>
        <p:grpSpPr>
          <a:xfrm>
            <a:off x="353874" y="908741"/>
            <a:ext cx="342882" cy="418128"/>
            <a:chOff x="596350" y="929175"/>
            <a:chExt cx="407950" cy="497475"/>
          </a:xfrm>
        </p:grpSpPr>
        <p:sp>
          <p:nvSpPr>
            <p:cNvPr id="889" name="Google Shape;889;p52"/>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2"/>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2"/>
            <p:cNvSpPr/>
            <p:nvPr/>
          </p:nvSpPr>
          <p:spPr>
            <a:xfrm>
              <a:off x="688900" y="1256150"/>
              <a:ext cx="133975" cy="25"/>
            </a:xfrm>
            <a:custGeom>
              <a:avLst/>
              <a:gdLst/>
              <a:ahLst/>
              <a:cxnLst/>
              <a:rect l="l" t="t" r="r" b="b"/>
              <a:pathLst>
                <a:path w="5359" h="1" fill="none" extrusionOk="0">
                  <a:moveTo>
                    <a:pt x="5358" y="0"/>
                  </a:move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2"/>
            <p:cNvSpPr/>
            <p:nvPr/>
          </p:nvSpPr>
          <p:spPr>
            <a:xfrm>
              <a:off x="688900" y="1201350"/>
              <a:ext cx="255750" cy="25"/>
            </a:xfrm>
            <a:custGeom>
              <a:avLst/>
              <a:gdLst/>
              <a:ahLst/>
              <a:cxnLst/>
              <a:rect l="l" t="t" r="r" b="b"/>
              <a:pathLst>
                <a:path w="10230" h="1" fill="none" extrusionOk="0">
                  <a:moveTo>
                    <a:pt x="10229" y="1"/>
                  </a:moveTo>
                  <a:lnTo>
                    <a:pt x="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2"/>
            <p:cNvSpPr/>
            <p:nvPr/>
          </p:nvSpPr>
          <p:spPr>
            <a:xfrm>
              <a:off x="688900" y="1145950"/>
              <a:ext cx="255750" cy="25"/>
            </a:xfrm>
            <a:custGeom>
              <a:avLst/>
              <a:gdLst/>
              <a:ahLst/>
              <a:cxnLst/>
              <a:rect l="l" t="t" r="r" b="b"/>
              <a:pathLst>
                <a:path w="10230" h="1" fill="none" extrusionOk="0">
                  <a:moveTo>
                    <a:pt x="10229" y="0"/>
                  </a:move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2"/>
            <p:cNvSpPr/>
            <p:nvPr/>
          </p:nvSpPr>
          <p:spPr>
            <a:xfrm>
              <a:off x="688900" y="1090525"/>
              <a:ext cx="255750" cy="25"/>
            </a:xfrm>
            <a:custGeom>
              <a:avLst/>
              <a:gdLst/>
              <a:ahLst/>
              <a:cxnLst/>
              <a:rect l="l" t="t" r="r" b="b"/>
              <a:pathLst>
                <a:path w="10230" h="1" fill="none" extrusionOk="0">
                  <a:moveTo>
                    <a:pt x="10229" y="1"/>
                  </a:moveTo>
                  <a:lnTo>
                    <a:pt x="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2"/>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52"/>
          <p:cNvGrpSpPr/>
          <p:nvPr/>
        </p:nvGrpSpPr>
        <p:grpSpPr>
          <a:xfrm>
            <a:off x="1478190" y="969656"/>
            <a:ext cx="349060" cy="298882"/>
            <a:chOff x="1934025" y="1001650"/>
            <a:chExt cx="415300" cy="355600"/>
          </a:xfrm>
        </p:grpSpPr>
        <p:sp>
          <p:nvSpPr>
            <p:cNvPr id="897" name="Google Shape;897;p52"/>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2"/>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2"/>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2"/>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1" name="Google Shape;901;p52"/>
          <p:cNvSpPr/>
          <p:nvPr/>
        </p:nvSpPr>
        <p:spPr>
          <a:xfrm>
            <a:off x="2042249" y="944598"/>
            <a:ext cx="351077" cy="349039"/>
          </a:xfrm>
          <a:custGeom>
            <a:avLst/>
            <a:gdLst/>
            <a:ahLst/>
            <a:cxnLst/>
            <a:rect l="l" t="t" r="r" b="b"/>
            <a:pathLst>
              <a:path w="16708" h="16611" fill="none" extrusionOk="0">
                <a:moveTo>
                  <a:pt x="414" y="8842"/>
                </a:moveTo>
                <a:lnTo>
                  <a:pt x="8403" y="1048"/>
                </a:lnTo>
                <a:lnTo>
                  <a:pt x="8403" y="1048"/>
                </a:lnTo>
                <a:lnTo>
                  <a:pt x="8500" y="951"/>
                </a:lnTo>
                <a:lnTo>
                  <a:pt x="8597" y="829"/>
                </a:lnTo>
                <a:lnTo>
                  <a:pt x="8865" y="658"/>
                </a:lnTo>
                <a:lnTo>
                  <a:pt x="9158" y="488"/>
                </a:lnTo>
                <a:lnTo>
                  <a:pt x="9450" y="317"/>
                </a:lnTo>
                <a:lnTo>
                  <a:pt x="9450" y="317"/>
                </a:lnTo>
                <a:lnTo>
                  <a:pt x="9839" y="171"/>
                </a:lnTo>
                <a:lnTo>
                  <a:pt x="10180" y="74"/>
                </a:lnTo>
                <a:lnTo>
                  <a:pt x="10497" y="25"/>
                </a:lnTo>
                <a:lnTo>
                  <a:pt x="10814" y="1"/>
                </a:lnTo>
                <a:lnTo>
                  <a:pt x="15344" y="1"/>
                </a:lnTo>
                <a:lnTo>
                  <a:pt x="15344" y="1"/>
                </a:lnTo>
                <a:lnTo>
                  <a:pt x="15465" y="1"/>
                </a:lnTo>
                <a:lnTo>
                  <a:pt x="15587" y="49"/>
                </a:lnTo>
                <a:lnTo>
                  <a:pt x="15855" y="122"/>
                </a:lnTo>
                <a:lnTo>
                  <a:pt x="16099" y="269"/>
                </a:lnTo>
                <a:lnTo>
                  <a:pt x="16294" y="415"/>
                </a:lnTo>
                <a:lnTo>
                  <a:pt x="16294" y="415"/>
                </a:lnTo>
                <a:lnTo>
                  <a:pt x="16391" y="537"/>
                </a:lnTo>
                <a:lnTo>
                  <a:pt x="16488" y="658"/>
                </a:lnTo>
                <a:lnTo>
                  <a:pt x="16561" y="780"/>
                </a:lnTo>
                <a:lnTo>
                  <a:pt x="16610" y="902"/>
                </a:lnTo>
                <a:lnTo>
                  <a:pt x="16659" y="1048"/>
                </a:lnTo>
                <a:lnTo>
                  <a:pt x="16683" y="1170"/>
                </a:lnTo>
                <a:lnTo>
                  <a:pt x="16708" y="1486"/>
                </a:lnTo>
                <a:lnTo>
                  <a:pt x="16708" y="5992"/>
                </a:lnTo>
                <a:lnTo>
                  <a:pt x="16708" y="5992"/>
                </a:lnTo>
                <a:lnTo>
                  <a:pt x="16683" y="6309"/>
                </a:lnTo>
                <a:lnTo>
                  <a:pt x="16635" y="6625"/>
                </a:lnTo>
                <a:lnTo>
                  <a:pt x="16537" y="6942"/>
                </a:lnTo>
                <a:lnTo>
                  <a:pt x="16391" y="7258"/>
                </a:lnTo>
                <a:lnTo>
                  <a:pt x="16391" y="7258"/>
                </a:lnTo>
                <a:lnTo>
                  <a:pt x="16342" y="7453"/>
                </a:lnTo>
                <a:lnTo>
                  <a:pt x="16294" y="7624"/>
                </a:lnTo>
                <a:lnTo>
                  <a:pt x="16196" y="7770"/>
                </a:lnTo>
                <a:lnTo>
                  <a:pt x="16123" y="7916"/>
                </a:lnTo>
                <a:lnTo>
                  <a:pt x="15928" y="8160"/>
                </a:lnTo>
                <a:lnTo>
                  <a:pt x="15758" y="8403"/>
                </a:lnTo>
                <a:lnTo>
                  <a:pt x="7891" y="16197"/>
                </a:lnTo>
                <a:lnTo>
                  <a:pt x="7891" y="16197"/>
                </a:lnTo>
                <a:lnTo>
                  <a:pt x="7794" y="16294"/>
                </a:lnTo>
                <a:lnTo>
                  <a:pt x="7696" y="16392"/>
                </a:lnTo>
                <a:lnTo>
                  <a:pt x="7574" y="16465"/>
                </a:lnTo>
                <a:lnTo>
                  <a:pt x="7453" y="16513"/>
                </a:lnTo>
                <a:lnTo>
                  <a:pt x="7185" y="16586"/>
                </a:lnTo>
                <a:lnTo>
                  <a:pt x="6941" y="16611"/>
                </a:lnTo>
                <a:lnTo>
                  <a:pt x="6941" y="16611"/>
                </a:lnTo>
                <a:lnTo>
                  <a:pt x="6649" y="16586"/>
                </a:lnTo>
                <a:lnTo>
                  <a:pt x="6503" y="16562"/>
                </a:lnTo>
                <a:lnTo>
                  <a:pt x="6381" y="16513"/>
                </a:lnTo>
                <a:lnTo>
                  <a:pt x="6235" y="16465"/>
                </a:lnTo>
                <a:lnTo>
                  <a:pt x="6113" y="16392"/>
                </a:lnTo>
                <a:lnTo>
                  <a:pt x="5991" y="16294"/>
                </a:lnTo>
                <a:lnTo>
                  <a:pt x="5894" y="16197"/>
                </a:lnTo>
                <a:lnTo>
                  <a:pt x="414" y="10839"/>
                </a:lnTo>
                <a:lnTo>
                  <a:pt x="414" y="10839"/>
                </a:lnTo>
                <a:lnTo>
                  <a:pt x="268" y="10595"/>
                </a:lnTo>
                <a:lnTo>
                  <a:pt x="122" y="10352"/>
                </a:lnTo>
                <a:lnTo>
                  <a:pt x="24" y="10108"/>
                </a:lnTo>
                <a:lnTo>
                  <a:pt x="0" y="10011"/>
                </a:lnTo>
                <a:lnTo>
                  <a:pt x="0" y="9889"/>
                </a:lnTo>
                <a:lnTo>
                  <a:pt x="0" y="9889"/>
                </a:lnTo>
                <a:lnTo>
                  <a:pt x="0" y="9718"/>
                </a:lnTo>
                <a:lnTo>
                  <a:pt x="24" y="9597"/>
                </a:lnTo>
                <a:lnTo>
                  <a:pt x="122" y="9329"/>
                </a:lnTo>
                <a:lnTo>
                  <a:pt x="268" y="9061"/>
                </a:lnTo>
                <a:lnTo>
                  <a:pt x="414" y="8842"/>
                </a:lnTo>
                <a:lnTo>
                  <a:pt x="414" y="8842"/>
                </a:lnTo>
                <a:close/>
                <a:moveTo>
                  <a:pt x="12519" y="4190"/>
                </a:moveTo>
                <a:lnTo>
                  <a:pt x="12519" y="4190"/>
                </a:lnTo>
                <a:lnTo>
                  <a:pt x="12689" y="4336"/>
                </a:lnTo>
                <a:lnTo>
                  <a:pt x="12859" y="4433"/>
                </a:lnTo>
                <a:lnTo>
                  <a:pt x="13030" y="4482"/>
                </a:lnTo>
                <a:lnTo>
                  <a:pt x="13249" y="4482"/>
                </a:lnTo>
                <a:lnTo>
                  <a:pt x="13249" y="4482"/>
                </a:lnTo>
                <a:lnTo>
                  <a:pt x="13444" y="4482"/>
                </a:lnTo>
                <a:lnTo>
                  <a:pt x="13615" y="4433"/>
                </a:lnTo>
                <a:lnTo>
                  <a:pt x="13761" y="4336"/>
                </a:lnTo>
                <a:lnTo>
                  <a:pt x="13882" y="4190"/>
                </a:lnTo>
                <a:lnTo>
                  <a:pt x="13882" y="4190"/>
                </a:lnTo>
                <a:lnTo>
                  <a:pt x="14029" y="4044"/>
                </a:lnTo>
                <a:lnTo>
                  <a:pt x="14102" y="3873"/>
                </a:lnTo>
                <a:lnTo>
                  <a:pt x="14150" y="3727"/>
                </a:lnTo>
                <a:lnTo>
                  <a:pt x="14175" y="3557"/>
                </a:lnTo>
                <a:lnTo>
                  <a:pt x="14175" y="3557"/>
                </a:lnTo>
                <a:lnTo>
                  <a:pt x="14150" y="3362"/>
                </a:lnTo>
                <a:lnTo>
                  <a:pt x="14102" y="3167"/>
                </a:lnTo>
                <a:lnTo>
                  <a:pt x="14029" y="2996"/>
                </a:lnTo>
                <a:lnTo>
                  <a:pt x="13882" y="2850"/>
                </a:lnTo>
                <a:lnTo>
                  <a:pt x="13882" y="2850"/>
                </a:lnTo>
                <a:lnTo>
                  <a:pt x="13761" y="2728"/>
                </a:lnTo>
                <a:lnTo>
                  <a:pt x="13615" y="2655"/>
                </a:lnTo>
                <a:lnTo>
                  <a:pt x="13444" y="2582"/>
                </a:lnTo>
                <a:lnTo>
                  <a:pt x="13249" y="2558"/>
                </a:lnTo>
                <a:lnTo>
                  <a:pt x="13249" y="2558"/>
                </a:lnTo>
                <a:lnTo>
                  <a:pt x="13030" y="2582"/>
                </a:lnTo>
                <a:lnTo>
                  <a:pt x="12859" y="2655"/>
                </a:lnTo>
                <a:lnTo>
                  <a:pt x="12689" y="2728"/>
                </a:lnTo>
                <a:lnTo>
                  <a:pt x="12519" y="2850"/>
                </a:lnTo>
                <a:lnTo>
                  <a:pt x="12519" y="2850"/>
                </a:lnTo>
                <a:lnTo>
                  <a:pt x="12445" y="2996"/>
                </a:lnTo>
                <a:lnTo>
                  <a:pt x="12372" y="3167"/>
                </a:lnTo>
                <a:lnTo>
                  <a:pt x="12324" y="3362"/>
                </a:lnTo>
                <a:lnTo>
                  <a:pt x="12324" y="3557"/>
                </a:lnTo>
                <a:lnTo>
                  <a:pt x="12324" y="3557"/>
                </a:lnTo>
                <a:lnTo>
                  <a:pt x="12324" y="3727"/>
                </a:lnTo>
                <a:lnTo>
                  <a:pt x="12372" y="3873"/>
                </a:lnTo>
                <a:lnTo>
                  <a:pt x="12445" y="4044"/>
                </a:lnTo>
                <a:lnTo>
                  <a:pt x="12519" y="4190"/>
                </a:lnTo>
                <a:lnTo>
                  <a:pt x="12519" y="419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2"/>
          <p:cNvSpPr/>
          <p:nvPr/>
        </p:nvSpPr>
        <p:spPr>
          <a:xfrm>
            <a:off x="2607759" y="961997"/>
            <a:ext cx="350068" cy="314242"/>
          </a:xfrm>
          <a:custGeom>
            <a:avLst/>
            <a:gdLst/>
            <a:ahLst/>
            <a:cxnLst/>
            <a:rect l="l" t="t" r="r" b="b"/>
            <a:pathLst>
              <a:path w="16660" h="14955" fill="none" extrusionOk="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2"/>
          <p:cNvSpPr/>
          <p:nvPr/>
        </p:nvSpPr>
        <p:spPr>
          <a:xfrm>
            <a:off x="3177871" y="964561"/>
            <a:ext cx="339835" cy="30911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2"/>
          <p:cNvSpPr/>
          <p:nvPr/>
        </p:nvSpPr>
        <p:spPr>
          <a:xfrm>
            <a:off x="3754139" y="967629"/>
            <a:ext cx="317310" cy="30297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5" name="Google Shape;905;p52"/>
          <p:cNvGrpSpPr/>
          <p:nvPr/>
        </p:nvGrpSpPr>
        <p:grpSpPr>
          <a:xfrm>
            <a:off x="4302585" y="947131"/>
            <a:ext cx="350068" cy="350573"/>
            <a:chOff x="5294400" y="974850"/>
            <a:chExt cx="416500" cy="417100"/>
          </a:xfrm>
        </p:grpSpPr>
        <p:sp>
          <p:nvSpPr>
            <p:cNvPr id="906" name="Google Shape;906;p52"/>
            <p:cNvSpPr/>
            <p:nvPr/>
          </p:nvSpPr>
          <p:spPr>
            <a:xfrm>
              <a:off x="5325450" y="997975"/>
              <a:ext cx="151650" cy="154700"/>
            </a:xfrm>
            <a:custGeom>
              <a:avLst/>
              <a:gdLst/>
              <a:ahLst/>
              <a:cxnLst/>
              <a:rect l="l" t="t" r="r" b="b"/>
              <a:pathLst>
                <a:path w="6066" h="6188" fill="none" extrusionOk="0">
                  <a:moveTo>
                    <a:pt x="2680" y="74"/>
                  </a:moveTo>
                  <a:lnTo>
                    <a:pt x="2680" y="74"/>
                  </a:lnTo>
                  <a:lnTo>
                    <a:pt x="2607" y="1"/>
                  </a:lnTo>
                  <a:lnTo>
                    <a:pt x="2534" y="1"/>
                  </a:lnTo>
                  <a:lnTo>
                    <a:pt x="2461" y="25"/>
                  </a:lnTo>
                  <a:lnTo>
                    <a:pt x="2436" y="147"/>
                  </a:lnTo>
                  <a:lnTo>
                    <a:pt x="2095" y="1803"/>
                  </a:lnTo>
                  <a:lnTo>
                    <a:pt x="2095" y="1803"/>
                  </a:lnTo>
                  <a:lnTo>
                    <a:pt x="2047" y="1925"/>
                  </a:lnTo>
                  <a:lnTo>
                    <a:pt x="1974" y="2047"/>
                  </a:lnTo>
                  <a:lnTo>
                    <a:pt x="1852" y="2169"/>
                  </a:lnTo>
                  <a:lnTo>
                    <a:pt x="1730" y="2217"/>
                  </a:lnTo>
                  <a:lnTo>
                    <a:pt x="123" y="2753"/>
                  </a:lnTo>
                  <a:lnTo>
                    <a:pt x="123" y="2753"/>
                  </a:lnTo>
                  <a:lnTo>
                    <a:pt x="25" y="2826"/>
                  </a:lnTo>
                  <a:lnTo>
                    <a:pt x="1" y="2875"/>
                  </a:lnTo>
                  <a:lnTo>
                    <a:pt x="25" y="2948"/>
                  </a:lnTo>
                  <a:lnTo>
                    <a:pt x="98" y="3021"/>
                  </a:lnTo>
                  <a:lnTo>
                    <a:pt x="1584" y="3849"/>
                  </a:lnTo>
                  <a:lnTo>
                    <a:pt x="1584" y="3849"/>
                  </a:lnTo>
                  <a:lnTo>
                    <a:pt x="1706" y="3922"/>
                  </a:lnTo>
                  <a:lnTo>
                    <a:pt x="1803" y="4044"/>
                  </a:lnTo>
                  <a:lnTo>
                    <a:pt x="1852" y="4190"/>
                  </a:lnTo>
                  <a:lnTo>
                    <a:pt x="1876" y="4312"/>
                  </a:lnTo>
                  <a:lnTo>
                    <a:pt x="1901" y="6017"/>
                  </a:lnTo>
                  <a:lnTo>
                    <a:pt x="1901" y="6017"/>
                  </a:lnTo>
                  <a:lnTo>
                    <a:pt x="1925" y="6114"/>
                  </a:lnTo>
                  <a:lnTo>
                    <a:pt x="1974" y="6187"/>
                  </a:lnTo>
                  <a:lnTo>
                    <a:pt x="2047" y="6187"/>
                  </a:lnTo>
                  <a:lnTo>
                    <a:pt x="2120" y="6114"/>
                  </a:lnTo>
                  <a:lnTo>
                    <a:pt x="3362" y="4969"/>
                  </a:lnTo>
                  <a:lnTo>
                    <a:pt x="3362" y="4969"/>
                  </a:lnTo>
                  <a:lnTo>
                    <a:pt x="3484" y="4872"/>
                  </a:lnTo>
                  <a:lnTo>
                    <a:pt x="3630" y="4823"/>
                  </a:lnTo>
                  <a:lnTo>
                    <a:pt x="3776" y="4823"/>
                  </a:lnTo>
                  <a:lnTo>
                    <a:pt x="3922" y="4848"/>
                  </a:lnTo>
                  <a:lnTo>
                    <a:pt x="5530" y="5335"/>
                  </a:lnTo>
                  <a:lnTo>
                    <a:pt x="5530" y="5335"/>
                  </a:lnTo>
                  <a:lnTo>
                    <a:pt x="5651" y="5359"/>
                  </a:lnTo>
                  <a:lnTo>
                    <a:pt x="5700" y="5335"/>
                  </a:lnTo>
                  <a:lnTo>
                    <a:pt x="5724" y="5262"/>
                  </a:lnTo>
                  <a:lnTo>
                    <a:pt x="5700" y="5164"/>
                  </a:lnTo>
                  <a:lnTo>
                    <a:pt x="4994" y="3606"/>
                  </a:lnTo>
                  <a:lnTo>
                    <a:pt x="4994" y="3606"/>
                  </a:lnTo>
                  <a:lnTo>
                    <a:pt x="4945" y="3484"/>
                  </a:lnTo>
                  <a:lnTo>
                    <a:pt x="4945" y="3338"/>
                  </a:lnTo>
                  <a:lnTo>
                    <a:pt x="4969" y="3191"/>
                  </a:lnTo>
                  <a:lnTo>
                    <a:pt x="5042" y="3070"/>
                  </a:lnTo>
                  <a:lnTo>
                    <a:pt x="6017" y="1681"/>
                  </a:lnTo>
                  <a:lnTo>
                    <a:pt x="6017" y="1681"/>
                  </a:lnTo>
                  <a:lnTo>
                    <a:pt x="6065" y="1584"/>
                  </a:lnTo>
                  <a:lnTo>
                    <a:pt x="6065" y="1511"/>
                  </a:lnTo>
                  <a:lnTo>
                    <a:pt x="5992" y="1462"/>
                  </a:lnTo>
                  <a:lnTo>
                    <a:pt x="5895" y="1462"/>
                  </a:lnTo>
                  <a:lnTo>
                    <a:pt x="4190" y="1657"/>
                  </a:lnTo>
                  <a:lnTo>
                    <a:pt x="4190" y="1657"/>
                  </a:lnTo>
                  <a:lnTo>
                    <a:pt x="4068" y="1657"/>
                  </a:lnTo>
                  <a:lnTo>
                    <a:pt x="3922" y="1608"/>
                  </a:lnTo>
                  <a:lnTo>
                    <a:pt x="3800" y="1535"/>
                  </a:lnTo>
                  <a:lnTo>
                    <a:pt x="3703" y="1438"/>
                  </a:lnTo>
                  <a:lnTo>
                    <a:pt x="2680" y="74"/>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2"/>
            <p:cNvSpPr/>
            <p:nvPr/>
          </p:nvSpPr>
          <p:spPr>
            <a:xfrm>
              <a:off x="5294400" y="974850"/>
              <a:ext cx="416500" cy="417100"/>
            </a:xfrm>
            <a:custGeom>
              <a:avLst/>
              <a:gdLst/>
              <a:ahLst/>
              <a:cxnLst/>
              <a:rect l="l" t="t" r="r" b="b"/>
              <a:pathLst>
                <a:path w="16660" h="16684" fill="none" extrusionOk="0">
                  <a:moveTo>
                    <a:pt x="4872" y="12202"/>
                  </a:moveTo>
                  <a:lnTo>
                    <a:pt x="4872" y="12202"/>
                  </a:lnTo>
                  <a:lnTo>
                    <a:pt x="5261" y="12178"/>
                  </a:lnTo>
                  <a:lnTo>
                    <a:pt x="5627" y="12154"/>
                  </a:lnTo>
                  <a:lnTo>
                    <a:pt x="5992" y="12105"/>
                  </a:lnTo>
                  <a:lnTo>
                    <a:pt x="6357" y="12032"/>
                  </a:lnTo>
                  <a:lnTo>
                    <a:pt x="6698" y="11959"/>
                  </a:lnTo>
                  <a:lnTo>
                    <a:pt x="7039" y="11861"/>
                  </a:lnTo>
                  <a:lnTo>
                    <a:pt x="7380" y="11740"/>
                  </a:lnTo>
                  <a:lnTo>
                    <a:pt x="7721" y="11618"/>
                  </a:lnTo>
                  <a:lnTo>
                    <a:pt x="8038" y="11472"/>
                  </a:lnTo>
                  <a:lnTo>
                    <a:pt x="8355" y="11301"/>
                  </a:lnTo>
                  <a:lnTo>
                    <a:pt x="8671" y="11131"/>
                  </a:lnTo>
                  <a:lnTo>
                    <a:pt x="8963" y="10936"/>
                  </a:lnTo>
                  <a:lnTo>
                    <a:pt x="9256" y="10741"/>
                  </a:lnTo>
                  <a:lnTo>
                    <a:pt x="9524" y="10522"/>
                  </a:lnTo>
                  <a:lnTo>
                    <a:pt x="9792" y="10303"/>
                  </a:lnTo>
                  <a:lnTo>
                    <a:pt x="10035" y="10059"/>
                  </a:lnTo>
                  <a:lnTo>
                    <a:pt x="10279" y="9791"/>
                  </a:lnTo>
                  <a:lnTo>
                    <a:pt x="10522" y="9523"/>
                  </a:lnTo>
                  <a:lnTo>
                    <a:pt x="10741" y="9255"/>
                  </a:lnTo>
                  <a:lnTo>
                    <a:pt x="10936" y="8963"/>
                  </a:lnTo>
                  <a:lnTo>
                    <a:pt x="11131" y="8671"/>
                  </a:lnTo>
                  <a:lnTo>
                    <a:pt x="11302" y="8379"/>
                  </a:lnTo>
                  <a:lnTo>
                    <a:pt x="11472" y="8062"/>
                  </a:lnTo>
                  <a:lnTo>
                    <a:pt x="11618" y="7721"/>
                  </a:lnTo>
                  <a:lnTo>
                    <a:pt x="11740" y="7404"/>
                  </a:lnTo>
                  <a:lnTo>
                    <a:pt x="11862" y="7063"/>
                  </a:lnTo>
                  <a:lnTo>
                    <a:pt x="11959" y="6722"/>
                  </a:lnTo>
                  <a:lnTo>
                    <a:pt x="12032" y="6357"/>
                  </a:lnTo>
                  <a:lnTo>
                    <a:pt x="12105" y="5992"/>
                  </a:lnTo>
                  <a:lnTo>
                    <a:pt x="12154" y="5626"/>
                  </a:lnTo>
                  <a:lnTo>
                    <a:pt x="12178" y="5261"/>
                  </a:lnTo>
                  <a:lnTo>
                    <a:pt x="12178" y="4896"/>
                  </a:lnTo>
                  <a:lnTo>
                    <a:pt x="12178" y="4896"/>
                  </a:lnTo>
                  <a:lnTo>
                    <a:pt x="12178" y="4531"/>
                  </a:lnTo>
                  <a:lnTo>
                    <a:pt x="12154" y="4190"/>
                  </a:lnTo>
                  <a:lnTo>
                    <a:pt x="12105" y="3849"/>
                  </a:lnTo>
                  <a:lnTo>
                    <a:pt x="12057" y="3508"/>
                  </a:lnTo>
                  <a:lnTo>
                    <a:pt x="11983" y="3191"/>
                  </a:lnTo>
                  <a:lnTo>
                    <a:pt x="11886" y="2850"/>
                  </a:lnTo>
                  <a:lnTo>
                    <a:pt x="11789" y="2533"/>
                  </a:lnTo>
                  <a:lnTo>
                    <a:pt x="11691" y="2217"/>
                  </a:lnTo>
                  <a:lnTo>
                    <a:pt x="11545" y="1925"/>
                  </a:lnTo>
                  <a:lnTo>
                    <a:pt x="11423" y="1632"/>
                  </a:lnTo>
                  <a:lnTo>
                    <a:pt x="11253" y="1340"/>
                  </a:lnTo>
                  <a:lnTo>
                    <a:pt x="11107" y="1048"/>
                  </a:lnTo>
                  <a:lnTo>
                    <a:pt x="10912" y="780"/>
                  </a:lnTo>
                  <a:lnTo>
                    <a:pt x="10717" y="512"/>
                  </a:lnTo>
                  <a:lnTo>
                    <a:pt x="10303" y="0"/>
                  </a:lnTo>
                  <a:lnTo>
                    <a:pt x="10303" y="0"/>
                  </a:lnTo>
                  <a:lnTo>
                    <a:pt x="10644" y="98"/>
                  </a:lnTo>
                  <a:lnTo>
                    <a:pt x="10985" y="220"/>
                  </a:lnTo>
                  <a:lnTo>
                    <a:pt x="11642" y="463"/>
                  </a:lnTo>
                  <a:lnTo>
                    <a:pt x="12251" y="780"/>
                  </a:lnTo>
                  <a:lnTo>
                    <a:pt x="12836" y="1121"/>
                  </a:lnTo>
                  <a:lnTo>
                    <a:pt x="13396" y="1535"/>
                  </a:lnTo>
                  <a:lnTo>
                    <a:pt x="13932" y="1973"/>
                  </a:lnTo>
                  <a:lnTo>
                    <a:pt x="14419" y="2460"/>
                  </a:lnTo>
                  <a:lnTo>
                    <a:pt x="14857" y="2972"/>
                  </a:lnTo>
                  <a:lnTo>
                    <a:pt x="15271" y="3532"/>
                  </a:lnTo>
                  <a:lnTo>
                    <a:pt x="15612" y="4116"/>
                  </a:lnTo>
                  <a:lnTo>
                    <a:pt x="15929" y="4750"/>
                  </a:lnTo>
                  <a:lnTo>
                    <a:pt x="16197" y="5383"/>
                  </a:lnTo>
                  <a:lnTo>
                    <a:pt x="16294" y="5724"/>
                  </a:lnTo>
                  <a:lnTo>
                    <a:pt x="16392" y="6065"/>
                  </a:lnTo>
                  <a:lnTo>
                    <a:pt x="16465" y="6406"/>
                  </a:lnTo>
                  <a:lnTo>
                    <a:pt x="16538" y="6771"/>
                  </a:lnTo>
                  <a:lnTo>
                    <a:pt x="16587" y="7112"/>
                  </a:lnTo>
                  <a:lnTo>
                    <a:pt x="16635" y="7477"/>
                  </a:lnTo>
                  <a:lnTo>
                    <a:pt x="16660" y="7843"/>
                  </a:lnTo>
                  <a:lnTo>
                    <a:pt x="16660" y="8208"/>
                  </a:lnTo>
                  <a:lnTo>
                    <a:pt x="16660" y="8208"/>
                  </a:lnTo>
                  <a:lnTo>
                    <a:pt x="16660" y="8647"/>
                  </a:lnTo>
                  <a:lnTo>
                    <a:pt x="16611" y="9061"/>
                  </a:lnTo>
                  <a:lnTo>
                    <a:pt x="16562" y="9499"/>
                  </a:lnTo>
                  <a:lnTo>
                    <a:pt x="16489" y="9913"/>
                  </a:lnTo>
                  <a:lnTo>
                    <a:pt x="16392" y="10327"/>
                  </a:lnTo>
                  <a:lnTo>
                    <a:pt x="16294" y="10717"/>
                  </a:lnTo>
                  <a:lnTo>
                    <a:pt x="16148" y="11131"/>
                  </a:lnTo>
                  <a:lnTo>
                    <a:pt x="16002" y="11496"/>
                  </a:lnTo>
                  <a:lnTo>
                    <a:pt x="15832" y="11886"/>
                  </a:lnTo>
                  <a:lnTo>
                    <a:pt x="15637" y="12251"/>
                  </a:lnTo>
                  <a:lnTo>
                    <a:pt x="15442" y="12592"/>
                  </a:lnTo>
                  <a:lnTo>
                    <a:pt x="15223" y="12933"/>
                  </a:lnTo>
                  <a:lnTo>
                    <a:pt x="14979" y="13274"/>
                  </a:lnTo>
                  <a:lnTo>
                    <a:pt x="14736" y="13591"/>
                  </a:lnTo>
                  <a:lnTo>
                    <a:pt x="14468" y="13907"/>
                  </a:lnTo>
                  <a:lnTo>
                    <a:pt x="14175" y="14199"/>
                  </a:lnTo>
                  <a:lnTo>
                    <a:pt x="13883" y="14467"/>
                  </a:lnTo>
                  <a:lnTo>
                    <a:pt x="13591" y="14735"/>
                  </a:lnTo>
                  <a:lnTo>
                    <a:pt x="13274" y="15003"/>
                  </a:lnTo>
                  <a:lnTo>
                    <a:pt x="12933" y="15222"/>
                  </a:lnTo>
                  <a:lnTo>
                    <a:pt x="12592" y="15442"/>
                  </a:lnTo>
                  <a:lnTo>
                    <a:pt x="12227" y="15661"/>
                  </a:lnTo>
                  <a:lnTo>
                    <a:pt x="11862" y="15831"/>
                  </a:lnTo>
                  <a:lnTo>
                    <a:pt x="11496" y="16002"/>
                  </a:lnTo>
                  <a:lnTo>
                    <a:pt x="11107" y="16172"/>
                  </a:lnTo>
                  <a:lnTo>
                    <a:pt x="10717" y="16294"/>
                  </a:lnTo>
                  <a:lnTo>
                    <a:pt x="10303" y="16416"/>
                  </a:lnTo>
                  <a:lnTo>
                    <a:pt x="9913" y="16513"/>
                  </a:lnTo>
                  <a:lnTo>
                    <a:pt x="9475" y="16586"/>
                  </a:lnTo>
                  <a:lnTo>
                    <a:pt x="9061" y="16635"/>
                  </a:lnTo>
                  <a:lnTo>
                    <a:pt x="8622" y="16659"/>
                  </a:lnTo>
                  <a:lnTo>
                    <a:pt x="8208" y="16684"/>
                  </a:lnTo>
                  <a:lnTo>
                    <a:pt x="8208" y="16684"/>
                  </a:lnTo>
                  <a:lnTo>
                    <a:pt x="7819" y="16659"/>
                  </a:lnTo>
                  <a:lnTo>
                    <a:pt x="7453" y="16635"/>
                  </a:lnTo>
                  <a:lnTo>
                    <a:pt x="7112" y="16611"/>
                  </a:lnTo>
                  <a:lnTo>
                    <a:pt x="6747" y="16562"/>
                  </a:lnTo>
                  <a:lnTo>
                    <a:pt x="6406" y="16489"/>
                  </a:lnTo>
                  <a:lnTo>
                    <a:pt x="6065" y="16391"/>
                  </a:lnTo>
                  <a:lnTo>
                    <a:pt x="5724" y="16294"/>
                  </a:lnTo>
                  <a:lnTo>
                    <a:pt x="5383" y="16197"/>
                  </a:lnTo>
                  <a:lnTo>
                    <a:pt x="4726" y="15929"/>
                  </a:lnTo>
                  <a:lnTo>
                    <a:pt x="4117" y="15636"/>
                  </a:lnTo>
                  <a:lnTo>
                    <a:pt x="3532" y="15271"/>
                  </a:lnTo>
                  <a:lnTo>
                    <a:pt x="2972" y="14857"/>
                  </a:lnTo>
                  <a:lnTo>
                    <a:pt x="2436" y="14419"/>
                  </a:lnTo>
                  <a:lnTo>
                    <a:pt x="1974" y="13932"/>
                  </a:lnTo>
                  <a:lnTo>
                    <a:pt x="1511" y="13420"/>
                  </a:lnTo>
                  <a:lnTo>
                    <a:pt x="1121" y="12860"/>
                  </a:lnTo>
                  <a:lnTo>
                    <a:pt x="756" y="12275"/>
                  </a:lnTo>
                  <a:lnTo>
                    <a:pt x="464" y="11642"/>
                  </a:lnTo>
                  <a:lnTo>
                    <a:pt x="196" y="10985"/>
                  </a:lnTo>
                  <a:lnTo>
                    <a:pt x="98" y="10668"/>
                  </a:lnTo>
                  <a:lnTo>
                    <a:pt x="1" y="10327"/>
                  </a:lnTo>
                  <a:lnTo>
                    <a:pt x="1" y="10327"/>
                  </a:lnTo>
                  <a:lnTo>
                    <a:pt x="488" y="10741"/>
                  </a:lnTo>
                  <a:lnTo>
                    <a:pt x="756" y="10936"/>
                  </a:lnTo>
                  <a:lnTo>
                    <a:pt x="1048" y="11106"/>
                  </a:lnTo>
                  <a:lnTo>
                    <a:pt x="1316" y="11277"/>
                  </a:lnTo>
                  <a:lnTo>
                    <a:pt x="1608" y="11423"/>
                  </a:lnTo>
                  <a:lnTo>
                    <a:pt x="1901" y="11569"/>
                  </a:lnTo>
                  <a:lnTo>
                    <a:pt x="2217" y="11691"/>
                  </a:lnTo>
                  <a:lnTo>
                    <a:pt x="2534" y="11813"/>
                  </a:lnTo>
                  <a:lnTo>
                    <a:pt x="2850" y="11910"/>
                  </a:lnTo>
                  <a:lnTo>
                    <a:pt x="3167" y="11983"/>
                  </a:lnTo>
                  <a:lnTo>
                    <a:pt x="3508" y="12056"/>
                  </a:lnTo>
                  <a:lnTo>
                    <a:pt x="3849" y="12129"/>
                  </a:lnTo>
                  <a:lnTo>
                    <a:pt x="4190" y="12154"/>
                  </a:lnTo>
                  <a:lnTo>
                    <a:pt x="4531" y="12178"/>
                  </a:lnTo>
                  <a:lnTo>
                    <a:pt x="4872" y="12202"/>
                  </a:lnTo>
                  <a:lnTo>
                    <a:pt x="4872" y="12202"/>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8" name="Google Shape;908;p52"/>
          <p:cNvGrpSpPr/>
          <p:nvPr/>
        </p:nvGrpSpPr>
        <p:grpSpPr>
          <a:xfrm>
            <a:off x="4825607" y="907732"/>
            <a:ext cx="433992" cy="422729"/>
            <a:chOff x="5916675" y="927975"/>
            <a:chExt cx="516350" cy="502950"/>
          </a:xfrm>
        </p:grpSpPr>
        <p:sp>
          <p:nvSpPr>
            <p:cNvPr id="909" name="Google Shape;909;p52"/>
            <p:cNvSpPr/>
            <p:nvPr/>
          </p:nvSpPr>
          <p:spPr>
            <a:xfrm>
              <a:off x="5916675" y="927975"/>
              <a:ext cx="516350" cy="502950"/>
            </a:xfrm>
            <a:custGeom>
              <a:avLst/>
              <a:gdLst/>
              <a:ahLst/>
              <a:cxnLst/>
              <a:rect l="l" t="t" r="r" b="b"/>
              <a:pathLst>
                <a:path w="20654" h="20118" fill="none" extrusionOk="0">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2"/>
            <p:cNvSpPr/>
            <p:nvPr/>
          </p:nvSpPr>
          <p:spPr>
            <a:xfrm>
              <a:off x="6006800" y="1011375"/>
              <a:ext cx="336125" cy="336125"/>
            </a:xfrm>
            <a:custGeom>
              <a:avLst/>
              <a:gdLst/>
              <a:ahLst/>
              <a:cxnLst/>
              <a:rect l="l" t="t" r="r" b="b"/>
              <a:pathLst>
                <a:path w="13445" h="13445" fill="none" extrusionOk="0">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52"/>
          <p:cNvGrpSpPr/>
          <p:nvPr/>
        </p:nvGrpSpPr>
        <p:grpSpPr>
          <a:xfrm>
            <a:off x="327251" y="1557145"/>
            <a:ext cx="391001" cy="264085"/>
            <a:chOff x="564675" y="1700625"/>
            <a:chExt cx="465200" cy="314200"/>
          </a:xfrm>
        </p:grpSpPr>
        <p:sp>
          <p:nvSpPr>
            <p:cNvPr id="912" name="Google Shape;912;p52"/>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2"/>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2"/>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52"/>
          <p:cNvGrpSpPr/>
          <p:nvPr/>
        </p:nvGrpSpPr>
        <p:grpSpPr>
          <a:xfrm>
            <a:off x="892235" y="1492657"/>
            <a:ext cx="391001" cy="382827"/>
            <a:chOff x="1236875" y="1623900"/>
            <a:chExt cx="465200" cy="455475"/>
          </a:xfrm>
        </p:grpSpPr>
        <p:sp>
          <p:nvSpPr>
            <p:cNvPr id="916" name="Google Shape;916;p52"/>
            <p:cNvSpPr/>
            <p:nvPr/>
          </p:nvSpPr>
          <p:spPr>
            <a:xfrm>
              <a:off x="1236875" y="1623900"/>
              <a:ext cx="465200" cy="445125"/>
            </a:xfrm>
            <a:custGeom>
              <a:avLst/>
              <a:gdLst/>
              <a:ahLst/>
              <a:cxnLst/>
              <a:rect l="l" t="t" r="r" b="b"/>
              <a:pathLst>
                <a:path w="18608" h="17805" fill="none" extrusionOk="0">
                  <a:moveTo>
                    <a:pt x="13493" y="14127"/>
                  </a:moveTo>
                  <a:lnTo>
                    <a:pt x="18608" y="17804"/>
                  </a:lnTo>
                  <a:lnTo>
                    <a:pt x="18608" y="17804"/>
                  </a:lnTo>
                  <a:lnTo>
                    <a:pt x="18608" y="17731"/>
                  </a:lnTo>
                  <a:lnTo>
                    <a:pt x="18608" y="6723"/>
                  </a:lnTo>
                  <a:lnTo>
                    <a:pt x="9304" y="1"/>
                  </a:lnTo>
                  <a:lnTo>
                    <a:pt x="1" y="6723"/>
                  </a:lnTo>
                  <a:lnTo>
                    <a:pt x="1" y="17731"/>
                  </a:lnTo>
                  <a:lnTo>
                    <a:pt x="1" y="17731"/>
                  </a:lnTo>
                  <a:lnTo>
                    <a:pt x="1" y="17804"/>
                  </a:lnTo>
                  <a:lnTo>
                    <a:pt x="5115" y="14127"/>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2"/>
            <p:cNvSpPr/>
            <p:nvPr/>
          </p:nvSpPr>
          <p:spPr>
            <a:xfrm>
              <a:off x="1244800" y="2078750"/>
              <a:ext cx="449375" cy="625"/>
            </a:xfrm>
            <a:custGeom>
              <a:avLst/>
              <a:gdLst/>
              <a:ahLst/>
              <a:cxnLst/>
              <a:rect l="l" t="t" r="r" b="b"/>
              <a:pathLst>
                <a:path w="17975" h="25" fill="none" extrusionOk="0">
                  <a:moveTo>
                    <a:pt x="0" y="0"/>
                  </a:moveTo>
                  <a:lnTo>
                    <a:pt x="0" y="0"/>
                  </a:lnTo>
                  <a:lnTo>
                    <a:pt x="98" y="0"/>
                  </a:lnTo>
                  <a:lnTo>
                    <a:pt x="171" y="24"/>
                  </a:lnTo>
                  <a:lnTo>
                    <a:pt x="17804" y="24"/>
                  </a:lnTo>
                  <a:lnTo>
                    <a:pt x="17804" y="24"/>
                  </a:lnTo>
                  <a:lnTo>
                    <a:pt x="17877" y="0"/>
                  </a:lnTo>
                  <a:lnTo>
                    <a:pt x="17974"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2"/>
            <p:cNvSpPr/>
            <p:nvPr/>
          </p:nvSpPr>
          <p:spPr>
            <a:xfrm>
              <a:off x="1236875" y="1791950"/>
              <a:ext cx="465200" cy="171725"/>
            </a:xfrm>
            <a:custGeom>
              <a:avLst/>
              <a:gdLst/>
              <a:ahLst/>
              <a:cxnLst/>
              <a:rect l="l" t="t" r="r" b="b"/>
              <a:pathLst>
                <a:path w="18608" h="6869" fill="none" extrusionOk="0">
                  <a:moveTo>
                    <a:pt x="18608" y="1"/>
                  </a:moveTo>
                  <a:lnTo>
                    <a:pt x="9450" y="6820"/>
                  </a:lnTo>
                  <a:lnTo>
                    <a:pt x="9450" y="6820"/>
                  </a:lnTo>
                  <a:lnTo>
                    <a:pt x="9377" y="6845"/>
                  </a:lnTo>
                  <a:lnTo>
                    <a:pt x="9304" y="6869"/>
                  </a:lnTo>
                  <a:lnTo>
                    <a:pt x="9304" y="6869"/>
                  </a:lnTo>
                  <a:lnTo>
                    <a:pt x="9231" y="6845"/>
                  </a:lnTo>
                  <a:lnTo>
                    <a:pt x="9158" y="6820"/>
                  </a:lnTo>
                  <a:lnTo>
                    <a:pt x="1"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2"/>
            <p:cNvSpPr/>
            <p:nvPr/>
          </p:nvSpPr>
          <p:spPr>
            <a:xfrm>
              <a:off x="1330025" y="1750550"/>
              <a:ext cx="278900" cy="110850"/>
            </a:xfrm>
            <a:custGeom>
              <a:avLst/>
              <a:gdLst/>
              <a:ahLst/>
              <a:cxnLst/>
              <a:rect l="l" t="t" r="r" b="b"/>
              <a:pathLst>
                <a:path w="11156" h="4434" fill="none" extrusionOk="0">
                  <a:moveTo>
                    <a:pt x="1" y="4433"/>
                  </a:moveTo>
                  <a:lnTo>
                    <a:pt x="1" y="1"/>
                  </a:lnTo>
                  <a:lnTo>
                    <a:pt x="11155" y="1"/>
                  </a:lnTo>
                  <a:lnTo>
                    <a:pt x="11155" y="443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2"/>
            <p:cNvSpPr/>
            <p:nvPr/>
          </p:nvSpPr>
          <p:spPr>
            <a:xfrm>
              <a:off x="1402500" y="1810225"/>
              <a:ext cx="133975" cy="25"/>
            </a:xfrm>
            <a:custGeom>
              <a:avLst/>
              <a:gdLst/>
              <a:ahLst/>
              <a:cxnLst/>
              <a:rect l="l" t="t" r="r" b="b"/>
              <a:pathLst>
                <a:path w="5359" h="1" fill="none" extrusionOk="0">
                  <a:moveTo>
                    <a:pt x="0" y="0"/>
                  </a:moveTo>
                  <a:lnTo>
                    <a:pt x="5358"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2"/>
            <p:cNvSpPr/>
            <p:nvPr/>
          </p:nvSpPr>
          <p:spPr>
            <a:xfrm>
              <a:off x="1402500" y="1844325"/>
              <a:ext cx="133975" cy="25"/>
            </a:xfrm>
            <a:custGeom>
              <a:avLst/>
              <a:gdLst/>
              <a:ahLst/>
              <a:cxnLst/>
              <a:rect l="l" t="t" r="r" b="b"/>
              <a:pathLst>
                <a:path w="5359" h="1" fill="none" extrusionOk="0">
                  <a:moveTo>
                    <a:pt x="0" y="0"/>
                  </a:moveTo>
                  <a:lnTo>
                    <a:pt x="5358"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2"/>
            <p:cNvSpPr/>
            <p:nvPr/>
          </p:nvSpPr>
          <p:spPr>
            <a:xfrm>
              <a:off x="1402500" y="1878425"/>
              <a:ext cx="85250" cy="25"/>
            </a:xfrm>
            <a:custGeom>
              <a:avLst/>
              <a:gdLst/>
              <a:ahLst/>
              <a:cxnLst/>
              <a:rect l="l" t="t" r="r" b="b"/>
              <a:pathLst>
                <a:path w="3410" h="1" fill="none" extrusionOk="0">
                  <a:moveTo>
                    <a:pt x="0" y="0"/>
                  </a:moveTo>
                  <a:lnTo>
                    <a:pt x="341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52"/>
          <p:cNvGrpSpPr/>
          <p:nvPr/>
        </p:nvGrpSpPr>
        <p:grpSpPr>
          <a:xfrm>
            <a:off x="1469490" y="1500852"/>
            <a:ext cx="366458" cy="366437"/>
            <a:chOff x="1923675" y="1633650"/>
            <a:chExt cx="436000" cy="435975"/>
          </a:xfrm>
        </p:grpSpPr>
        <p:sp>
          <p:nvSpPr>
            <p:cNvPr id="924" name="Google Shape;924;p52"/>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2"/>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2"/>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2"/>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2"/>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2"/>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 name="Google Shape;930;p52"/>
          <p:cNvGrpSpPr/>
          <p:nvPr/>
        </p:nvGrpSpPr>
        <p:grpSpPr>
          <a:xfrm>
            <a:off x="2032941" y="1499318"/>
            <a:ext cx="369505" cy="369505"/>
            <a:chOff x="2594050" y="1631825"/>
            <a:chExt cx="439625" cy="439625"/>
          </a:xfrm>
        </p:grpSpPr>
        <p:sp>
          <p:nvSpPr>
            <p:cNvPr id="931" name="Google Shape;931;p52"/>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2"/>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2"/>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2"/>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5" name="Google Shape;935;p52"/>
          <p:cNvSpPr/>
          <p:nvPr/>
        </p:nvSpPr>
        <p:spPr>
          <a:xfrm>
            <a:off x="2614399" y="1515740"/>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6" name="Google Shape;936;p52"/>
          <p:cNvGrpSpPr/>
          <p:nvPr/>
        </p:nvGrpSpPr>
        <p:grpSpPr>
          <a:xfrm>
            <a:off x="3197706" y="1471687"/>
            <a:ext cx="299911" cy="424768"/>
            <a:chOff x="3979850" y="1598950"/>
            <a:chExt cx="356825" cy="505375"/>
          </a:xfrm>
        </p:grpSpPr>
        <p:sp>
          <p:nvSpPr>
            <p:cNvPr id="937" name="Google Shape;937;p52"/>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9" name="Google Shape;939;p52"/>
          <p:cNvGrpSpPr/>
          <p:nvPr/>
        </p:nvGrpSpPr>
        <p:grpSpPr>
          <a:xfrm>
            <a:off x="3715096" y="1562776"/>
            <a:ext cx="395098" cy="242589"/>
            <a:chOff x="4595425" y="1707325"/>
            <a:chExt cx="470075" cy="288625"/>
          </a:xfrm>
        </p:grpSpPr>
        <p:sp>
          <p:nvSpPr>
            <p:cNvPr id="940" name="Google Shape;940;p52"/>
            <p:cNvSpPr/>
            <p:nvPr/>
          </p:nvSpPr>
          <p:spPr>
            <a:xfrm>
              <a:off x="4809750" y="1707325"/>
              <a:ext cx="41425" cy="41425"/>
            </a:xfrm>
            <a:custGeom>
              <a:avLst/>
              <a:gdLst/>
              <a:ahLst/>
              <a:cxnLst/>
              <a:rect l="l" t="t" r="r" b="b"/>
              <a:pathLst>
                <a:path w="1657" h="1657" fill="none" extrusionOk="0">
                  <a:moveTo>
                    <a:pt x="0" y="829"/>
                  </a:moveTo>
                  <a:lnTo>
                    <a:pt x="0" y="829"/>
                  </a:lnTo>
                  <a:lnTo>
                    <a:pt x="25" y="658"/>
                  </a:lnTo>
                  <a:lnTo>
                    <a:pt x="73" y="512"/>
                  </a:lnTo>
                  <a:lnTo>
                    <a:pt x="146" y="366"/>
                  </a:lnTo>
                  <a:lnTo>
                    <a:pt x="244" y="244"/>
                  </a:lnTo>
                  <a:lnTo>
                    <a:pt x="366" y="147"/>
                  </a:lnTo>
                  <a:lnTo>
                    <a:pt x="512" y="74"/>
                  </a:lnTo>
                  <a:lnTo>
                    <a:pt x="658" y="25"/>
                  </a:lnTo>
                  <a:lnTo>
                    <a:pt x="828" y="1"/>
                  </a:lnTo>
                  <a:lnTo>
                    <a:pt x="828" y="1"/>
                  </a:lnTo>
                  <a:lnTo>
                    <a:pt x="999" y="25"/>
                  </a:lnTo>
                  <a:lnTo>
                    <a:pt x="1145" y="74"/>
                  </a:lnTo>
                  <a:lnTo>
                    <a:pt x="1291" y="147"/>
                  </a:lnTo>
                  <a:lnTo>
                    <a:pt x="1413" y="244"/>
                  </a:lnTo>
                  <a:lnTo>
                    <a:pt x="1510" y="366"/>
                  </a:lnTo>
                  <a:lnTo>
                    <a:pt x="1583" y="512"/>
                  </a:lnTo>
                  <a:lnTo>
                    <a:pt x="1632" y="658"/>
                  </a:lnTo>
                  <a:lnTo>
                    <a:pt x="1656" y="829"/>
                  </a:lnTo>
                  <a:lnTo>
                    <a:pt x="1656" y="829"/>
                  </a:lnTo>
                  <a:lnTo>
                    <a:pt x="1632" y="999"/>
                  </a:lnTo>
                  <a:lnTo>
                    <a:pt x="1583" y="1170"/>
                  </a:lnTo>
                  <a:lnTo>
                    <a:pt x="1510" y="1291"/>
                  </a:lnTo>
                  <a:lnTo>
                    <a:pt x="1413" y="1413"/>
                  </a:lnTo>
                  <a:lnTo>
                    <a:pt x="1291" y="1535"/>
                  </a:lnTo>
                  <a:lnTo>
                    <a:pt x="1145" y="1608"/>
                  </a:lnTo>
                  <a:lnTo>
                    <a:pt x="999" y="1657"/>
                  </a:lnTo>
                  <a:lnTo>
                    <a:pt x="828" y="1657"/>
                  </a:lnTo>
                  <a:lnTo>
                    <a:pt x="828" y="1657"/>
                  </a:lnTo>
                  <a:lnTo>
                    <a:pt x="658" y="1657"/>
                  </a:lnTo>
                  <a:lnTo>
                    <a:pt x="512" y="1608"/>
                  </a:lnTo>
                  <a:lnTo>
                    <a:pt x="366" y="1535"/>
                  </a:lnTo>
                  <a:lnTo>
                    <a:pt x="244" y="1413"/>
                  </a:lnTo>
                  <a:lnTo>
                    <a:pt x="146" y="1291"/>
                  </a:lnTo>
                  <a:lnTo>
                    <a:pt x="73" y="1170"/>
                  </a:lnTo>
                  <a:lnTo>
                    <a:pt x="25" y="999"/>
                  </a:lnTo>
                  <a:lnTo>
                    <a:pt x="0" y="829"/>
                  </a:lnTo>
                  <a:lnTo>
                    <a:pt x="0" y="829"/>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2"/>
            <p:cNvSpPr/>
            <p:nvPr/>
          </p:nvSpPr>
          <p:spPr>
            <a:xfrm>
              <a:off x="502407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6" y="828"/>
                  </a:lnTo>
                  <a:lnTo>
                    <a:pt x="1656"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2"/>
            <p:cNvSpPr/>
            <p:nvPr/>
          </p:nvSpPr>
          <p:spPr>
            <a:xfrm>
              <a:off x="4628900" y="1760300"/>
              <a:ext cx="403100" cy="177825"/>
            </a:xfrm>
            <a:custGeom>
              <a:avLst/>
              <a:gdLst/>
              <a:ahLst/>
              <a:cxnLst/>
              <a:rect l="l" t="t" r="r" b="b"/>
              <a:pathLst>
                <a:path w="16124" h="7113" fill="none" extrusionOk="0">
                  <a:moveTo>
                    <a:pt x="14663" y="7112"/>
                  </a:moveTo>
                  <a:lnTo>
                    <a:pt x="16124" y="2095"/>
                  </a:lnTo>
                  <a:lnTo>
                    <a:pt x="16124" y="2095"/>
                  </a:lnTo>
                  <a:lnTo>
                    <a:pt x="16002" y="2046"/>
                  </a:lnTo>
                  <a:lnTo>
                    <a:pt x="15880" y="1973"/>
                  </a:lnTo>
                  <a:lnTo>
                    <a:pt x="15759" y="1876"/>
                  </a:lnTo>
                  <a:lnTo>
                    <a:pt x="15661" y="1778"/>
                  </a:lnTo>
                  <a:lnTo>
                    <a:pt x="11131" y="3434"/>
                  </a:lnTo>
                  <a:lnTo>
                    <a:pt x="8403" y="0"/>
                  </a:lnTo>
                  <a:lnTo>
                    <a:pt x="8403" y="0"/>
                  </a:lnTo>
                  <a:lnTo>
                    <a:pt x="8233" y="25"/>
                  </a:lnTo>
                  <a:lnTo>
                    <a:pt x="8062" y="25"/>
                  </a:lnTo>
                  <a:lnTo>
                    <a:pt x="8062" y="25"/>
                  </a:lnTo>
                  <a:lnTo>
                    <a:pt x="7892" y="25"/>
                  </a:lnTo>
                  <a:lnTo>
                    <a:pt x="7721" y="0"/>
                  </a:lnTo>
                  <a:lnTo>
                    <a:pt x="4994" y="3434"/>
                  </a:lnTo>
                  <a:lnTo>
                    <a:pt x="464" y="1778"/>
                  </a:lnTo>
                  <a:lnTo>
                    <a:pt x="464" y="1778"/>
                  </a:lnTo>
                  <a:lnTo>
                    <a:pt x="366" y="1876"/>
                  </a:lnTo>
                  <a:lnTo>
                    <a:pt x="244" y="1973"/>
                  </a:lnTo>
                  <a:lnTo>
                    <a:pt x="123" y="2046"/>
                  </a:lnTo>
                  <a:lnTo>
                    <a:pt x="1" y="2095"/>
                  </a:lnTo>
                  <a:lnTo>
                    <a:pt x="1462" y="7112"/>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459542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7" y="828"/>
                  </a:lnTo>
                  <a:lnTo>
                    <a:pt x="1657"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4667275" y="1951475"/>
              <a:ext cx="326375" cy="44475"/>
            </a:xfrm>
            <a:custGeom>
              <a:avLst/>
              <a:gdLst/>
              <a:ahLst/>
              <a:cxnLst/>
              <a:rect l="l" t="t" r="r" b="b"/>
              <a:pathLst>
                <a:path w="13055" h="1779" fill="none" extrusionOk="0">
                  <a:moveTo>
                    <a:pt x="6527" y="1535"/>
                  </a:moveTo>
                  <a:lnTo>
                    <a:pt x="6527" y="1535"/>
                  </a:lnTo>
                  <a:lnTo>
                    <a:pt x="8232" y="1535"/>
                  </a:lnTo>
                  <a:lnTo>
                    <a:pt x="9815" y="1584"/>
                  </a:lnTo>
                  <a:lnTo>
                    <a:pt x="11252" y="1657"/>
                  </a:lnTo>
                  <a:lnTo>
                    <a:pt x="12543" y="1779"/>
                  </a:lnTo>
                  <a:lnTo>
                    <a:pt x="13054" y="1"/>
                  </a:lnTo>
                  <a:lnTo>
                    <a:pt x="0" y="1"/>
                  </a:lnTo>
                  <a:lnTo>
                    <a:pt x="512" y="1779"/>
                  </a:lnTo>
                  <a:lnTo>
                    <a:pt x="512" y="1779"/>
                  </a:lnTo>
                  <a:lnTo>
                    <a:pt x="1803" y="1681"/>
                  </a:lnTo>
                  <a:lnTo>
                    <a:pt x="3239" y="1584"/>
                  </a:lnTo>
                  <a:lnTo>
                    <a:pt x="4823" y="1535"/>
                  </a:lnTo>
                  <a:lnTo>
                    <a:pt x="6527" y="1535"/>
                  </a:lnTo>
                  <a:lnTo>
                    <a:pt x="6527" y="1535"/>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a:off x="4299013" y="1503416"/>
            <a:ext cx="357234" cy="361310"/>
            <a:chOff x="5290150" y="1636700"/>
            <a:chExt cx="425025" cy="429875"/>
          </a:xfrm>
        </p:grpSpPr>
        <p:sp>
          <p:nvSpPr>
            <p:cNvPr id="946" name="Google Shape;946;p52"/>
            <p:cNvSpPr/>
            <p:nvPr/>
          </p:nvSpPr>
          <p:spPr>
            <a:xfrm>
              <a:off x="5396700" y="1939925"/>
              <a:ext cx="211900" cy="126650"/>
            </a:xfrm>
            <a:custGeom>
              <a:avLst/>
              <a:gdLst/>
              <a:ahLst/>
              <a:cxnLst/>
              <a:rect l="l" t="t" r="r" b="b"/>
              <a:pathLst>
                <a:path w="8476" h="5066" fill="none" extrusionOk="0">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290150" y="1636700"/>
              <a:ext cx="425025" cy="294100"/>
            </a:xfrm>
            <a:custGeom>
              <a:avLst/>
              <a:gdLst/>
              <a:ahLst/>
              <a:cxnLst/>
              <a:rect l="l" t="t" r="r" b="b"/>
              <a:pathLst>
                <a:path w="17001" h="11764" fill="none" extrusionOk="0">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52"/>
          <p:cNvGrpSpPr/>
          <p:nvPr/>
        </p:nvGrpSpPr>
        <p:grpSpPr>
          <a:xfrm>
            <a:off x="4862967" y="1492657"/>
            <a:ext cx="359272" cy="376691"/>
            <a:chOff x="5961125" y="1623900"/>
            <a:chExt cx="427450" cy="448175"/>
          </a:xfrm>
        </p:grpSpPr>
        <p:sp>
          <p:nvSpPr>
            <p:cNvPr id="949" name="Google Shape;949;p52"/>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2"/>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 name="Google Shape;956;p52"/>
          <p:cNvGrpSpPr/>
          <p:nvPr/>
        </p:nvGrpSpPr>
        <p:grpSpPr>
          <a:xfrm>
            <a:off x="5415659" y="1502386"/>
            <a:ext cx="383835" cy="363369"/>
            <a:chOff x="6618700" y="1635475"/>
            <a:chExt cx="456675" cy="432325"/>
          </a:xfrm>
        </p:grpSpPr>
        <p:sp>
          <p:nvSpPr>
            <p:cNvPr id="957" name="Google Shape;957;p52"/>
            <p:cNvSpPr/>
            <p:nvPr/>
          </p:nvSpPr>
          <p:spPr>
            <a:xfrm>
              <a:off x="6663775" y="1904000"/>
              <a:ext cx="117525" cy="163800"/>
            </a:xfrm>
            <a:custGeom>
              <a:avLst/>
              <a:gdLst/>
              <a:ahLst/>
              <a:cxnLst/>
              <a:rect l="l" t="t" r="r" b="b"/>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7046125" y="1775525"/>
              <a:ext cx="29250" cy="99275"/>
            </a:xfrm>
            <a:custGeom>
              <a:avLst/>
              <a:gdLst/>
              <a:ahLst/>
              <a:cxnLst/>
              <a:rect l="l" t="t" r="r" b="b"/>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6618700" y="1751775"/>
              <a:ext cx="96850" cy="146750"/>
            </a:xfrm>
            <a:custGeom>
              <a:avLst/>
              <a:gdLst/>
              <a:ahLst/>
              <a:cxnLst/>
              <a:rect l="l" t="t" r="r" b="b"/>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6721600" y="1660450"/>
              <a:ext cx="278900" cy="329425"/>
            </a:xfrm>
            <a:custGeom>
              <a:avLst/>
              <a:gdLst/>
              <a:ahLst/>
              <a:cxnLst/>
              <a:rect l="l" t="t" r="r" b="b"/>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7006550" y="1635475"/>
              <a:ext cx="34750" cy="378750"/>
            </a:xfrm>
            <a:custGeom>
              <a:avLst/>
              <a:gdLst/>
              <a:ahLst/>
              <a:cxnLst/>
              <a:rect l="l" t="t" r="r" b="b"/>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52"/>
          <p:cNvGrpSpPr/>
          <p:nvPr/>
        </p:nvGrpSpPr>
        <p:grpSpPr>
          <a:xfrm>
            <a:off x="370747" y="2085798"/>
            <a:ext cx="304009" cy="326513"/>
            <a:chOff x="616425" y="2329600"/>
            <a:chExt cx="361700" cy="388475"/>
          </a:xfrm>
        </p:grpSpPr>
        <p:sp>
          <p:nvSpPr>
            <p:cNvPr id="963" name="Google Shape;963;p52"/>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704725" y="2545750"/>
              <a:ext cx="185125" cy="25"/>
            </a:xfrm>
            <a:custGeom>
              <a:avLst/>
              <a:gdLst/>
              <a:ahLst/>
              <a:cxnLst/>
              <a:rect l="l" t="t" r="r" b="b"/>
              <a:pathLst>
                <a:path w="7405" h="1" fill="none" extrusionOk="0">
                  <a:moveTo>
                    <a:pt x="7404" y="0"/>
                  </a:move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52"/>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2"/>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2"/>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2"/>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2"/>
            <p:cNvSpPr/>
            <p:nvPr/>
          </p:nvSpPr>
          <p:spPr>
            <a:xfrm>
              <a:off x="766825" y="2388050"/>
              <a:ext cx="60925" cy="25"/>
            </a:xfrm>
            <a:custGeom>
              <a:avLst/>
              <a:gdLst/>
              <a:ahLst/>
              <a:cxnLst/>
              <a:rect l="l" t="t" r="r" b="b"/>
              <a:pathLst>
                <a:path w="2437" h="1" fill="none" extrusionOk="0">
                  <a:moveTo>
                    <a:pt x="2436" y="0"/>
                  </a:moveTo>
                  <a:lnTo>
                    <a:pt x="1"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2"/>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52"/>
          <p:cNvGrpSpPr/>
          <p:nvPr/>
        </p:nvGrpSpPr>
        <p:grpSpPr>
          <a:xfrm>
            <a:off x="927557" y="2088866"/>
            <a:ext cx="320378" cy="320378"/>
            <a:chOff x="1278900" y="2333250"/>
            <a:chExt cx="381175" cy="381175"/>
          </a:xfrm>
        </p:grpSpPr>
        <p:sp>
          <p:nvSpPr>
            <p:cNvPr id="972" name="Google Shape;972;p52"/>
            <p:cNvSpPr/>
            <p:nvPr/>
          </p:nvSpPr>
          <p:spPr>
            <a:xfrm>
              <a:off x="1278900" y="2333250"/>
              <a:ext cx="381175" cy="381175"/>
            </a:xfrm>
            <a:custGeom>
              <a:avLst/>
              <a:gdLst/>
              <a:ahLst/>
              <a:cxnLst/>
              <a:rect l="l" t="t" r="r" b="b"/>
              <a:pathLst>
                <a:path w="15247" h="15247" fill="none" extrusionOk="0">
                  <a:moveTo>
                    <a:pt x="7623" y="0"/>
                  </a:moveTo>
                  <a:lnTo>
                    <a:pt x="7623" y="0"/>
                  </a:lnTo>
                  <a:lnTo>
                    <a:pt x="7233" y="0"/>
                  </a:lnTo>
                  <a:lnTo>
                    <a:pt x="6844" y="49"/>
                  </a:lnTo>
                  <a:lnTo>
                    <a:pt x="6454" y="98"/>
                  </a:lnTo>
                  <a:lnTo>
                    <a:pt x="6089" y="147"/>
                  </a:lnTo>
                  <a:lnTo>
                    <a:pt x="5723" y="244"/>
                  </a:lnTo>
                  <a:lnTo>
                    <a:pt x="5358" y="341"/>
                  </a:lnTo>
                  <a:lnTo>
                    <a:pt x="4993" y="463"/>
                  </a:lnTo>
                  <a:lnTo>
                    <a:pt x="4652" y="609"/>
                  </a:lnTo>
                  <a:lnTo>
                    <a:pt x="4311" y="755"/>
                  </a:lnTo>
                  <a:lnTo>
                    <a:pt x="3994" y="926"/>
                  </a:lnTo>
                  <a:lnTo>
                    <a:pt x="3678" y="1096"/>
                  </a:lnTo>
                  <a:lnTo>
                    <a:pt x="3361" y="1291"/>
                  </a:lnTo>
                  <a:lnTo>
                    <a:pt x="3069" y="1510"/>
                  </a:lnTo>
                  <a:lnTo>
                    <a:pt x="2777" y="1730"/>
                  </a:lnTo>
                  <a:lnTo>
                    <a:pt x="2509" y="1973"/>
                  </a:lnTo>
                  <a:lnTo>
                    <a:pt x="2241" y="2241"/>
                  </a:lnTo>
                  <a:lnTo>
                    <a:pt x="1973" y="2509"/>
                  </a:lnTo>
                  <a:lnTo>
                    <a:pt x="1729" y="2777"/>
                  </a:lnTo>
                  <a:lnTo>
                    <a:pt x="1510" y="3069"/>
                  </a:lnTo>
                  <a:lnTo>
                    <a:pt x="1291" y="3361"/>
                  </a:lnTo>
                  <a:lnTo>
                    <a:pt x="1096" y="3678"/>
                  </a:lnTo>
                  <a:lnTo>
                    <a:pt x="926" y="3995"/>
                  </a:lnTo>
                  <a:lnTo>
                    <a:pt x="755" y="4311"/>
                  </a:lnTo>
                  <a:lnTo>
                    <a:pt x="609" y="4652"/>
                  </a:lnTo>
                  <a:lnTo>
                    <a:pt x="463" y="4993"/>
                  </a:lnTo>
                  <a:lnTo>
                    <a:pt x="341" y="5358"/>
                  </a:lnTo>
                  <a:lnTo>
                    <a:pt x="244" y="5724"/>
                  </a:lnTo>
                  <a:lnTo>
                    <a:pt x="146" y="6089"/>
                  </a:lnTo>
                  <a:lnTo>
                    <a:pt x="97" y="6454"/>
                  </a:lnTo>
                  <a:lnTo>
                    <a:pt x="49" y="6844"/>
                  </a:lnTo>
                  <a:lnTo>
                    <a:pt x="0" y="7234"/>
                  </a:lnTo>
                  <a:lnTo>
                    <a:pt x="0" y="7623"/>
                  </a:lnTo>
                  <a:lnTo>
                    <a:pt x="0" y="7623"/>
                  </a:lnTo>
                  <a:lnTo>
                    <a:pt x="0" y="8013"/>
                  </a:lnTo>
                  <a:lnTo>
                    <a:pt x="49" y="8403"/>
                  </a:lnTo>
                  <a:lnTo>
                    <a:pt x="97" y="8793"/>
                  </a:lnTo>
                  <a:lnTo>
                    <a:pt x="146" y="9158"/>
                  </a:lnTo>
                  <a:lnTo>
                    <a:pt x="244" y="9523"/>
                  </a:lnTo>
                  <a:lnTo>
                    <a:pt x="341" y="9889"/>
                  </a:lnTo>
                  <a:lnTo>
                    <a:pt x="463" y="10254"/>
                  </a:lnTo>
                  <a:lnTo>
                    <a:pt x="609" y="10595"/>
                  </a:lnTo>
                  <a:lnTo>
                    <a:pt x="755" y="10936"/>
                  </a:lnTo>
                  <a:lnTo>
                    <a:pt x="926" y="11252"/>
                  </a:lnTo>
                  <a:lnTo>
                    <a:pt x="1096" y="11569"/>
                  </a:lnTo>
                  <a:lnTo>
                    <a:pt x="1291" y="11886"/>
                  </a:lnTo>
                  <a:lnTo>
                    <a:pt x="1510" y="12178"/>
                  </a:lnTo>
                  <a:lnTo>
                    <a:pt x="1729" y="12470"/>
                  </a:lnTo>
                  <a:lnTo>
                    <a:pt x="1973" y="12738"/>
                  </a:lnTo>
                  <a:lnTo>
                    <a:pt x="2241" y="13006"/>
                  </a:lnTo>
                  <a:lnTo>
                    <a:pt x="2509" y="13274"/>
                  </a:lnTo>
                  <a:lnTo>
                    <a:pt x="2777" y="13517"/>
                  </a:lnTo>
                  <a:lnTo>
                    <a:pt x="3069" y="13737"/>
                  </a:lnTo>
                  <a:lnTo>
                    <a:pt x="3361" y="13956"/>
                  </a:lnTo>
                  <a:lnTo>
                    <a:pt x="3678" y="14151"/>
                  </a:lnTo>
                  <a:lnTo>
                    <a:pt x="3994" y="14321"/>
                  </a:lnTo>
                  <a:lnTo>
                    <a:pt x="4311" y="14492"/>
                  </a:lnTo>
                  <a:lnTo>
                    <a:pt x="4652" y="14638"/>
                  </a:lnTo>
                  <a:lnTo>
                    <a:pt x="4993" y="14784"/>
                  </a:lnTo>
                  <a:lnTo>
                    <a:pt x="5358" y="14906"/>
                  </a:lnTo>
                  <a:lnTo>
                    <a:pt x="5723" y="15003"/>
                  </a:lnTo>
                  <a:lnTo>
                    <a:pt x="6089" y="15100"/>
                  </a:lnTo>
                  <a:lnTo>
                    <a:pt x="6454" y="15149"/>
                  </a:lnTo>
                  <a:lnTo>
                    <a:pt x="6844" y="15198"/>
                  </a:lnTo>
                  <a:lnTo>
                    <a:pt x="7233" y="15247"/>
                  </a:lnTo>
                  <a:lnTo>
                    <a:pt x="7623" y="15247"/>
                  </a:lnTo>
                  <a:lnTo>
                    <a:pt x="7623" y="15247"/>
                  </a:lnTo>
                  <a:lnTo>
                    <a:pt x="8013" y="15247"/>
                  </a:lnTo>
                  <a:lnTo>
                    <a:pt x="8403" y="15198"/>
                  </a:lnTo>
                  <a:lnTo>
                    <a:pt x="8792" y="15149"/>
                  </a:lnTo>
                  <a:lnTo>
                    <a:pt x="9158" y="15100"/>
                  </a:lnTo>
                  <a:lnTo>
                    <a:pt x="9523" y="15003"/>
                  </a:lnTo>
                  <a:lnTo>
                    <a:pt x="9888" y="14906"/>
                  </a:lnTo>
                  <a:lnTo>
                    <a:pt x="10253" y="14784"/>
                  </a:lnTo>
                  <a:lnTo>
                    <a:pt x="10594" y="14638"/>
                  </a:lnTo>
                  <a:lnTo>
                    <a:pt x="10935" y="14492"/>
                  </a:lnTo>
                  <a:lnTo>
                    <a:pt x="11252" y="14321"/>
                  </a:lnTo>
                  <a:lnTo>
                    <a:pt x="11569" y="14151"/>
                  </a:lnTo>
                  <a:lnTo>
                    <a:pt x="11885" y="13956"/>
                  </a:lnTo>
                  <a:lnTo>
                    <a:pt x="12178" y="13737"/>
                  </a:lnTo>
                  <a:lnTo>
                    <a:pt x="12470" y="13517"/>
                  </a:lnTo>
                  <a:lnTo>
                    <a:pt x="12738" y="13274"/>
                  </a:lnTo>
                  <a:lnTo>
                    <a:pt x="13006" y="13006"/>
                  </a:lnTo>
                  <a:lnTo>
                    <a:pt x="13273" y="12738"/>
                  </a:lnTo>
                  <a:lnTo>
                    <a:pt x="13517" y="12470"/>
                  </a:lnTo>
                  <a:lnTo>
                    <a:pt x="13736" y="12178"/>
                  </a:lnTo>
                  <a:lnTo>
                    <a:pt x="13955" y="11886"/>
                  </a:lnTo>
                  <a:lnTo>
                    <a:pt x="14150" y="11569"/>
                  </a:lnTo>
                  <a:lnTo>
                    <a:pt x="14321" y="11252"/>
                  </a:lnTo>
                  <a:lnTo>
                    <a:pt x="14491" y="10936"/>
                  </a:lnTo>
                  <a:lnTo>
                    <a:pt x="14637" y="10595"/>
                  </a:lnTo>
                  <a:lnTo>
                    <a:pt x="14783" y="10254"/>
                  </a:lnTo>
                  <a:lnTo>
                    <a:pt x="14905" y="9889"/>
                  </a:lnTo>
                  <a:lnTo>
                    <a:pt x="15003" y="9523"/>
                  </a:lnTo>
                  <a:lnTo>
                    <a:pt x="15100" y="9158"/>
                  </a:lnTo>
                  <a:lnTo>
                    <a:pt x="15149" y="8793"/>
                  </a:lnTo>
                  <a:lnTo>
                    <a:pt x="15198" y="8403"/>
                  </a:lnTo>
                  <a:lnTo>
                    <a:pt x="15246" y="8013"/>
                  </a:lnTo>
                  <a:lnTo>
                    <a:pt x="15246" y="7623"/>
                  </a:lnTo>
                  <a:lnTo>
                    <a:pt x="15246" y="7623"/>
                  </a:lnTo>
                  <a:lnTo>
                    <a:pt x="15246" y="7234"/>
                  </a:lnTo>
                  <a:lnTo>
                    <a:pt x="15198" y="6844"/>
                  </a:lnTo>
                  <a:lnTo>
                    <a:pt x="15149" y="6454"/>
                  </a:lnTo>
                  <a:lnTo>
                    <a:pt x="15100" y="6089"/>
                  </a:lnTo>
                  <a:lnTo>
                    <a:pt x="15003" y="5724"/>
                  </a:lnTo>
                  <a:lnTo>
                    <a:pt x="14905" y="5358"/>
                  </a:lnTo>
                  <a:lnTo>
                    <a:pt x="14783" y="4993"/>
                  </a:lnTo>
                  <a:lnTo>
                    <a:pt x="14637" y="4652"/>
                  </a:lnTo>
                  <a:lnTo>
                    <a:pt x="14491" y="4311"/>
                  </a:lnTo>
                  <a:lnTo>
                    <a:pt x="14321" y="3995"/>
                  </a:lnTo>
                  <a:lnTo>
                    <a:pt x="14150" y="3678"/>
                  </a:lnTo>
                  <a:lnTo>
                    <a:pt x="13955" y="3361"/>
                  </a:lnTo>
                  <a:lnTo>
                    <a:pt x="13736" y="3069"/>
                  </a:lnTo>
                  <a:lnTo>
                    <a:pt x="13517" y="2777"/>
                  </a:lnTo>
                  <a:lnTo>
                    <a:pt x="13273" y="2509"/>
                  </a:lnTo>
                  <a:lnTo>
                    <a:pt x="13006" y="2241"/>
                  </a:lnTo>
                  <a:lnTo>
                    <a:pt x="12738" y="1973"/>
                  </a:lnTo>
                  <a:lnTo>
                    <a:pt x="12470" y="1730"/>
                  </a:lnTo>
                  <a:lnTo>
                    <a:pt x="12178" y="1510"/>
                  </a:lnTo>
                  <a:lnTo>
                    <a:pt x="11885" y="1291"/>
                  </a:lnTo>
                  <a:lnTo>
                    <a:pt x="11569" y="1096"/>
                  </a:lnTo>
                  <a:lnTo>
                    <a:pt x="11252" y="926"/>
                  </a:lnTo>
                  <a:lnTo>
                    <a:pt x="10935" y="755"/>
                  </a:lnTo>
                  <a:lnTo>
                    <a:pt x="10594" y="609"/>
                  </a:lnTo>
                  <a:lnTo>
                    <a:pt x="10253" y="463"/>
                  </a:lnTo>
                  <a:lnTo>
                    <a:pt x="9888" y="341"/>
                  </a:lnTo>
                  <a:lnTo>
                    <a:pt x="9523" y="244"/>
                  </a:lnTo>
                  <a:lnTo>
                    <a:pt x="9158" y="147"/>
                  </a:lnTo>
                  <a:lnTo>
                    <a:pt x="8792" y="98"/>
                  </a:lnTo>
                  <a:lnTo>
                    <a:pt x="8403" y="49"/>
                  </a:lnTo>
                  <a:lnTo>
                    <a:pt x="8013" y="0"/>
                  </a:lnTo>
                  <a:lnTo>
                    <a:pt x="7623" y="0"/>
                  </a:lnTo>
                  <a:lnTo>
                    <a:pt x="7623"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2"/>
            <p:cNvSpPr/>
            <p:nvPr/>
          </p:nvSpPr>
          <p:spPr>
            <a:xfrm>
              <a:off x="1525475"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2"/>
            <p:cNvSpPr/>
            <p:nvPr/>
          </p:nvSpPr>
          <p:spPr>
            <a:xfrm>
              <a:off x="1369600"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1"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1" y="171"/>
                  </a:lnTo>
                  <a:lnTo>
                    <a:pt x="537" y="73"/>
                  </a:lnTo>
                  <a:lnTo>
                    <a:pt x="707" y="25"/>
                  </a:lnTo>
                  <a:lnTo>
                    <a:pt x="878" y="0"/>
                  </a:lnTo>
                  <a:lnTo>
                    <a:pt x="878"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2"/>
            <p:cNvSpPr/>
            <p:nvPr/>
          </p:nvSpPr>
          <p:spPr>
            <a:xfrm>
              <a:off x="1369600" y="2604200"/>
              <a:ext cx="199750" cy="40825"/>
            </a:xfrm>
            <a:custGeom>
              <a:avLst/>
              <a:gdLst/>
              <a:ahLst/>
              <a:cxnLst/>
              <a:rect l="l" t="t" r="r" b="b"/>
              <a:pathLst>
                <a:path w="7990" h="1633" fill="none" extrusionOk="0">
                  <a:moveTo>
                    <a:pt x="7989" y="0"/>
                  </a:moveTo>
                  <a:lnTo>
                    <a:pt x="7989" y="0"/>
                  </a:lnTo>
                  <a:lnTo>
                    <a:pt x="7575" y="366"/>
                  </a:lnTo>
                  <a:lnTo>
                    <a:pt x="7137" y="707"/>
                  </a:lnTo>
                  <a:lnTo>
                    <a:pt x="6650" y="975"/>
                  </a:lnTo>
                  <a:lnTo>
                    <a:pt x="6163" y="1218"/>
                  </a:lnTo>
                  <a:lnTo>
                    <a:pt x="5627" y="1389"/>
                  </a:lnTo>
                  <a:lnTo>
                    <a:pt x="5115" y="1535"/>
                  </a:lnTo>
                  <a:lnTo>
                    <a:pt x="4555" y="1608"/>
                  </a:lnTo>
                  <a:lnTo>
                    <a:pt x="3995" y="1632"/>
                  </a:lnTo>
                  <a:lnTo>
                    <a:pt x="3995" y="1632"/>
                  </a:lnTo>
                  <a:lnTo>
                    <a:pt x="3435" y="1608"/>
                  </a:lnTo>
                  <a:lnTo>
                    <a:pt x="2875" y="1535"/>
                  </a:lnTo>
                  <a:lnTo>
                    <a:pt x="2363" y="1389"/>
                  </a:lnTo>
                  <a:lnTo>
                    <a:pt x="1828" y="1218"/>
                  </a:lnTo>
                  <a:lnTo>
                    <a:pt x="1340" y="975"/>
                  </a:lnTo>
                  <a:lnTo>
                    <a:pt x="853" y="707"/>
                  </a:lnTo>
                  <a:lnTo>
                    <a:pt x="415" y="366"/>
                  </a:lnTo>
                  <a:lnTo>
                    <a:pt x="1"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6" name="Google Shape;976;p52"/>
          <p:cNvGrpSpPr/>
          <p:nvPr/>
        </p:nvGrpSpPr>
        <p:grpSpPr>
          <a:xfrm>
            <a:off x="1492520" y="2088866"/>
            <a:ext cx="320399" cy="320378"/>
            <a:chOff x="1951075" y="2333250"/>
            <a:chExt cx="381200" cy="381175"/>
          </a:xfrm>
        </p:grpSpPr>
        <p:sp>
          <p:nvSpPr>
            <p:cNvPr id="977" name="Google Shape;977;p52"/>
            <p:cNvSpPr/>
            <p:nvPr/>
          </p:nvSpPr>
          <p:spPr>
            <a:xfrm>
              <a:off x="1951075" y="2333250"/>
              <a:ext cx="381200" cy="381175"/>
            </a:xfrm>
            <a:custGeom>
              <a:avLst/>
              <a:gdLst/>
              <a:ahLst/>
              <a:cxnLst/>
              <a:rect l="l" t="t" r="r" b="b"/>
              <a:pathLst>
                <a:path w="15248" h="15247" fill="none" extrusionOk="0">
                  <a:moveTo>
                    <a:pt x="7624" y="0"/>
                  </a:moveTo>
                  <a:lnTo>
                    <a:pt x="7624" y="0"/>
                  </a:lnTo>
                  <a:lnTo>
                    <a:pt x="7234" y="0"/>
                  </a:lnTo>
                  <a:lnTo>
                    <a:pt x="6845" y="49"/>
                  </a:lnTo>
                  <a:lnTo>
                    <a:pt x="6455" y="98"/>
                  </a:lnTo>
                  <a:lnTo>
                    <a:pt x="6090" y="147"/>
                  </a:lnTo>
                  <a:lnTo>
                    <a:pt x="5724" y="244"/>
                  </a:lnTo>
                  <a:lnTo>
                    <a:pt x="5359" y="341"/>
                  </a:lnTo>
                  <a:lnTo>
                    <a:pt x="4994" y="463"/>
                  </a:lnTo>
                  <a:lnTo>
                    <a:pt x="4653" y="609"/>
                  </a:lnTo>
                  <a:lnTo>
                    <a:pt x="4312" y="755"/>
                  </a:lnTo>
                  <a:lnTo>
                    <a:pt x="3995" y="926"/>
                  </a:lnTo>
                  <a:lnTo>
                    <a:pt x="3678" y="1096"/>
                  </a:lnTo>
                  <a:lnTo>
                    <a:pt x="3362" y="1291"/>
                  </a:lnTo>
                  <a:lnTo>
                    <a:pt x="3070" y="1510"/>
                  </a:lnTo>
                  <a:lnTo>
                    <a:pt x="2777" y="1730"/>
                  </a:lnTo>
                  <a:lnTo>
                    <a:pt x="2509" y="1973"/>
                  </a:lnTo>
                  <a:lnTo>
                    <a:pt x="2242" y="2241"/>
                  </a:lnTo>
                  <a:lnTo>
                    <a:pt x="1974" y="2509"/>
                  </a:lnTo>
                  <a:lnTo>
                    <a:pt x="1730" y="2777"/>
                  </a:lnTo>
                  <a:lnTo>
                    <a:pt x="1511" y="3069"/>
                  </a:lnTo>
                  <a:lnTo>
                    <a:pt x="1292" y="3361"/>
                  </a:lnTo>
                  <a:lnTo>
                    <a:pt x="1097" y="3678"/>
                  </a:lnTo>
                  <a:lnTo>
                    <a:pt x="926" y="3995"/>
                  </a:lnTo>
                  <a:lnTo>
                    <a:pt x="756" y="4311"/>
                  </a:lnTo>
                  <a:lnTo>
                    <a:pt x="610" y="4652"/>
                  </a:lnTo>
                  <a:lnTo>
                    <a:pt x="464" y="4993"/>
                  </a:lnTo>
                  <a:lnTo>
                    <a:pt x="342" y="5358"/>
                  </a:lnTo>
                  <a:lnTo>
                    <a:pt x="244" y="5724"/>
                  </a:lnTo>
                  <a:lnTo>
                    <a:pt x="147" y="6089"/>
                  </a:lnTo>
                  <a:lnTo>
                    <a:pt x="98" y="6454"/>
                  </a:lnTo>
                  <a:lnTo>
                    <a:pt x="50" y="6844"/>
                  </a:lnTo>
                  <a:lnTo>
                    <a:pt x="1" y="7234"/>
                  </a:lnTo>
                  <a:lnTo>
                    <a:pt x="1" y="7623"/>
                  </a:lnTo>
                  <a:lnTo>
                    <a:pt x="1" y="7623"/>
                  </a:lnTo>
                  <a:lnTo>
                    <a:pt x="1" y="8013"/>
                  </a:lnTo>
                  <a:lnTo>
                    <a:pt x="50" y="8403"/>
                  </a:lnTo>
                  <a:lnTo>
                    <a:pt x="98" y="8793"/>
                  </a:lnTo>
                  <a:lnTo>
                    <a:pt x="147" y="9158"/>
                  </a:lnTo>
                  <a:lnTo>
                    <a:pt x="244" y="9523"/>
                  </a:lnTo>
                  <a:lnTo>
                    <a:pt x="342" y="9889"/>
                  </a:lnTo>
                  <a:lnTo>
                    <a:pt x="464" y="10254"/>
                  </a:lnTo>
                  <a:lnTo>
                    <a:pt x="610" y="10595"/>
                  </a:lnTo>
                  <a:lnTo>
                    <a:pt x="756" y="10936"/>
                  </a:lnTo>
                  <a:lnTo>
                    <a:pt x="926" y="11252"/>
                  </a:lnTo>
                  <a:lnTo>
                    <a:pt x="1097" y="11569"/>
                  </a:lnTo>
                  <a:lnTo>
                    <a:pt x="1292" y="11886"/>
                  </a:lnTo>
                  <a:lnTo>
                    <a:pt x="1511" y="12178"/>
                  </a:lnTo>
                  <a:lnTo>
                    <a:pt x="1730" y="12470"/>
                  </a:lnTo>
                  <a:lnTo>
                    <a:pt x="1974" y="12738"/>
                  </a:lnTo>
                  <a:lnTo>
                    <a:pt x="2242" y="13006"/>
                  </a:lnTo>
                  <a:lnTo>
                    <a:pt x="2509" y="13274"/>
                  </a:lnTo>
                  <a:lnTo>
                    <a:pt x="2777" y="13517"/>
                  </a:lnTo>
                  <a:lnTo>
                    <a:pt x="3070" y="13737"/>
                  </a:lnTo>
                  <a:lnTo>
                    <a:pt x="3362" y="13956"/>
                  </a:lnTo>
                  <a:lnTo>
                    <a:pt x="3678" y="14151"/>
                  </a:lnTo>
                  <a:lnTo>
                    <a:pt x="3995" y="14321"/>
                  </a:lnTo>
                  <a:lnTo>
                    <a:pt x="4312" y="14492"/>
                  </a:lnTo>
                  <a:lnTo>
                    <a:pt x="4653" y="14638"/>
                  </a:lnTo>
                  <a:lnTo>
                    <a:pt x="4994" y="14784"/>
                  </a:lnTo>
                  <a:lnTo>
                    <a:pt x="5359" y="14906"/>
                  </a:lnTo>
                  <a:lnTo>
                    <a:pt x="5724" y="15003"/>
                  </a:lnTo>
                  <a:lnTo>
                    <a:pt x="6090" y="15100"/>
                  </a:lnTo>
                  <a:lnTo>
                    <a:pt x="6455" y="15149"/>
                  </a:lnTo>
                  <a:lnTo>
                    <a:pt x="6845"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1" y="13517"/>
                  </a:lnTo>
                  <a:lnTo>
                    <a:pt x="12739" y="13274"/>
                  </a:lnTo>
                  <a:lnTo>
                    <a:pt x="13006" y="13006"/>
                  </a:lnTo>
                  <a:lnTo>
                    <a:pt x="13274" y="12738"/>
                  </a:lnTo>
                  <a:lnTo>
                    <a:pt x="13518" y="12470"/>
                  </a:lnTo>
                  <a:lnTo>
                    <a:pt x="13737" y="12178"/>
                  </a:lnTo>
                  <a:lnTo>
                    <a:pt x="13956" y="11886"/>
                  </a:lnTo>
                  <a:lnTo>
                    <a:pt x="14151" y="11569"/>
                  </a:lnTo>
                  <a:lnTo>
                    <a:pt x="14322" y="11252"/>
                  </a:lnTo>
                  <a:lnTo>
                    <a:pt x="14492" y="10936"/>
                  </a:lnTo>
                  <a:lnTo>
                    <a:pt x="14638" y="10595"/>
                  </a:lnTo>
                  <a:lnTo>
                    <a:pt x="14784" y="10254"/>
                  </a:lnTo>
                  <a:lnTo>
                    <a:pt x="14906" y="9889"/>
                  </a:lnTo>
                  <a:lnTo>
                    <a:pt x="15004"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4" y="5724"/>
                  </a:lnTo>
                  <a:lnTo>
                    <a:pt x="14906" y="5358"/>
                  </a:lnTo>
                  <a:lnTo>
                    <a:pt x="14784" y="4993"/>
                  </a:lnTo>
                  <a:lnTo>
                    <a:pt x="14638" y="4652"/>
                  </a:lnTo>
                  <a:lnTo>
                    <a:pt x="14492" y="4311"/>
                  </a:lnTo>
                  <a:lnTo>
                    <a:pt x="14322" y="3995"/>
                  </a:lnTo>
                  <a:lnTo>
                    <a:pt x="14151" y="3678"/>
                  </a:lnTo>
                  <a:lnTo>
                    <a:pt x="13956" y="3361"/>
                  </a:lnTo>
                  <a:lnTo>
                    <a:pt x="13737" y="3069"/>
                  </a:lnTo>
                  <a:lnTo>
                    <a:pt x="13518" y="2777"/>
                  </a:lnTo>
                  <a:lnTo>
                    <a:pt x="13274" y="2509"/>
                  </a:lnTo>
                  <a:lnTo>
                    <a:pt x="13006" y="2241"/>
                  </a:lnTo>
                  <a:lnTo>
                    <a:pt x="12739" y="1973"/>
                  </a:lnTo>
                  <a:lnTo>
                    <a:pt x="12471"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2"/>
            <p:cNvSpPr/>
            <p:nvPr/>
          </p:nvSpPr>
          <p:spPr>
            <a:xfrm>
              <a:off x="2197675" y="2503125"/>
              <a:ext cx="43875" cy="47525"/>
            </a:xfrm>
            <a:custGeom>
              <a:avLst/>
              <a:gdLst/>
              <a:ahLst/>
              <a:cxnLst/>
              <a:rect l="l" t="t" r="r" b="b"/>
              <a:pathLst>
                <a:path w="1755" h="1901" fill="none" extrusionOk="0">
                  <a:moveTo>
                    <a:pt x="877" y="0"/>
                  </a:move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2"/>
            <p:cNvSpPr/>
            <p:nvPr/>
          </p:nvSpPr>
          <p:spPr>
            <a:xfrm>
              <a:off x="2041800"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2"/>
            <p:cNvSpPr/>
            <p:nvPr/>
          </p:nvSpPr>
          <p:spPr>
            <a:xfrm>
              <a:off x="2041800" y="2584100"/>
              <a:ext cx="199750" cy="41425"/>
            </a:xfrm>
            <a:custGeom>
              <a:avLst/>
              <a:gdLst/>
              <a:ahLst/>
              <a:cxnLst/>
              <a:rect l="l" t="t" r="r" b="b"/>
              <a:pathLst>
                <a:path w="7990" h="1657" fill="none" extrusionOk="0">
                  <a:moveTo>
                    <a:pt x="1" y="1657"/>
                  </a:moveTo>
                  <a:lnTo>
                    <a:pt x="1" y="1657"/>
                  </a:lnTo>
                  <a:lnTo>
                    <a:pt x="415" y="1291"/>
                  </a:lnTo>
                  <a:lnTo>
                    <a:pt x="853" y="950"/>
                  </a:lnTo>
                  <a:lnTo>
                    <a:pt x="1340" y="683"/>
                  </a:lnTo>
                  <a:lnTo>
                    <a:pt x="1827" y="439"/>
                  </a:lnTo>
                  <a:lnTo>
                    <a:pt x="2363" y="244"/>
                  </a:lnTo>
                  <a:lnTo>
                    <a:pt x="2875" y="122"/>
                  </a:lnTo>
                  <a:lnTo>
                    <a:pt x="3435" y="49"/>
                  </a:lnTo>
                  <a:lnTo>
                    <a:pt x="3995" y="1"/>
                  </a:lnTo>
                  <a:lnTo>
                    <a:pt x="3995" y="1"/>
                  </a:lnTo>
                  <a:lnTo>
                    <a:pt x="4555" y="49"/>
                  </a:lnTo>
                  <a:lnTo>
                    <a:pt x="5115" y="122"/>
                  </a:lnTo>
                  <a:lnTo>
                    <a:pt x="5627" y="244"/>
                  </a:lnTo>
                  <a:lnTo>
                    <a:pt x="6163" y="439"/>
                  </a:lnTo>
                  <a:lnTo>
                    <a:pt x="6650" y="683"/>
                  </a:lnTo>
                  <a:lnTo>
                    <a:pt x="7137" y="950"/>
                  </a:lnTo>
                  <a:lnTo>
                    <a:pt x="7575" y="1291"/>
                  </a:lnTo>
                  <a:lnTo>
                    <a:pt x="7989" y="1657"/>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1" name="Google Shape;981;p52"/>
          <p:cNvGrpSpPr/>
          <p:nvPr/>
        </p:nvGrpSpPr>
        <p:grpSpPr>
          <a:xfrm>
            <a:off x="2057504" y="2088866"/>
            <a:ext cx="320378" cy="320378"/>
            <a:chOff x="2623275" y="2333250"/>
            <a:chExt cx="381175" cy="381175"/>
          </a:xfrm>
        </p:grpSpPr>
        <p:sp>
          <p:nvSpPr>
            <p:cNvPr id="982" name="Google Shape;982;p52"/>
            <p:cNvSpPr/>
            <p:nvPr/>
          </p:nvSpPr>
          <p:spPr>
            <a:xfrm>
              <a:off x="2623275" y="2333250"/>
              <a:ext cx="381175" cy="381175"/>
            </a:xfrm>
            <a:custGeom>
              <a:avLst/>
              <a:gdLst/>
              <a:ahLst/>
              <a:cxnLst/>
              <a:rect l="l" t="t" r="r" b="b"/>
              <a:pathLst>
                <a:path w="15247" h="15247" fill="none" extrusionOk="0">
                  <a:moveTo>
                    <a:pt x="7624" y="0"/>
                  </a:moveTo>
                  <a:lnTo>
                    <a:pt x="7624" y="0"/>
                  </a:lnTo>
                  <a:lnTo>
                    <a:pt x="7234" y="0"/>
                  </a:lnTo>
                  <a:lnTo>
                    <a:pt x="6844" y="49"/>
                  </a:lnTo>
                  <a:lnTo>
                    <a:pt x="6455" y="98"/>
                  </a:lnTo>
                  <a:lnTo>
                    <a:pt x="6089" y="147"/>
                  </a:lnTo>
                  <a:lnTo>
                    <a:pt x="5724" y="244"/>
                  </a:lnTo>
                  <a:lnTo>
                    <a:pt x="5359" y="341"/>
                  </a:lnTo>
                  <a:lnTo>
                    <a:pt x="4994" y="463"/>
                  </a:lnTo>
                  <a:lnTo>
                    <a:pt x="4653" y="609"/>
                  </a:lnTo>
                  <a:lnTo>
                    <a:pt x="4312" y="755"/>
                  </a:lnTo>
                  <a:lnTo>
                    <a:pt x="3995" y="926"/>
                  </a:lnTo>
                  <a:lnTo>
                    <a:pt x="3678" y="1096"/>
                  </a:lnTo>
                  <a:lnTo>
                    <a:pt x="3362" y="1291"/>
                  </a:lnTo>
                  <a:lnTo>
                    <a:pt x="3069" y="1510"/>
                  </a:lnTo>
                  <a:lnTo>
                    <a:pt x="2777" y="1730"/>
                  </a:lnTo>
                  <a:lnTo>
                    <a:pt x="2509" y="1973"/>
                  </a:lnTo>
                  <a:lnTo>
                    <a:pt x="2241" y="2241"/>
                  </a:lnTo>
                  <a:lnTo>
                    <a:pt x="1973" y="2509"/>
                  </a:lnTo>
                  <a:lnTo>
                    <a:pt x="1730" y="2777"/>
                  </a:lnTo>
                  <a:lnTo>
                    <a:pt x="1511" y="3069"/>
                  </a:lnTo>
                  <a:lnTo>
                    <a:pt x="1292" y="3361"/>
                  </a:lnTo>
                  <a:lnTo>
                    <a:pt x="1097" y="3678"/>
                  </a:lnTo>
                  <a:lnTo>
                    <a:pt x="926" y="3995"/>
                  </a:lnTo>
                  <a:lnTo>
                    <a:pt x="756" y="4311"/>
                  </a:lnTo>
                  <a:lnTo>
                    <a:pt x="610" y="4652"/>
                  </a:lnTo>
                  <a:lnTo>
                    <a:pt x="463" y="4993"/>
                  </a:lnTo>
                  <a:lnTo>
                    <a:pt x="342" y="5358"/>
                  </a:lnTo>
                  <a:lnTo>
                    <a:pt x="244" y="5724"/>
                  </a:lnTo>
                  <a:lnTo>
                    <a:pt x="147" y="6089"/>
                  </a:lnTo>
                  <a:lnTo>
                    <a:pt x="98" y="6454"/>
                  </a:lnTo>
                  <a:lnTo>
                    <a:pt x="49" y="6844"/>
                  </a:lnTo>
                  <a:lnTo>
                    <a:pt x="1" y="7234"/>
                  </a:lnTo>
                  <a:lnTo>
                    <a:pt x="1" y="7623"/>
                  </a:lnTo>
                  <a:lnTo>
                    <a:pt x="1" y="7623"/>
                  </a:lnTo>
                  <a:lnTo>
                    <a:pt x="1" y="8013"/>
                  </a:lnTo>
                  <a:lnTo>
                    <a:pt x="49" y="8403"/>
                  </a:lnTo>
                  <a:lnTo>
                    <a:pt x="98" y="8793"/>
                  </a:lnTo>
                  <a:lnTo>
                    <a:pt x="147" y="9158"/>
                  </a:lnTo>
                  <a:lnTo>
                    <a:pt x="244" y="9523"/>
                  </a:lnTo>
                  <a:lnTo>
                    <a:pt x="342" y="9889"/>
                  </a:lnTo>
                  <a:lnTo>
                    <a:pt x="463" y="10254"/>
                  </a:lnTo>
                  <a:lnTo>
                    <a:pt x="610" y="10595"/>
                  </a:lnTo>
                  <a:lnTo>
                    <a:pt x="756" y="10936"/>
                  </a:lnTo>
                  <a:lnTo>
                    <a:pt x="926" y="11252"/>
                  </a:lnTo>
                  <a:lnTo>
                    <a:pt x="1097" y="11569"/>
                  </a:lnTo>
                  <a:lnTo>
                    <a:pt x="1292" y="11886"/>
                  </a:lnTo>
                  <a:lnTo>
                    <a:pt x="1511" y="12178"/>
                  </a:lnTo>
                  <a:lnTo>
                    <a:pt x="1730" y="12470"/>
                  </a:lnTo>
                  <a:lnTo>
                    <a:pt x="1973" y="12738"/>
                  </a:lnTo>
                  <a:lnTo>
                    <a:pt x="2241" y="13006"/>
                  </a:lnTo>
                  <a:lnTo>
                    <a:pt x="2509" y="13274"/>
                  </a:lnTo>
                  <a:lnTo>
                    <a:pt x="2777" y="13517"/>
                  </a:lnTo>
                  <a:lnTo>
                    <a:pt x="3069" y="13737"/>
                  </a:lnTo>
                  <a:lnTo>
                    <a:pt x="3362" y="13956"/>
                  </a:lnTo>
                  <a:lnTo>
                    <a:pt x="3678" y="14151"/>
                  </a:lnTo>
                  <a:lnTo>
                    <a:pt x="3995" y="14321"/>
                  </a:lnTo>
                  <a:lnTo>
                    <a:pt x="4312" y="14492"/>
                  </a:lnTo>
                  <a:lnTo>
                    <a:pt x="4653" y="14638"/>
                  </a:lnTo>
                  <a:lnTo>
                    <a:pt x="4994" y="14784"/>
                  </a:lnTo>
                  <a:lnTo>
                    <a:pt x="5359" y="14906"/>
                  </a:lnTo>
                  <a:lnTo>
                    <a:pt x="5724" y="15003"/>
                  </a:lnTo>
                  <a:lnTo>
                    <a:pt x="6089" y="15100"/>
                  </a:lnTo>
                  <a:lnTo>
                    <a:pt x="6455" y="15149"/>
                  </a:lnTo>
                  <a:lnTo>
                    <a:pt x="6844"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0" y="13517"/>
                  </a:lnTo>
                  <a:lnTo>
                    <a:pt x="12738" y="13274"/>
                  </a:lnTo>
                  <a:lnTo>
                    <a:pt x="13006" y="13006"/>
                  </a:lnTo>
                  <a:lnTo>
                    <a:pt x="13274" y="12738"/>
                  </a:lnTo>
                  <a:lnTo>
                    <a:pt x="13518" y="12470"/>
                  </a:lnTo>
                  <a:lnTo>
                    <a:pt x="13737" y="12178"/>
                  </a:lnTo>
                  <a:lnTo>
                    <a:pt x="13956" y="11886"/>
                  </a:lnTo>
                  <a:lnTo>
                    <a:pt x="14151" y="11569"/>
                  </a:lnTo>
                  <a:lnTo>
                    <a:pt x="14321" y="11252"/>
                  </a:lnTo>
                  <a:lnTo>
                    <a:pt x="14492" y="10936"/>
                  </a:lnTo>
                  <a:lnTo>
                    <a:pt x="14638" y="10595"/>
                  </a:lnTo>
                  <a:lnTo>
                    <a:pt x="14784" y="10254"/>
                  </a:lnTo>
                  <a:lnTo>
                    <a:pt x="14906" y="9889"/>
                  </a:lnTo>
                  <a:lnTo>
                    <a:pt x="15003"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3" y="5724"/>
                  </a:lnTo>
                  <a:lnTo>
                    <a:pt x="14906" y="5358"/>
                  </a:lnTo>
                  <a:lnTo>
                    <a:pt x="14784" y="4993"/>
                  </a:lnTo>
                  <a:lnTo>
                    <a:pt x="14638" y="4652"/>
                  </a:lnTo>
                  <a:lnTo>
                    <a:pt x="14492" y="4311"/>
                  </a:lnTo>
                  <a:lnTo>
                    <a:pt x="14321" y="3995"/>
                  </a:lnTo>
                  <a:lnTo>
                    <a:pt x="14151" y="3678"/>
                  </a:lnTo>
                  <a:lnTo>
                    <a:pt x="13956" y="3361"/>
                  </a:lnTo>
                  <a:lnTo>
                    <a:pt x="13737" y="3069"/>
                  </a:lnTo>
                  <a:lnTo>
                    <a:pt x="13518" y="2777"/>
                  </a:lnTo>
                  <a:lnTo>
                    <a:pt x="13274" y="2509"/>
                  </a:lnTo>
                  <a:lnTo>
                    <a:pt x="13006" y="2241"/>
                  </a:lnTo>
                  <a:lnTo>
                    <a:pt x="12738" y="1973"/>
                  </a:lnTo>
                  <a:lnTo>
                    <a:pt x="12470"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2"/>
            <p:cNvSpPr/>
            <p:nvPr/>
          </p:nvSpPr>
          <p:spPr>
            <a:xfrm>
              <a:off x="2869875" y="2503125"/>
              <a:ext cx="43875" cy="47525"/>
            </a:xfrm>
            <a:custGeom>
              <a:avLst/>
              <a:gdLst/>
              <a:ahLst/>
              <a:cxnLst/>
              <a:rect l="l" t="t" r="r" b="b"/>
              <a:pathLst>
                <a:path w="1755" h="1901" fill="none" extrusionOk="0">
                  <a:moveTo>
                    <a:pt x="877" y="0"/>
                  </a:moveTo>
                  <a:lnTo>
                    <a:pt x="877" y="0"/>
                  </a:lnTo>
                  <a:lnTo>
                    <a:pt x="1048" y="25"/>
                  </a:lnTo>
                  <a:lnTo>
                    <a:pt x="1218" y="73"/>
                  </a:lnTo>
                  <a:lnTo>
                    <a:pt x="1364" y="171"/>
                  </a:lnTo>
                  <a:lnTo>
                    <a:pt x="1510" y="268"/>
                  </a:lnTo>
                  <a:lnTo>
                    <a:pt x="1608" y="414"/>
                  </a:lnTo>
                  <a:lnTo>
                    <a:pt x="1681" y="585"/>
                  </a:lnTo>
                  <a:lnTo>
                    <a:pt x="1730" y="755"/>
                  </a:lnTo>
                  <a:lnTo>
                    <a:pt x="1754" y="950"/>
                  </a:lnTo>
                  <a:lnTo>
                    <a:pt x="1754" y="950"/>
                  </a:lnTo>
                  <a:lnTo>
                    <a:pt x="1730" y="1145"/>
                  </a:lnTo>
                  <a:lnTo>
                    <a:pt x="1681" y="1316"/>
                  </a:lnTo>
                  <a:lnTo>
                    <a:pt x="1608" y="1486"/>
                  </a:lnTo>
                  <a:lnTo>
                    <a:pt x="1510" y="1632"/>
                  </a:lnTo>
                  <a:lnTo>
                    <a:pt x="1364"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0" y="950"/>
                  </a:lnTo>
                  <a:lnTo>
                    <a:pt x="0" y="950"/>
                  </a:lnTo>
                  <a:lnTo>
                    <a:pt x="25" y="755"/>
                  </a:lnTo>
                  <a:lnTo>
                    <a:pt x="74" y="585"/>
                  </a:lnTo>
                  <a:lnTo>
                    <a:pt x="147" y="414"/>
                  </a:lnTo>
                  <a:lnTo>
                    <a:pt x="244" y="268"/>
                  </a:lnTo>
                  <a:lnTo>
                    <a:pt x="390" y="171"/>
                  </a:lnTo>
                  <a:lnTo>
                    <a:pt x="536" y="73"/>
                  </a:lnTo>
                  <a:lnTo>
                    <a:pt x="707" y="25"/>
                  </a:lnTo>
                  <a:lnTo>
                    <a:pt x="877" y="0"/>
                  </a:lnTo>
                  <a:lnTo>
                    <a:pt x="877"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2"/>
            <p:cNvSpPr/>
            <p:nvPr/>
          </p:nvSpPr>
          <p:spPr>
            <a:xfrm>
              <a:off x="2714000" y="2503125"/>
              <a:ext cx="43875" cy="47525"/>
            </a:xfrm>
            <a:custGeom>
              <a:avLst/>
              <a:gdLst/>
              <a:ahLst/>
              <a:cxnLst/>
              <a:rect l="l" t="t" r="r" b="b"/>
              <a:pathLst>
                <a:path w="1755" h="1901" fill="none" extrusionOk="0">
                  <a:moveTo>
                    <a:pt x="877" y="1900"/>
                  </a:move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2"/>
            <p:cNvSpPr/>
            <p:nvPr/>
          </p:nvSpPr>
          <p:spPr>
            <a:xfrm>
              <a:off x="2810200" y="2595675"/>
              <a:ext cx="99875" cy="31075"/>
            </a:xfrm>
            <a:custGeom>
              <a:avLst/>
              <a:gdLst/>
              <a:ahLst/>
              <a:cxnLst/>
              <a:rect l="l" t="t" r="r" b="b"/>
              <a:pathLst>
                <a:path w="3995" h="1243" fill="none" extrusionOk="0">
                  <a:moveTo>
                    <a:pt x="1" y="1242"/>
                  </a:moveTo>
                  <a:lnTo>
                    <a:pt x="3995"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52"/>
          <p:cNvGrpSpPr/>
          <p:nvPr/>
        </p:nvGrpSpPr>
        <p:grpSpPr>
          <a:xfrm>
            <a:off x="2697209" y="2033603"/>
            <a:ext cx="170937" cy="426827"/>
            <a:chOff x="3384375" y="2267500"/>
            <a:chExt cx="203375" cy="507825"/>
          </a:xfrm>
        </p:grpSpPr>
        <p:sp>
          <p:nvSpPr>
            <p:cNvPr id="987" name="Google Shape;987;p52"/>
            <p:cNvSpPr/>
            <p:nvPr/>
          </p:nvSpPr>
          <p:spPr>
            <a:xfrm>
              <a:off x="3384375" y="2373425"/>
              <a:ext cx="203375" cy="401900"/>
            </a:xfrm>
            <a:custGeom>
              <a:avLst/>
              <a:gdLst/>
              <a:ahLst/>
              <a:cxnLst/>
              <a:rect l="l" t="t" r="r" b="b"/>
              <a:pathLst>
                <a:path w="8135" h="16076" fill="none" extrusionOk="0">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2"/>
            <p:cNvSpPr/>
            <p:nvPr/>
          </p:nvSpPr>
          <p:spPr>
            <a:xfrm>
              <a:off x="3443425" y="2267500"/>
              <a:ext cx="85275" cy="93775"/>
            </a:xfrm>
            <a:custGeom>
              <a:avLst/>
              <a:gdLst/>
              <a:ahLst/>
              <a:cxnLst/>
              <a:rect l="l" t="t" r="r" b="b"/>
              <a:pathLst>
                <a:path w="3411" h="3751" fill="none" extrusionOk="0">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52"/>
          <p:cNvGrpSpPr/>
          <p:nvPr/>
        </p:nvGrpSpPr>
        <p:grpSpPr>
          <a:xfrm>
            <a:off x="3842516" y="2087836"/>
            <a:ext cx="140237" cy="318339"/>
            <a:chOff x="4747025" y="2332025"/>
            <a:chExt cx="166850" cy="378750"/>
          </a:xfrm>
        </p:grpSpPr>
        <p:sp>
          <p:nvSpPr>
            <p:cNvPr id="990" name="Google Shape;990;p52"/>
            <p:cNvSpPr/>
            <p:nvPr/>
          </p:nvSpPr>
          <p:spPr>
            <a:xfrm>
              <a:off x="4747025" y="2427025"/>
              <a:ext cx="166850" cy="283750"/>
            </a:xfrm>
            <a:custGeom>
              <a:avLst/>
              <a:gdLst/>
              <a:ahLst/>
              <a:cxnLst/>
              <a:rect l="l" t="t" r="r" b="b"/>
              <a:pathLst>
                <a:path w="6674" h="11350" fill="none" extrusionOk="0">
                  <a:moveTo>
                    <a:pt x="4019" y="0"/>
                  </a:moveTo>
                  <a:lnTo>
                    <a:pt x="4019" y="0"/>
                  </a:lnTo>
                  <a:lnTo>
                    <a:pt x="3873" y="73"/>
                  </a:lnTo>
                  <a:lnTo>
                    <a:pt x="3703" y="122"/>
                  </a:lnTo>
                  <a:lnTo>
                    <a:pt x="3508" y="171"/>
                  </a:lnTo>
                  <a:lnTo>
                    <a:pt x="3337" y="171"/>
                  </a:lnTo>
                  <a:lnTo>
                    <a:pt x="3337" y="171"/>
                  </a:lnTo>
                  <a:lnTo>
                    <a:pt x="3167" y="171"/>
                  </a:lnTo>
                  <a:lnTo>
                    <a:pt x="2996" y="146"/>
                  </a:lnTo>
                  <a:lnTo>
                    <a:pt x="2826" y="73"/>
                  </a:lnTo>
                  <a:lnTo>
                    <a:pt x="2655" y="24"/>
                  </a:lnTo>
                  <a:lnTo>
                    <a:pt x="2655" y="24"/>
                  </a:lnTo>
                  <a:lnTo>
                    <a:pt x="2412" y="24"/>
                  </a:lnTo>
                  <a:lnTo>
                    <a:pt x="2168" y="97"/>
                  </a:lnTo>
                  <a:lnTo>
                    <a:pt x="1949" y="171"/>
                  </a:lnTo>
                  <a:lnTo>
                    <a:pt x="1706" y="317"/>
                  </a:lnTo>
                  <a:lnTo>
                    <a:pt x="1486" y="487"/>
                  </a:lnTo>
                  <a:lnTo>
                    <a:pt x="1243" y="682"/>
                  </a:lnTo>
                  <a:lnTo>
                    <a:pt x="1048" y="926"/>
                  </a:lnTo>
                  <a:lnTo>
                    <a:pt x="853" y="1193"/>
                  </a:lnTo>
                  <a:lnTo>
                    <a:pt x="658" y="1510"/>
                  </a:lnTo>
                  <a:lnTo>
                    <a:pt x="512" y="1851"/>
                  </a:lnTo>
                  <a:lnTo>
                    <a:pt x="366" y="2216"/>
                  </a:lnTo>
                  <a:lnTo>
                    <a:pt x="244" y="2630"/>
                  </a:lnTo>
                  <a:lnTo>
                    <a:pt x="123" y="3093"/>
                  </a:lnTo>
                  <a:lnTo>
                    <a:pt x="49" y="3580"/>
                  </a:lnTo>
                  <a:lnTo>
                    <a:pt x="1" y="4092"/>
                  </a:lnTo>
                  <a:lnTo>
                    <a:pt x="1" y="4652"/>
                  </a:lnTo>
                  <a:lnTo>
                    <a:pt x="1" y="4652"/>
                  </a:lnTo>
                  <a:lnTo>
                    <a:pt x="1" y="4774"/>
                  </a:lnTo>
                  <a:lnTo>
                    <a:pt x="25" y="4895"/>
                  </a:lnTo>
                  <a:lnTo>
                    <a:pt x="74" y="4993"/>
                  </a:lnTo>
                  <a:lnTo>
                    <a:pt x="147" y="5090"/>
                  </a:lnTo>
                  <a:lnTo>
                    <a:pt x="220" y="5163"/>
                  </a:lnTo>
                  <a:lnTo>
                    <a:pt x="317" y="5236"/>
                  </a:lnTo>
                  <a:lnTo>
                    <a:pt x="415" y="5261"/>
                  </a:lnTo>
                  <a:lnTo>
                    <a:pt x="537" y="5285"/>
                  </a:lnTo>
                  <a:lnTo>
                    <a:pt x="537" y="5285"/>
                  </a:lnTo>
                  <a:lnTo>
                    <a:pt x="658" y="5261"/>
                  </a:lnTo>
                  <a:lnTo>
                    <a:pt x="756" y="5236"/>
                  </a:lnTo>
                  <a:lnTo>
                    <a:pt x="853" y="5163"/>
                  </a:lnTo>
                  <a:lnTo>
                    <a:pt x="926" y="5090"/>
                  </a:lnTo>
                  <a:lnTo>
                    <a:pt x="999" y="4993"/>
                  </a:lnTo>
                  <a:lnTo>
                    <a:pt x="1024" y="4895"/>
                  </a:lnTo>
                  <a:lnTo>
                    <a:pt x="1048" y="4774"/>
                  </a:lnTo>
                  <a:lnTo>
                    <a:pt x="1072" y="4652"/>
                  </a:lnTo>
                  <a:lnTo>
                    <a:pt x="1072" y="4652"/>
                  </a:lnTo>
                  <a:lnTo>
                    <a:pt x="1097" y="4189"/>
                  </a:lnTo>
                  <a:lnTo>
                    <a:pt x="1145" y="3726"/>
                  </a:lnTo>
                  <a:lnTo>
                    <a:pt x="1218" y="3312"/>
                  </a:lnTo>
                  <a:lnTo>
                    <a:pt x="1316" y="2923"/>
                  </a:lnTo>
                  <a:lnTo>
                    <a:pt x="1438" y="2582"/>
                  </a:lnTo>
                  <a:lnTo>
                    <a:pt x="1535" y="2338"/>
                  </a:lnTo>
                  <a:lnTo>
                    <a:pt x="1633" y="2168"/>
                  </a:lnTo>
                  <a:lnTo>
                    <a:pt x="1681" y="2143"/>
                  </a:lnTo>
                  <a:lnTo>
                    <a:pt x="1706" y="2143"/>
                  </a:lnTo>
                  <a:lnTo>
                    <a:pt x="1706" y="2143"/>
                  </a:lnTo>
                  <a:lnTo>
                    <a:pt x="1730" y="2241"/>
                  </a:lnTo>
                  <a:lnTo>
                    <a:pt x="1730" y="2509"/>
                  </a:lnTo>
                  <a:lnTo>
                    <a:pt x="1681" y="3483"/>
                  </a:lnTo>
                  <a:lnTo>
                    <a:pt x="1608" y="4822"/>
                  </a:lnTo>
                  <a:lnTo>
                    <a:pt x="1486" y="6357"/>
                  </a:lnTo>
                  <a:lnTo>
                    <a:pt x="1243" y="9231"/>
                  </a:lnTo>
                  <a:lnTo>
                    <a:pt x="1145" y="10521"/>
                  </a:lnTo>
                  <a:lnTo>
                    <a:pt x="1145" y="10521"/>
                  </a:lnTo>
                  <a:lnTo>
                    <a:pt x="1145" y="10668"/>
                  </a:lnTo>
                  <a:lnTo>
                    <a:pt x="1145" y="10814"/>
                  </a:lnTo>
                  <a:lnTo>
                    <a:pt x="1194" y="10935"/>
                  </a:lnTo>
                  <a:lnTo>
                    <a:pt x="1267" y="11057"/>
                  </a:lnTo>
                  <a:lnTo>
                    <a:pt x="1340" y="11155"/>
                  </a:lnTo>
                  <a:lnTo>
                    <a:pt x="1462" y="11252"/>
                  </a:lnTo>
                  <a:lnTo>
                    <a:pt x="1584" y="11325"/>
                  </a:lnTo>
                  <a:lnTo>
                    <a:pt x="1706" y="11349"/>
                  </a:lnTo>
                  <a:lnTo>
                    <a:pt x="1706" y="11349"/>
                  </a:lnTo>
                  <a:lnTo>
                    <a:pt x="1827" y="11349"/>
                  </a:lnTo>
                  <a:lnTo>
                    <a:pt x="1827" y="11349"/>
                  </a:lnTo>
                  <a:lnTo>
                    <a:pt x="1949" y="11349"/>
                  </a:lnTo>
                  <a:lnTo>
                    <a:pt x="2071" y="11325"/>
                  </a:lnTo>
                  <a:lnTo>
                    <a:pt x="2168" y="11252"/>
                  </a:lnTo>
                  <a:lnTo>
                    <a:pt x="2266" y="11179"/>
                  </a:lnTo>
                  <a:lnTo>
                    <a:pt x="2339" y="11106"/>
                  </a:lnTo>
                  <a:lnTo>
                    <a:pt x="2412" y="11008"/>
                  </a:lnTo>
                  <a:lnTo>
                    <a:pt x="2461" y="10887"/>
                  </a:lnTo>
                  <a:lnTo>
                    <a:pt x="2509" y="10765"/>
                  </a:lnTo>
                  <a:lnTo>
                    <a:pt x="3045" y="7014"/>
                  </a:lnTo>
                  <a:lnTo>
                    <a:pt x="3045" y="7014"/>
                  </a:lnTo>
                  <a:lnTo>
                    <a:pt x="3045" y="6966"/>
                  </a:lnTo>
                  <a:lnTo>
                    <a:pt x="3094" y="6868"/>
                  </a:lnTo>
                  <a:lnTo>
                    <a:pt x="3143" y="6819"/>
                  </a:lnTo>
                  <a:lnTo>
                    <a:pt x="3191" y="6771"/>
                  </a:lnTo>
                  <a:lnTo>
                    <a:pt x="3264" y="6746"/>
                  </a:lnTo>
                  <a:lnTo>
                    <a:pt x="3337" y="6722"/>
                  </a:lnTo>
                  <a:lnTo>
                    <a:pt x="3337" y="6722"/>
                  </a:lnTo>
                  <a:lnTo>
                    <a:pt x="3410" y="6746"/>
                  </a:lnTo>
                  <a:lnTo>
                    <a:pt x="3484" y="6771"/>
                  </a:lnTo>
                  <a:lnTo>
                    <a:pt x="3532" y="6819"/>
                  </a:lnTo>
                  <a:lnTo>
                    <a:pt x="3581" y="6868"/>
                  </a:lnTo>
                  <a:lnTo>
                    <a:pt x="3630" y="6966"/>
                  </a:lnTo>
                  <a:lnTo>
                    <a:pt x="3630" y="7014"/>
                  </a:lnTo>
                  <a:lnTo>
                    <a:pt x="4165" y="10765"/>
                  </a:lnTo>
                  <a:lnTo>
                    <a:pt x="4165" y="10765"/>
                  </a:lnTo>
                  <a:lnTo>
                    <a:pt x="4214" y="10887"/>
                  </a:lnTo>
                  <a:lnTo>
                    <a:pt x="4263" y="11008"/>
                  </a:lnTo>
                  <a:lnTo>
                    <a:pt x="4336" y="11106"/>
                  </a:lnTo>
                  <a:lnTo>
                    <a:pt x="4409" y="11179"/>
                  </a:lnTo>
                  <a:lnTo>
                    <a:pt x="4506" y="11252"/>
                  </a:lnTo>
                  <a:lnTo>
                    <a:pt x="4604" y="11325"/>
                  </a:lnTo>
                  <a:lnTo>
                    <a:pt x="4726" y="11349"/>
                  </a:lnTo>
                  <a:lnTo>
                    <a:pt x="4847" y="11349"/>
                  </a:lnTo>
                  <a:lnTo>
                    <a:pt x="4847" y="11349"/>
                  </a:lnTo>
                  <a:lnTo>
                    <a:pt x="4969" y="11349"/>
                  </a:lnTo>
                  <a:lnTo>
                    <a:pt x="4969" y="11349"/>
                  </a:lnTo>
                  <a:lnTo>
                    <a:pt x="5091" y="11325"/>
                  </a:lnTo>
                  <a:lnTo>
                    <a:pt x="5213" y="11252"/>
                  </a:lnTo>
                  <a:lnTo>
                    <a:pt x="5334" y="11155"/>
                  </a:lnTo>
                  <a:lnTo>
                    <a:pt x="5408" y="11057"/>
                  </a:lnTo>
                  <a:lnTo>
                    <a:pt x="5481" y="10935"/>
                  </a:lnTo>
                  <a:lnTo>
                    <a:pt x="5529" y="10814"/>
                  </a:lnTo>
                  <a:lnTo>
                    <a:pt x="5529" y="10668"/>
                  </a:lnTo>
                  <a:lnTo>
                    <a:pt x="5529" y="10521"/>
                  </a:lnTo>
                  <a:lnTo>
                    <a:pt x="5529" y="10521"/>
                  </a:lnTo>
                  <a:lnTo>
                    <a:pt x="5188" y="6381"/>
                  </a:lnTo>
                  <a:lnTo>
                    <a:pt x="4994" y="3507"/>
                  </a:lnTo>
                  <a:lnTo>
                    <a:pt x="4945" y="2533"/>
                  </a:lnTo>
                  <a:lnTo>
                    <a:pt x="4945" y="2241"/>
                  </a:lnTo>
                  <a:lnTo>
                    <a:pt x="4969" y="2143"/>
                  </a:lnTo>
                  <a:lnTo>
                    <a:pt x="4969" y="2143"/>
                  </a:lnTo>
                  <a:lnTo>
                    <a:pt x="4994" y="2143"/>
                  </a:lnTo>
                  <a:lnTo>
                    <a:pt x="5042" y="2168"/>
                  </a:lnTo>
                  <a:lnTo>
                    <a:pt x="5140" y="2314"/>
                  </a:lnTo>
                  <a:lnTo>
                    <a:pt x="5237" y="2557"/>
                  </a:lnTo>
                  <a:lnTo>
                    <a:pt x="5334" y="2898"/>
                  </a:lnTo>
                  <a:lnTo>
                    <a:pt x="5432" y="3288"/>
                  </a:lnTo>
                  <a:lnTo>
                    <a:pt x="5529" y="3726"/>
                  </a:lnTo>
                  <a:lnTo>
                    <a:pt x="5578" y="4189"/>
                  </a:lnTo>
                  <a:lnTo>
                    <a:pt x="5602" y="4652"/>
                  </a:lnTo>
                  <a:lnTo>
                    <a:pt x="5602" y="4652"/>
                  </a:lnTo>
                  <a:lnTo>
                    <a:pt x="5627" y="4774"/>
                  </a:lnTo>
                  <a:lnTo>
                    <a:pt x="5651" y="4895"/>
                  </a:lnTo>
                  <a:lnTo>
                    <a:pt x="5675" y="4993"/>
                  </a:lnTo>
                  <a:lnTo>
                    <a:pt x="5749" y="5090"/>
                  </a:lnTo>
                  <a:lnTo>
                    <a:pt x="5822" y="5163"/>
                  </a:lnTo>
                  <a:lnTo>
                    <a:pt x="5919" y="5236"/>
                  </a:lnTo>
                  <a:lnTo>
                    <a:pt x="6016" y="5261"/>
                  </a:lnTo>
                  <a:lnTo>
                    <a:pt x="6138" y="5285"/>
                  </a:lnTo>
                  <a:lnTo>
                    <a:pt x="6138" y="5285"/>
                  </a:lnTo>
                  <a:lnTo>
                    <a:pt x="6260" y="5261"/>
                  </a:lnTo>
                  <a:lnTo>
                    <a:pt x="6357" y="5236"/>
                  </a:lnTo>
                  <a:lnTo>
                    <a:pt x="6455" y="5163"/>
                  </a:lnTo>
                  <a:lnTo>
                    <a:pt x="6528" y="5090"/>
                  </a:lnTo>
                  <a:lnTo>
                    <a:pt x="6601" y="4993"/>
                  </a:lnTo>
                  <a:lnTo>
                    <a:pt x="6650" y="4895"/>
                  </a:lnTo>
                  <a:lnTo>
                    <a:pt x="6674" y="4774"/>
                  </a:lnTo>
                  <a:lnTo>
                    <a:pt x="6674" y="4652"/>
                  </a:lnTo>
                  <a:lnTo>
                    <a:pt x="6674" y="4652"/>
                  </a:lnTo>
                  <a:lnTo>
                    <a:pt x="6674" y="4092"/>
                  </a:lnTo>
                  <a:lnTo>
                    <a:pt x="6625" y="3556"/>
                  </a:lnTo>
                  <a:lnTo>
                    <a:pt x="6552" y="3069"/>
                  </a:lnTo>
                  <a:lnTo>
                    <a:pt x="6455" y="2630"/>
                  </a:lnTo>
                  <a:lnTo>
                    <a:pt x="6357" y="2216"/>
                  </a:lnTo>
                  <a:lnTo>
                    <a:pt x="6211" y="1827"/>
                  </a:lnTo>
                  <a:lnTo>
                    <a:pt x="6065" y="1486"/>
                  </a:lnTo>
                  <a:lnTo>
                    <a:pt x="5895" y="1169"/>
                  </a:lnTo>
                  <a:lnTo>
                    <a:pt x="5700" y="901"/>
                  </a:lnTo>
                  <a:lnTo>
                    <a:pt x="5505" y="658"/>
                  </a:lnTo>
                  <a:lnTo>
                    <a:pt x="5286" y="463"/>
                  </a:lnTo>
                  <a:lnTo>
                    <a:pt x="5042" y="292"/>
                  </a:lnTo>
                  <a:lnTo>
                    <a:pt x="4799" y="171"/>
                  </a:lnTo>
                  <a:lnTo>
                    <a:pt x="4555" y="73"/>
                  </a:lnTo>
                  <a:lnTo>
                    <a:pt x="4287" y="24"/>
                  </a:lnTo>
                  <a:lnTo>
                    <a:pt x="4019" y="0"/>
                  </a:lnTo>
                  <a:lnTo>
                    <a:pt x="4019" y="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2"/>
            <p:cNvSpPr/>
            <p:nvPr/>
          </p:nvSpPr>
          <p:spPr>
            <a:xfrm>
              <a:off x="4792100" y="2332025"/>
              <a:ext cx="76725" cy="84050"/>
            </a:xfrm>
            <a:custGeom>
              <a:avLst/>
              <a:gdLst/>
              <a:ahLst/>
              <a:cxnLst/>
              <a:rect l="l" t="t" r="r" b="b"/>
              <a:pathLst>
                <a:path w="3069" h="3362" fill="none" extrusionOk="0">
                  <a:moveTo>
                    <a:pt x="0" y="1511"/>
                  </a:moveTo>
                  <a:lnTo>
                    <a:pt x="0" y="1511"/>
                  </a:lnTo>
                  <a:lnTo>
                    <a:pt x="24" y="1340"/>
                  </a:lnTo>
                  <a:lnTo>
                    <a:pt x="49" y="1170"/>
                  </a:lnTo>
                  <a:lnTo>
                    <a:pt x="73" y="1024"/>
                  </a:lnTo>
                  <a:lnTo>
                    <a:pt x="122" y="877"/>
                  </a:lnTo>
                  <a:lnTo>
                    <a:pt x="195" y="756"/>
                  </a:lnTo>
                  <a:lnTo>
                    <a:pt x="268" y="634"/>
                  </a:lnTo>
                  <a:lnTo>
                    <a:pt x="365" y="512"/>
                  </a:lnTo>
                  <a:lnTo>
                    <a:pt x="463" y="415"/>
                  </a:lnTo>
                  <a:lnTo>
                    <a:pt x="682" y="220"/>
                  </a:lnTo>
                  <a:lnTo>
                    <a:pt x="950" y="98"/>
                  </a:lnTo>
                  <a:lnTo>
                    <a:pt x="1218" y="25"/>
                  </a:lnTo>
                  <a:lnTo>
                    <a:pt x="1534" y="1"/>
                  </a:lnTo>
                  <a:lnTo>
                    <a:pt x="1534" y="1"/>
                  </a:lnTo>
                  <a:lnTo>
                    <a:pt x="1851" y="25"/>
                  </a:lnTo>
                  <a:lnTo>
                    <a:pt x="2119" y="98"/>
                  </a:lnTo>
                  <a:lnTo>
                    <a:pt x="2387" y="220"/>
                  </a:lnTo>
                  <a:lnTo>
                    <a:pt x="2606" y="415"/>
                  </a:lnTo>
                  <a:lnTo>
                    <a:pt x="2703" y="512"/>
                  </a:lnTo>
                  <a:lnTo>
                    <a:pt x="2801" y="634"/>
                  </a:lnTo>
                  <a:lnTo>
                    <a:pt x="2874" y="756"/>
                  </a:lnTo>
                  <a:lnTo>
                    <a:pt x="2947" y="877"/>
                  </a:lnTo>
                  <a:lnTo>
                    <a:pt x="2996" y="1024"/>
                  </a:lnTo>
                  <a:lnTo>
                    <a:pt x="3020" y="1170"/>
                  </a:lnTo>
                  <a:lnTo>
                    <a:pt x="3044" y="1340"/>
                  </a:lnTo>
                  <a:lnTo>
                    <a:pt x="3069" y="1511"/>
                  </a:lnTo>
                  <a:lnTo>
                    <a:pt x="3069" y="1511"/>
                  </a:lnTo>
                  <a:lnTo>
                    <a:pt x="3044" y="1681"/>
                  </a:lnTo>
                  <a:lnTo>
                    <a:pt x="3020" y="1852"/>
                  </a:lnTo>
                  <a:lnTo>
                    <a:pt x="2947" y="2193"/>
                  </a:lnTo>
                  <a:lnTo>
                    <a:pt x="2801" y="2509"/>
                  </a:lnTo>
                  <a:lnTo>
                    <a:pt x="2606" y="2777"/>
                  </a:lnTo>
                  <a:lnTo>
                    <a:pt x="2509" y="2899"/>
                  </a:lnTo>
                  <a:lnTo>
                    <a:pt x="2387" y="3021"/>
                  </a:lnTo>
                  <a:lnTo>
                    <a:pt x="2265" y="3118"/>
                  </a:lnTo>
                  <a:lnTo>
                    <a:pt x="2119" y="3191"/>
                  </a:lnTo>
                  <a:lnTo>
                    <a:pt x="1997" y="3264"/>
                  </a:lnTo>
                  <a:lnTo>
                    <a:pt x="1851" y="3313"/>
                  </a:lnTo>
                  <a:lnTo>
                    <a:pt x="1681" y="3337"/>
                  </a:lnTo>
                  <a:lnTo>
                    <a:pt x="1534" y="3362"/>
                  </a:lnTo>
                  <a:lnTo>
                    <a:pt x="1534" y="3362"/>
                  </a:lnTo>
                  <a:lnTo>
                    <a:pt x="1388" y="3337"/>
                  </a:lnTo>
                  <a:lnTo>
                    <a:pt x="1218" y="3313"/>
                  </a:lnTo>
                  <a:lnTo>
                    <a:pt x="1072" y="3264"/>
                  </a:lnTo>
                  <a:lnTo>
                    <a:pt x="950" y="3191"/>
                  </a:lnTo>
                  <a:lnTo>
                    <a:pt x="804" y="3118"/>
                  </a:lnTo>
                  <a:lnTo>
                    <a:pt x="682" y="3021"/>
                  </a:lnTo>
                  <a:lnTo>
                    <a:pt x="560" y="2899"/>
                  </a:lnTo>
                  <a:lnTo>
                    <a:pt x="463" y="2777"/>
                  </a:lnTo>
                  <a:lnTo>
                    <a:pt x="268" y="2509"/>
                  </a:lnTo>
                  <a:lnTo>
                    <a:pt x="122" y="2193"/>
                  </a:lnTo>
                  <a:lnTo>
                    <a:pt x="49" y="1852"/>
                  </a:lnTo>
                  <a:lnTo>
                    <a:pt x="24" y="1681"/>
                  </a:lnTo>
                  <a:lnTo>
                    <a:pt x="0" y="1511"/>
                  </a:lnTo>
                  <a:lnTo>
                    <a:pt x="0" y="151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52"/>
          <p:cNvGrpSpPr/>
          <p:nvPr/>
        </p:nvGrpSpPr>
        <p:grpSpPr>
          <a:xfrm>
            <a:off x="3274990" y="2035641"/>
            <a:ext cx="145343" cy="422729"/>
            <a:chOff x="4071800" y="2269925"/>
            <a:chExt cx="172925" cy="502950"/>
          </a:xfrm>
        </p:grpSpPr>
        <p:sp>
          <p:nvSpPr>
            <p:cNvPr id="993" name="Google Shape;993;p52"/>
            <p:cNvSpPr/>
            <p:nvPr/>
          </p:nvSpPr>
          <p:spPr>
            <a:xfrm>
              <a:off x="4118075" y="2269925"/>
              <a:ext cx="80375" cy="91350"/>
            </a:xfrm>
            <a:custGeom>
              <a:avLst/>
              <a:gdLst/>
              <a:ahLst/>
              <a:cxnLst/>
              <a:rect l="l" t="t" r="r" b="b"/>
              <a:pathLst>
                <a:path w="3215" h="3654" fill="none" extrusionOk="0">
                  <a:moveTo>
                    <a:pt x="0" y="1657"/>
                  </a:moveTo>
                  <a:lnTo>
                    <a:pt x="0" y="1657"/>
                  </a:lnTo>
                  <a:lnTo>
                    <a:pt x="0" y="1462"/>
                  </a:lnTo>
                  <a:lnTo>
                    <a:pt x="24" y="1291"/>
                  </a:lnTo>
                  <a:lnTo>
                    <a:pt x="73" y="1121"/>
                  </a:lnTo>
                  <a:lnTo>
                    <a:pt x="122" y="975"/>
                  </a:lnTo>
                  <a:lnTo>
                    <a:pt x="195" y="829"/>
                  </a:lnTo>
                  <a:lnTo>
                    <a:pt x="268" y="682"/>
                  </a:lnTo>
                  <a:lnTo>
                    <a:pt x="365" y="561"/>
                  </a:lnTo>
                  <a:lnTo>
                    <a:pt x="463" y="439"/>
                  </a:lnTo>
                  <a:lnTo>
                    <a:pt x="585" y="341"/>
                  </a:lnTo>
                  <a:lnTo>
                    <a:pt x="706" y="244"/>
                  </a:lnTo>
                  <a:lnTo>
                    <a:pt x="853" y="171"/>
                  </a:lnTo>
                  <a:lnTo>
                    <a:pt x="974" y="122"/>
                  </a:lnTo>
                  <a:lnTo>
                    <a:pt x="1120" y="74"/>
                  </a:lnTo>
                  <a:lnTo>
                    <a:pt x="1291" y="25"/>
                  </a:lnTo>
                  <a:lnTo>
                    <a:pt x="1437" y="0"/>
                  </a:lnTo>
                  <a:lnTo>
                    <a:pt x="1608" y="0"/>
                  </a:lnTo>
                  <a:lnTo>
                    <a:pt x="1608" y="0"/>
                  </a:lnTo>
                  <a:lnTo>
                    <a:pt x="1778" y="0"/>
                  </a:lnTo>
                  <a:lnTo>
                    <a:pt x="1924" y="25"/>
                  </a:lnTo>
                  <a:lnTo>
                    <a:pt x="2095" y="74"/>
                  </a:lnTo>
                  <a:lnTo>
                    <a:pt x="2241" y="122"/>
                  </a:lnTo>
                  <a:lnTo>
                    <a:pt x="2363" y="171"/>
                  </a:lnTo>
                  <a:lnTo>
                    <a:pt x="2509" y="244"/>
                  </a:lnTo>
                  <a:lnTo>
                    <a:pt x="2630" y="341"/>
                  </a:lnTo>
                  <a:lnTo>
                    <a:pt x="2752" y="439"/>
                  </a:lnTo>
                  <a:lnTo>
                    <a:pt x="2850" y="561"/>
                  </a:lnTo>
                  <a:lnTo>
                    <a:pt x="2947" y="682"/>
                  </a:lnTo>
                  <a:lnTo>
                    <a:pt x="3020" y="829"/>
                  </a:lnTo>
                  <a:lnTo>
                    <a:pt x="3093" y="975"/>
                  </a:lnTo>
                  <a:lnTo>
                    <a:pt x="3142" y="1121"/>
                  </a:lnTo>
                  <a:lnTo>
                    <a:pt x="3191" y="1291"/>
                  </a:lnTo>
                  <a:lnTo>
                    <a:pt x="3215" y="1462"/>
                  </a:lnTo>
                  <a:lnTo>
                    <a:pt x="3215" y="1657"/>
                  </a:lnTo>
                  <a:lnTo>
                    <a:pt x="3215" y="1657"/>
                  </a:lnTo>
                  <a:lnTo>
                    <a:pt x="3215" y="1827"/>
                  </a:lnTo>
                  <a:lnTo>
                    <a:pt x="3191" y="2022"/>
                  </a:lnTo>
                  <a:lnTo>
                    <a:pt x="3142" y="2217"/>
                  </a:lnTo>
                  <a:lnTo>
                    <a:pt x="3093" y="2387"/>
                  </a:lnTo>
                  <a:lnTo>
                    <a:pt x="3020" y="2558"/>
                  </a:lnTo>
                  <a:lnTo>
                    <a:pt x="2947" y="2728"/>
                  </a:lnTo>
                  <a:lnTo>
                    <a:pt x="2850" y="2874"/>
                  </a:lnTo>
                  <a:lnTo>
                    <a:pt x="2752" y="3020"/>
                  </a:lnTo>
                  <a:lnTo>
                    <a:pt x="2630" y="3167"/>
                  </a:lnTo>
                  <a:lnTo>
                    <a:pt x="2509" y="3288"/>
                  </a:lnTo>
                  <a:lnTo>
                    <a:pt x="2363" y="3386"/>
                  </a:lnTo>
                  <a:lnTo>
                    <a:pt x="2241" y="3483"/>
                  </a:lnTo>
                  <a:lnTo>
                    <a:pt x="2095" y="3556"/>
                  </a:lnTo>
                  <a:lnTo>
                    <a:pt x="1924" y="3605"/>
                  </a:lnTo>
                  <a:lnTo>
                    <a:pt x="1778" y="3629"/>
                  </a:lnTo>
                  <a:lnTo>
                    <a:pt x="1608" y="3654"/>
                  </a:lnTo>
                  <a:lnTo>
                    <a:pt x="1608" y="3654"/>
                  </a:lnTo>
                  <a:lnTo>
                    <a:pt x="1437" y="3629"/>
                  </a:lnTo>
                  <a:lnTo>
                    <a:pt x="1291" y="3605"/>
                  </a:lnTo>
                  <a:lnTo>
                    <a:pt x="1120" y="3556"/>
                  </a:lnTo>
                  <a:lnTo>
                    <a:pt x="974" y="3483"/>
                  </a:lnTo>
                  <a:lnTo>
                    <a:pt x="853" y="3386"/>
                  </a:lnTo>
                  <a:lnTo>
                    <a:pt x="706" y="3288"/>
                  </a:lnTo>
                  <a:lnTo>
                    <a:pt x="585" y="3167"/>
                  </a:lnTo>
                  <a:lnTo>
                    <a:pt x="463" y="3020"/>
                  </a:lnTo>
                  <a:lnTo>
                    <a:pt x="365" y="2874"/>
                  </a:lnTo>
                  <a:lnTo>
                    <a:pt x="268" y="2728"/>
                  </a:lnTo>
                  <a:lnTo>
                    <a:pt x="195" y="2558"/>
                  </a:lnTo>
                  <a:lnTo>
                    <a:pt x="122" y="2387"/>
                  </a:lnTo>
                  <a:lnTo>
                    <a:pt x="73" y="2217"/>
                  </a:lnTo>
                  <a:lnTo>
                    <a:pt x="24" y="2022"/>
                  </a:lnTo>
                  <a:lnTo>
                    <a:pt x="0" y="1827"/>
                  </a:lnTo>
                  <a:lnTo>
                    <a:pt x="0" y="1657"/>
                  </a:lnTo>
                  <a:lnTo>
                    <a:pt x="0" y="1657"/>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2"/>
            <p:cNvSpPr/>
            <p:nvPr/>
          </p:nvSpPr>
          <p:spPr>
            <a:xfrm>
              <a:off x="4071800" y="2372825"/>
              <a:ext cx="172925" cy="400050"/>
            </a:xfrm>
            <a:custGeom>
              <a:avLst/>
              <a:gdLst/>
              <a:ahLst/>
              <a:cxnLst/>
              <a:rect l="l" t="t" r="r" b="b"/>
              <a:pathLst>
                <a:path w="6917" h="16002" fill="none" extrusionOk="0">
                  <a:moveTo>
                    <a:pt x="4189" y="0"/>
                  </a:moveTo>
                  <a:lnTo>
                    <a:pt x="4189" y="0"/>
                  </a:lnTo>
                  <a:lnTo>
                    <a:pt x="4019" y="98"/>
                  </a:lnTo>
                  <a:lnTo>
                    <a:pt x="3848" y="147"/>
                  </a:lnTo>
                  <a:lnTo>
                    <a:pt x="3653" y="195"/>
                  </a:lnTo>
                  <a:lnTo>
                    <a:pt x="3459" y="220"/>
                  </a:lnTo>
                  <a:lnTo>
                    <a:pt x="3459" y="220"/>
                  </a:lnTo>
                  <a:lnTo>
                    <a:pt x="3264" y="195"/>
                  </a:lnTo>
                  <a:lnTo>
                    <a:pt x="3069" y="147"/>
                  </a:lnTo>
                  <a:lnTo>
                    <a:pt x="2898" y="98"/>
                  </a:lnTo>
                  <a:lnTo>
                    <a:pt x="2728" y="0"/>
                  </a:lnTo>
                  <a:lnTo>
                    <a:pt x="2728" y="0"/>
                  </a:lnTo>
                  <a:lnTo>
                    <a:pt x="2533" y="49"/>
                  </a:lnTo>
                  <a:lnTo>
                    <a:pt x="2338" y="122"/>
                  </a:lnTo>
                  <a:lnTo>
                    <a:pt x="2168" y="195"/>
                  </a:lnTo>
                  <a:lnTo>
                    <a:pt x="2022" y="293"/>
                  </a:lnTo>
                  <a:lnTo>
                    <a:pt x="1705" y="488"/>
                  </a:lnTo>
                  <a:lnTo>
                    <a:pt x="1437" y="755"/>
                  </a:lnTo>
                  <a:lnTo>
                    <a:pt x="1169" y="1072"/>
                  </a:lnTo>
                  <a:lnTo>
                    <a:pt x="950" y="1413"/>
                  </a:lnTo>
                  <a:lnTo>
                    <a:pt x="755" y="1803"/>
                  </a:lnTo>
                  <a:lnTo>
                    <a:pt x="585" y="2217"/>
                  </a:lnTo>
                  <a:lnTo>
                    <a:pt x="439" y="2704"/>
                  </a:lnTo>
                  <a:lnTo>
                    <a:pt x="317" y="3191"/>
                  </a:lnTo>
                  <a:lnTo>
                    <a:pt x="219" y="3727"/>
                  </a:lnTo>
                  <a:lnTo>
                    <a:pt x="146" y="4311"/>
                  </a:lnTo>
                  <a:lnTo>
                    <a:pt x="73" y="4896"/>
                  </a:lnTo>
                  <a:lnTo>
                    <a:pt x="24" y="5529"/>
                  </a:lnTo>
                  <a:lnTo>
                    <a:pt x="0" y="6187"/>
                  </a:lnTo>
                  <a:lnTo>
                    <a:pt x="0" y="6869"/>
                  </a:lnTo>
                  <a:lnTo>
                    <a:pt x="0" y="6869"/>
                  </a:lnTo>
                  <a:lnTo>
                    <a:pt x="24" y="7015"/>
                  </a:lnTo>
                  <a:lnTo>
                    <a:pt x="49" y="7161"/>
                  </a:lnTo>
                  <a:lnTo>
                    <a:pt x="98" y="7307"/>
                  </a:lnTo>
                  <a:lnTo>
                    <a:pt x="171" y="7404"/>
                  </a:lnTo>
                  <a:lnTo>
                    <a:pt x="244" y="7502"/>
                  </a:lnTo>
                  <a:lnTo>
                    <a:pt x="317" y="7575"/>
                  </a:lnTo>
                  <a:lnTo>
                    <a:pt x="414" y="7624"/>
                  </a:lnTo>
                  <a:lnTo>
                    <a:pt x="487" y="7624"/>
                  </a:lnTo>
                  <a:lnTo>
                    <a:pt x="487" y="7624"/>
                  </a:lnTo>
                  <a:lnTo>
                    <a:pt x="633" y="7624"/>
                  </a:lnTo>
                  <a:lnTo>
                    <a:pt x="731" y="7575"/>
                  </a:lnTo>
                  <a:lnTo>
                    <a:pt x="804" y="7502"/>
                  </a:lnTo>
                  <a:lnTo>
                    <a:pt x="877" y="7404"/>
                  </a:lnTo>
                  <a:lnTo>
                    <a:pt x="926" y="7307"/>
                  </a:lnTo>
                  <a:lnTo>
                    <a:pt x="950" y="7161"/>
                  </a:lnTo>
                  <a:lnTo>
                    <a:pt x="974" y="6869"/>
                  </a:lnTo>
                  <a:lnTo>
                    <a:pt x="974" y="6869"/>
                  </a:lnTo>
                  <a:lnTo>
                    <a:pt x="999" y="6503"/>
                  </a:lnTo>
                  <a:lnTo>
                    <a:pt x="1023" y="6089"/>
                  </a:lnTo>
                  <a:lnTo>
                    <a:pt x="1145" y="5091"/>
                  </a:lnTo>
                  <a:lnTo>
                    <a:pt x="1291" y="4092"/>
                  </a:lnTo>
                  <a:lnTo>
                    <a:pt x="1364" y="3654"/>
                  </a:lnTo>
                  <a:lnTo>
                    <a:pt x="1461" y="3288"/>
                  </a:lnTo>
                  <a:lnTo>
                    <a:pt x="1461" y="3288"/>
                  </a:lnTo>
                  <a:lnTo>
                    <a:pt x="1413" y="3094"/>
                  </a:lnTo>
                  <a:lnTo>
                    <a:pt x="1388" y="2899"/>
                  </a:lnTo>
                  <a:lnTo>
                    <a:pt x="1388" y="2704"/>
                  </a:lnTo>
                  <a:lnTo>
                    <a:pt x="1413" y="2533"/>
                  </a:lnTo>
                  <a:lnTo>
                    <a:pt x="1437" y="2387"/>
                  </a:lnTo>
                  <a:lnTo>
                    <a:pt x="1510" y="2241"/>
                  </a:lnTo>
                  <a:lnTo>
                    <a:pt x="1583" y="2119"/>
                  </a:lnTo>
                  <a:lnTo>
                    <a:pt x="1656" y="2046"/>
                  </a:lnTo>
                  <a:lnTo>
                    <a:pt x="1656" y="2046"/>
                  </a:lnTo>
                  <a:lnTo>
                    <a:pt x="1583" y="2144"/>
                  </a:lnTo>
                  <a:lnTo>
                    <a:pt x="1534" y="2290"/>
                  </a:lnTo>
                  <a:lnTo>
                    <a:pt x="1486" y="2485"/>
                  </a:lnTo>
                  <a:lnTo>
                    <a:pt x="1486" y="2680"/>
                  </a:lnTo>
                  <a:lnTo>
                    <a:pt x="1510" y="2874"/>
                  </a:lnTo>
                  <a:lnTo>
                    <a:pt x="1559" y="3069"/>
                  </a:lnTo>
                  <a:lnTo>
                    <a:pt x="1608" y="3167"/>
                  </a:lnTo>
                  <a:lnTo>
                    <a:pt x="1681" y="3264"/>
                  </a:lnTo>
                  <a:lnTo>
                    <a:pt x="1754" y="3337"/>
                  </a:lnTo>
                  <a:lnTo>
                    <a:pt x="1851" y="3410"/>
                  </a:lnTo>
                  <a:lnTo>
                    <a:pt x="1851" y="3410"/>
                  </a:lnTo>
                  <a:lnTo>
                    <a:pt x="1900" y="3775"/>
                  </a:lnTo>
                  <a:lnTo>
                    <a:pt x="1924" y="3970"/>
                  </a:lnTo>
                  <a:lnTo>
                    <a:pt x="1949" y="4190"/>
                  </a:lnTo>
                  <a:lnTo>
                    <a:pt x="1924" y="4433"/>
                  </a:lnTo>
                  <a:lnTo>
                    <a:pt x="1900" y="4725"/>
                  </a:lnTo>
                  <a:lnTo>
                    <a:pt x="1827" y="5018"/>
                  </a:lnTo>
                  <a:lnTo>
                    <a:pt x="1705" y="5383"/>
                  </a:lnTo>
                  <a:lnTo>
                    <a:pt x="1705" y="5383"/>
                  </a:lnTo>
                  <a:lnTo>
                    <a:pt x="1510" y="5894"/>
                  </a:lnTo>
                  <a:lnTo>
                    <a:pt x="1364" y="6381"/>
                  </a:lnTo>
                  <a:lnTo>
                    <a:pt x="1267" y="6820"/>
                  </a:lnTo>
                  <a:lnTo>
                    <a:pt x="1218" y="7210"/>
                  </a:lnTo>
                  <a:lnTo>
                    <a:pt x="1169" y="7599"/>
                  </a:lnTo>
                  <a:lnTo>
                    <a:pt x="1169" y="7989"/>
                  </a:lnTo>
                  <a:lnTo>
                    <a:pt x="1194" y="8793"/>
                  </a:lnTo>
                  <a:lnTo>
                    <a:pt x="1194" y="8793"/>
                  </a:lnTo>
                  <a:lnTo>
                    <a:pt x="1242" y="9962"/>
                  </a:lnTo>
                  <a:lnTo>
                    <a:pt x="1291" y="11131"/>
                  </a:lnTo>
                  <a:lnTo>
                    <a:pt x="1315" y="13201"/>
                  </a:lnTo>
                  <a:lnTo>
                    <a:pt x="1340" y="14686"/>
                  </a:lnTo>
                  <a:lnTo>
                    <a:pt x="1340" y="15271"/>
                  </a:lnTo>
                  <a:lnTo>
                    <a:pt x="1340" y="15271"/>
                  </a:lnTo>
                  <a:lnTo>
                    <a:pt x="1364" y="15490"/>
                  </a:lnTo>
                  <a:lnTo>
                    <a:pt x="1413" y="15661"/>
                  </a:lnTo>
                  <a:lnTo>
                    <a:pt x="1486" y="15782"/>
                  </a:lnTo>
                  <a:lnTo>
                    <a:pt x="1583" y="15880"/>
                  </a:lnTo>
                  <a:lnTo>
                    <a:pt x="1656" y="15953"/>
                  </a:lnTo>
                  <a:lnTo>
                    <a:pt x="1729" y="15977"/>
                  </a:lnTo>
                  <a:lnTo>
                    <a:pt x="1827" y="16002"/>
                  </a:lnTo>
                  <a:lnTo>
                    <a:pt x="1827" y="16002"/>
                  </a:lnTo>
                  <a:lnTo>
                    <a:pt x="1949" y="16002"/>
                  </a:lnTo>
                  <a:lnTo>
                    <a:pt x="2070" y="15953"/>
                  </a:lnTo>
                  <a:lnTo>
                    <a:pt x="2168" y="15904"/>
                  </a:lnTo>
                  <a:lnTo>
                    <a:pt x="2241" y="15831"/>
                  </a:lnTo>
                  <a:lnTo>
                    <a:pt x="2314" y="15758"/>
                  </a:lnTo>
                  <a:lnTo>
                    <a:pt x="2387" y="15636"/>
                  </a:lnTo>
                  <a:lnTo>
                    <a:pt x="2411" y="15490"/>
                  </a:lnTo>
                  <a:lnTo>
                    <a:pt x="2460" y="15344"/>
                  </a:lnTo>
                  <a:lnTo>
                    <a:pt x="3142" y="8525"/>
                  </a:lnTo>
                  <a:lnTo>
                    <a:pt x="3142" y="8525"/>
                  </a:lnTo>
                  <a:lnTo>
                    <a:pt x="3142" y="8427"/>
                  </a:lnTo>
                  <a:lnTo>
                    <a:pt x="3191" y="8257"/>
                  </a:lnTo>
                  <a:lnTo>
                    <a:pt x="3239" y="8159"/>
                  </a:lnTo>
                  <a:lnTo>
                    <a:pt x="3288" y="8062"/>
                  </a:lnTo>
                  <a:lnTo>
                    <a:pt x="3361" y="7989"/>
                  </a:lnTo>
                  <a:lnTo>
                    <a:pt x="3459" y="7965"/>
                  </a:lnTo>
                  <a:lnTo>
                    <a:pt x="3459" y="7965"/>
                  </a:lnTo>
                  <a:lnTo>
                    <a:pt x="3556" y="7989"/>
                  </a:lnTo>
                  <a:lnTo>
                    <a:pt x="3629" y="8062"/>
                  </a:lnTo>
                  <a:lnTo>
                    <a:pt x="3678" y="8159"/>
                  </a:lnTo>
                  <a:lnTo>
                    <a:pt x="3726" y="8257"/>
                  </a:lnTo>
                  <a:lnTo>
                    <a:pt x="3775" y="8427"/>
                  </a:lnTo>
                  <a:lnTo>
                    <a:pt x="3775" y="8525"/>
                  </a:lnTo>
                  <a:lnTo>
                    <a:pt x="4457" y="15344"/>
                  </a:lnTo>
                  <a:lnTo>
                    <a:pt x="4457" y="15344"/>
                  </a:lnTo>
                  <a:lnTo>
                    <a:pt x="4506" y="15490"/>
                  </a:lnTo>
                  <a:lnTo>
                    <a:pt x="4530" y="15636"/>
                  </a:lnTo>
                  <a:lnTo>
                    <a:pt x="4603" y="15758"/>
                  </a:lnTo>
                  <a:lnTo>
                    <a:pt x="4676" y="15831"/>
                  </a:lnTo>
                  <a:lnTo>
                    <a:pt x="4749" y="15904"/>
                  </a:lnTo>
                  <a:lnTo>
                    <a:pt x="4847" y="15953"/>
                  </a:lnTo>
                  <a:lnTo>
                    <a:pt x="4969" y="16002"/>
                  </a:lnTo>
                  <a:lnTo>
                    <a:pt x="5090" y="16002"/>
                  </a:lnTo>
                  <a:lnTo>
                    <a:pt x="5090" y="16002"/>
                  </a:lnTo>
                  <a:lnTo>
                    <a:pt x="5188" y="15977"/>
                  </a:lnTo>
                  <a:lnTo>
                    <a:pt x="5261" y="15953"/>
                  </a:lnTo>
                  <a:lnTo>
                    <a:pt x="5334" y="15880"/>
                  </a:lnTo>
                  <a:lnTo>
                    <a:pt x="5431" y="15782"/>
                  </a:lnTo>
                  <a:lnTo>
                    <a:pt x="5504" y="15661"/>
                  </a:lnTo>
                  <a:lnTo>
                    <a:pt x="5553" y="15490"/>
                  </a:lnTo>
                  <a:lnTo>
                    <a:pt x="5577" y="15271"/>
                  </a:lnTo>
                  <a:lnTo>
                    <a:pt x="5577" y="15271"/>
                  </a:lnTo>
                  <a:lnTo>
                    <a:pt x="5577" y="14686"/>
                  </a:lnTo>
                  <a:lnTo>
                    <a:pt x="5602" y="13201"/>
                  </a:lnTo>
                  <a:lnTo>
                    <a:pt x="5626" y="11131"/>
                  </a:lnTo>
                  <a:lnTo>
                    <a:pt x="5675" y="9962"/>
                  </a:lnTo>
                  <a:lnTo>
                    <a:pt x="5724" y="8793"/>
                  </a:lnTo>
                  <a:lnTo>
                    <a:pt x="5724" y="8793"/>
                  </a:lnTo>
                  <a:lnTo>
                    <a:pt x="5748" y="7989"/>
                  </a:lnTo>
                  <a:lnTo>
                    <a:pt x="5748" y="7599"/>
                  </a:lnTo>
                  <a:lnTo>
                    <a:pt x="5699" y="7210"/>
                  </a:lnTo>
                  <a:lnTo>
                    <a:pt x="5650" y="6820"/>
                  </a:lnTo>
                  <a:lnTo>
                    <a:pt x="5553" y="6381"/>
                  </a:lnTo>
                  <a:lnTo>
                    <a:pt x="5407" y="5894"/>
                  </a:lnTo>
                  <a:lnTo>
                    <a:pt x="5212" y="5383"/>
                  </a:lnTo>
                  <a:lnTo>
                    <a:pt x="5212" y="5383"/>
                  </a:lnTo>
                  <a:lnTo>
                    <a:pt x="5090" y="5018"/>
                  </a:lnTo>
                  <a:lnTo>
                    <a:pt x="5017" y="4725"/>
                  </a:lnTo>
                  <a:lnTo>
                    <a:pt x="4993" y="4433"/>
                  </a:lnTo>
                  <a:lnTo>
                    <a:pt x="4969" y="4190"/>
                  </a:lnTo>
                  <a:lnTo>
                    <a:pt x="4993" y="3970"/>
                  </a:lnTo>
                  <a:lnTo>
                    <a:pt x="5017" y="3775"/>
                  </a:lnTo>
                  <a:lnTo>
                    <a:pt x="5066" y="3410"/>
                  </a:lnTo>
                  <a:lnTo>
                    <a:pt x="5066" y="3410"/>
                  </a:lnTo>
                  <a:lnTo>
                    <a:pt x="5163" y="3337"/>
                  </a:lnTo>
                  <a:lnTo>
                    <a:pt x="5236" y="3264"/>
                  </a:lnTo>
                  <a:lnTo>
                    <a:pt x="5310" y="3167"/>
                  </a:lnTo>
                  <a:lnTo>
                    <a:pt x="5358" y="3069"/>
                  </a:lnTo>
                  <a:lnTo>
                    <a:pt x="5407" y="2874"/>
                  </a:lnTo>
                  <a:lnTo>
                    <a:pt x="5431" y="2680"/>
                  </a:lnTo>
                  <a:lnTo>
                    <a:pt x="5431" y="2485"/>
                  </a:lnTo>
                  <a:lnTo>
                    <a:pt x="5383" y="2290"/>
                  </a:lnTo>
                  <a:lnTo>
                    <a:pt x="5334" y="2144"/>
                  </a:lnTo>
                  <a:lnTo>
                    <a:pt x="5261" y="2046"/>
                  </a:lnTo>
                  <a:lnTo>
                    <a:pt x="5261" y="2046"/>
                  </a:lnTo>
                  <a:lnTo>
                    <a:pt x="5334" y="2119"/>
                  </a:lnTo>
                  <a:lnTo>
                    <a:pt x="5407" y="2241"/>
                  </a:lnTo>
                  <a:lnTo>
                    <a:pt x="5480" y="2387"/>
                  </a:lnTo>
                  <a:lnTo>
                    <a:pt x="5504" y="2533"/>
                  </a:lnTo>
                  <a:lnTo>
                    <a:pt x="5529" y="2704"/>
                  </a:lnTo>
                  <a:lnTo>
                    <a:pt x="5529" y="2899"/>
                  </a:lnTo>
                  <a:lnTo>
                    <a:pt x="5504" y="3094"/>
                  </a:lnTo>
                  <a:lnTo>
                    <a:pt x="5456" y="3288"/>
                  </a:lnTo>
                  <a:lnTo>
                    <a:pt x="5456" y="3288"/>
                  </a:lnTo>
                  <a:lnTo>
                    <a:pt x="5553" y="3654"/>
                  </a:lnTo>
                  <a:lnTo>
                    <a:pt x="5626" y="4092"/>
                  </a:lnTo>
                  <a:lnTo>
                    <a:pt x="5772" y="5091"/>
                  </a:lnTo>
                  <a:lnTo>
                    <a:pt x="5894" y="6089"/>
                  </a:lnTo>
                  <a:lnTo>
                    <a:pt x="5918" y="6503"/>
                  </a:lnTo>
                  <a:lnTo>
                    <a:pt x="5943" y="6869"/>
                  </a:lnTo>
                  <a:lnTo>
                    <a:pt x="5943" y="6869"/>
                  </a:lnTo>
                  <a:lnTo>
                    <a:pt x="5967" y="7161"/>
                  </a:lnTo>
                  <a:lnTo>
                    <a:pt x="5991" y="7307"/>
                  </a:lnTo>
                  <a:lnTo>
                    <a:pt x="6040" y="7404"/>
                  </a:lnTo>
                  <a:lnTo>
                    <a:pt x="6113" y="7502"/>
                  </a:lnTo>
                  <a:lnTo>
                    <a:pt x="6186" y="7575"/>
                  </a:lnTo>
                  <a:lnTo>
                    <a:pt x="6284" y="7624"/>
                  </a:lnTo>
                  <a:lnTo>
                    <a:pt x="6430" y="7624"/>
                  </a:lnTo>
                  <a:lnTo>
                    <a:pt x="6430" y="7624"/>
                  </a:lnTo>
                  <a:lnTo>
                    <a:pt x="6503" y="7624"/>
                  </a:lnTo>
                  <a:lnTo>
                    <a:pt x="6600" y="7575"/>
                  </a:lnTo>
                  <a:lnTo>
                    <a:pt x="6673" y="7502"/>
                  </a:lnTo>
                  <a:lnTo>
                    <a:pt x="6746" y="7404"/>
                  </a:lnTo>
                  <a:lnTo>
                    <a:pt x="6820" y="7307"/>
                  </a:lnTo>
                  <a:lnTo>
                    <a:pt x="6868" y="7161"/>
                  </a:lnTo>
                  <a:lnTo>
                    <a:pt x="6893" y="7015"/>
                  </a:lnTo>
                  <a:lnTo>
                    <a:pt x="6917" y="6869"/>
                  </a:lnTo>
                  <a:lnTo>
                    <a:pt x="6917" y="6869"/>
                  </a:lnTo>
                  <a:lnTo>
                    <a:pt x="6917" y="6187"/>
                  </a:lnTo>
                  <a:lnTo>
                    <a:pt x="6893" y="5529"/>
                  </a:lnTo>
                  <a:lnTo>
                    <a:pt x="6844" y="4896"/>
                  </a:lnTo>
                  <a:lnTo>
                    <a:pt x="6771" y="4311"/>
                  </a:lnTo>
                  <a:lnTo>
                    <a:pt x="6698" y="3727"/>
                  </a:lnTo>
                  <a:lnTo>
                    <a:pt x="6600" y="3191"/>
                  </a:lnTo>
                  <a:lnTo>
                    <a:pt x="6479" y="2704"/>
                  </a:lnTo>
                  <a:lnTo>
                    <a:pt x="6332" y="2217"/>
                  </a:lnTo>
                  <a:lnTo>
                    <a:pt x="6162" y="1803"/>
                  </a:lnTo>
                  <a:lnTo>
                    <a:pt x="5967" y="1413"/>
                  </a:lnTo>
                  <a:lnTo>
                    <a:pt x="5748" y="1072"/>
                  </a:lnTo>
                  <a:lnTo>
                    <a:pt x="5480" y="755"/>
                  </a:lnTo>
                  <a:lnTo>
                    <a:pt x="5212" y="488"/>
                  </a:lnTo>
                  <a:lnTo>
                    <a:pt x="4895" y="293"/>
                  </a:lnTo>
                  <a:lnTo>
                    <a:pt x="4749" y="195"/>
                  </a:lnTo>
                  <a:lnTo>
                    <a:pt x="4579" y="122"/>
                  </a:lnTo>
                  <a:lnTo>
                    <a:pt x="4384" y="49"/>
                  </a:lnTo>
                  <a:lnTo>
                    <a:pt x="4189" y="0"/>
                  </a:lnTo>
                  <a:lnTo>
                    <a:pt x="4189" y="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5" name="Google Shape;995;p52"/>
          <p:cNvSpPr/>
          <p:nvPr/>
        </p:nvSpPr>
        <p:spPr>
          <a:xfrm>
            <a:off x="4317611" y="2080241"/>
            <a:ext cx="320378" cy="337776"/>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6" name="Google Shape;996;p52"/>
          <p:cNvGrpSpPr/>
          <p:nvPr/>
        </p:nvGrpSpPr>
        <p:grpSpPr>
          <a:xfrm>
            <a:off x="4872696" y="2086302"/>
            <a:ext cx="345971" cy="325505"/>
            <a:chOff x="5972700" y="2330200"/>
            <a:chExt cx="411625" cy="387275"/>
          </a:xfrm>
        </p:grpSpPr>
        <p:sp>
          <p:nvSpPr>
            <p:cNvPr id="997" name="Google Shape;997;p5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9" name="Google Shape;999;p52"/>
          <p:cNvGrpSpPr/>
          <p:nvPr/>
        </p:nvGrpSpPr>
        <p:grpSpPr>
          <a:xfrm>
            <a:off x="467993" y="2614431"/>
            <a:ext cx="109538" cy="399195"/>
            <a:chOff x="732125" y="2958550"/>
            <a:chExt cx="130325" cy="474950"/>
          </a:xfrm>
        </p:grpSpPr>
        <p:sp>
          <p:nvSpPr>
            <p:cNvPr id="1000" name="Google Shape;1000;p52"/>
            <p:cNvSpPr/>
            <p:nvPr/>
          </p:nvSpPr>
          <p:spPr>
            <a:xfrm>
              <a:off x="732125" y="2958550"/>
              <a:ext cx="130325" cy="474950"/>
            </a:xfrm>
            <a:custGeom>
              <a:avLst/>
              <a:gdLst/>
              <a:ahLst/>
              <a:cxnLst/>
              <a:rect l="l" t="t" r="r" b="b"/>
              <a:pathLst>
                <a:path w="5213" h="18998" fill="none" extrusionOk="0">
                  <a:moveTo>
                    <a:pt x="4336" y="14443"/>
                  </a:moveTo>
                  <a:lnTo>
                    <a:pt x="4336" y="1754"/>
                  </a:lnTo>
                  <a:lnTo>
                    <a:pt x="4336" y="1754"/>
                  </a:lnTo>
                  <a:lnTo>
                    <a:pt x="4336" y="1584"/>
                  </a:lnTo>
                  <a:lnTo>
                    <a:pt x="4311" y="1389"/>
                  </a:lnTo>
                  <a:lnTo>
                    <a:pt x="4262" y="1243"/>
                  </a:lnTo>
                  <a:lnTo>
                    <a:pt x="4214" y="1073"/>
                  </a:lnTo>
                  <a:lnTo>
                    <a:pt x="4141" y="926"/>
                  </a:lnTo>
                  <a:lnTo>
                    <a:pt x="4043" y="780"/>
                  </a:lnTo>
                  <a:lnTo>
                    <a:pt x="3946" y="634"/>
                  </a:lnTo>
                  <a:lnTo>
                    <a:pt x="3824" y="512"/>
                  </a:lnTo>
                  <a:lnTo>
                    <a:pt x="3702" y="415"/>
                  </a:lnTo>
                  <a:lnTo>
                    <a:pt x="3580" y="318"/>
                  </a:lnTo>
                  <a:lnTo>
                    <a:pt x="3434" y="220"/>
                  </a:lnTo>
                  <a:lnTo>
                    <a:pt x="3288" y="147"/>
                  </a:lnTo>
                  <a:lnTo>
                    <a:pt x="3118" y="98"/>
                  </a:lnTo>
                  <a:lnTo>
                    <a:pt x="2947" y="50"/>
                  </a:lnTo>
                  <a:lnTo>
                    <a:pt x="2777" y="25"/>
                  </a:lnTo>
                  <a:lnTo>
                    <a:pt x="2606" y="1"/>
                  </a:lnTo>
                  <a:lnTo>
                    <a:pt x="2606" y="1"/>
                  </a:lnTo>
                  <a:lnTo>
                    <a:pt x="2436" y="25"/>
                  </a:lnTo>
                  <a:lnTo>
                    <a:pt x="2265" y="50"/>
                  </a:lnTo>
                  <a:lnTo>
                    <a:pt x="2095" y="98"/>
                  </a:lnTo>
                  <a:lnTo>
                    <a:pt x="1924" y="147"/>
                  </a:lnTo>
                  <a:lnTo>
                    <a:pt x="1778" y="220"/>
                  </a:lnTo>
                  <a:lnTo>
                    <a:pt x="1632" y="318"/>
                  </a:lnTo>
                  <a:lnTo>
                    <a:pt x="1510" y="415"/>
                  </a:lnTo>
                  <a:lnTo>
                    <a:pt x="1389" y="512"/>
                  </a:lnTo>
                  <a:lnTo>
                    <a:pt x="1267" y="634"/>
                  </a:lnTo>
                  <a:lnTo>
                    <a:pt x="1169" y="780"/>
                  </a:lnTo>
                  <a:lnTo>
                    <a:pt x="1072" y="926"/>
                  </a:lnTo>
                  <a:lnTo>
                    <a:pt x="999" y="1073"/>
                  </a:lnTo>
                  <a:lnTo>
                    <a:pt x="950" y="1243"/>
                  </a:lnTo>
                  <a:lnTo>
                    <a:pt x="901" y="1389"/>
                  </a:lnTo>
                  <a:lnTo>
                    <a:pt x="877" y="1584"/>
                  </a:lnTo>
                  <a:lnTo>
                    <a:pt x="877" y="1754"/>
                  </a:lnTo>
                  <a:lnTo>
                    <a:pt x="877" y="14443"/>
                  </a:lnTo>
                  <a:lnTo>
                    <a:pt x="877" y="14443"/>
                  </a:lnTo>
                  <a:lnTo>
                    <a:pt x="682" y="14638"/>
                  </a:lnTo>
                  <a:lnTo>
                    <a:pt x="512" y="14833"/>
                  </a:lnTo>
                  <a:lnTo>
                    <a:pt x="366" y="15052"/>
                  </a:lnTo>
                  <a:lnTo>
                    <a:pt x="244" y="15296"/>
                  </a:lnTo>
                  <a:lnTo>
                    <a:pt x="146" y="15564"/>
                  </a:lnTo>
                  <a:lnTo>
                    <a:pt x="73" y="15832"/>
                  </a:lnTo>
                  <a:lnTo>
                    <a:pt x="25" y="16100"/>
                  </a:lnTo>
                  <a:lnTo>
                    <a:pt x="0" y="16392"/>
                  </a:lnTo>
                  <a:lnTo>
                    <a:pt x="0" y="16392"/>
                  </a:lnTo>
                  <a:lnTo>
                    <a:pt x="25" y="16635"/>
                  </a:lnTo>
                  <a:lnTo>
                    <a:pt x="49" y="16903"/>
                  </a:lnTo>
                  <a:lnTo>
                    <a:pt x="122" y="17147"/>
                  </a:lnTo>
                  <a:lnTo>
                    <a:pt x="195" y="17390"/>
                  </a:lnTo>
                  <a:lnTo>
                    <a:pt x="317" y="17634"/>
                  </a:lnTo>
                  <a:lnTo>
                    <a:pt x="439" y="17829"/>
                  </a:lnTo>
                  <a:lnTo>
                    <a:pt x="609" y="18048"/>
                  </a:lnTo>
                  <a:lnTo>
                    <a:pt x="755" y="18218"/>
                  </a:lnTo>
                  <a:lnTo>
                    <a:pt x="950" y="18389"/>
                  </a:lnTo>
                  <a:lnTo>
                    <a:pt x="1145" y="18535"/>
                  </a:lnTo>
                  <a:lnTo>
                    <a:pt x="1364" y="18681"/>
                  </a:lnTo>
                  <a:lnTo>
                    <a:pt x="1583" y="18779"/>
                  </a:lnTo>
                  <a:lnTo>
                    <a:pt x="1827" y="18876"/>
                  </a:lnTo>
                  <a:lnTo>
                    <a:pt x="2070" y="18925"/>
                  </a:lnTo>
                  <a:lnTo>
                    <a:pt x="2338" y="18973"/>
                  </a:lnTo>
                  <a:lnTo>
                    <a:pt x="2606" y="18998"/>
                  </a:lnTo>
                  <a:lnTo>
                    <a:pt x="2606" y="18998"/>
                  </a:lnTo>
                  <a:lnTo>
                    <a:pt x="2874" y="18973"/>
                  </a:lnTo>
                  <a:lnTo>
                    <a:pt x="3142" y="18925"/>
                  </a:lnTo>
                  <a:lnTo>
                    <a:pt x="3386" y="18876"/>
                  </a:lnTo>
                  <a:lnTo>
                    <a:pt x="3629" y="18779"/>
                  </a:lnTo>
                  <a:lnTo>
                    <a:pt x="3848" y="18681"/>
                  </a:lnTo>
                  <a:lnTo>
                    <a:pt x="4068" y="18535"/>
                  </a:lnTo>
                  <a:lnTo>
                    <a:pt x="4262" y="18389"/>
                  </a:lnTo>
                  <a:lnTo>
                    <a:pt x="4457" y="18218"/>
                  </a:lnTo>
                  <a:lnTo>
                    <a:pt x="4603" y="18048"/>
                  </a:lnTo>
                  <a:lnTo>
                    <a:pt x="4774" y="17829"/>
                  </a:lnTo>
                  <a:lnTo>
                    <a:pt x="4896" y="17634"/>
                  </a:lnTo>
                  <a:lnTo>
                    <a:pt x="5017" y="17390"/>
                  </a:lnTo>
                  <a:lnTo>
                    <a:pt x="5091" y="17147"/>
                  </a:lnTo>
                  <a:lnTo>
                    <a:pt x="5164" y="16903"/>
                  </a:lnTo>
                  <a:lnTo>
                    <a:pt x="5188" y="16635"/>
                  </a:lnTo>
                  <a:lnTo>
                    <a:pt x="5212" y="16392"/>
                  </a:lnTo>
                  <a:lnTo>
                    <a:pt x="5212" y="16392"/>
                  </a:lnTo>
                  <a:lnTo>
                    <a:pt x="5188" y="16100"/>
                  </a:lnTo>
                  <a:lnTo>
                    <a:pt x="5139" y="15832"/>
                  </a:lnTo>
                  <a:lnTo>
                    <a:pt x="5066" y="15564"/>
                  </a:lnTo>
                  <a:lnTo>
                    <a:pt x="4969" y="15296"/>
                  </a:lnTo>
                  <a:lnTo>
                    <a:pt x="4847" y="15052"/>
                  </a:lnTo>
                  <a:lnTo>
                    <a:pt x="4701" y="14833"/>
                  </a:lnTo>
                  <a:lnTo>
                    <a:pt x="4530" y="14638"/>
                  </a:lnTo>
                  <a:lnTo>
                    <a:pt x="4336" y="14443"/>
                  </a:lnTo>
                  <a:lnTo>
                    <a:pt x="4336" y="14443"/>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2"/>
            <p:cNvSpPr/>
            <p:nvPr/>
          </p:nvSpPr>
          <p:spPr>
            <a:xfrm>
              <a:off x="756475" y="3090675"/>
              <a:ext cx="81625" cy="318475"/>
            </a:xfrm>
            <a:custGeom>
              <a:avLst/>
              <a:gdLst/>
              <a:ahLst/>
              <a:cxnLst/>
              <a:rect l="l" t="t" r="r" b="b"/>
              <a:pathLst>
                <a:path w="3265" h="12739" fill="none" extrusionOk="0">
                  <a:moveTo>
                    <a:pt x="2387" y="1"/>
                  </a:moveTo>
                  <a:lnTo>
                    <a:pt x="877" y="1"/>
                  </a:lnTo>
                  <a:lnTo>
                    <a:pt x="877" y="9158"/>
                  </a:lnTo>
                  <a:lnTo>
                    <a:pt x="877" y="9158"/>
                  </a:lnTo>
                  <a:lnTo>
                    <a:pt x="853" y="9353"/>
                  </a:lnTo>
                  <a:lnTo>
                    <a:pt x="780" y="9548"/>
                  </a:lnTo>
                  <a:lnTo>
                    <a:pt x="682" y="9719"/>
                  </a:lnTo>
                  <a:lnTo>
                    <a:pt x="536" y="9889"/>
                  </a:lnTo>
                  <a:lnTo>
                    <a:pt x="536" y="9889"/>
                  </a:lnTo>
                  <a:lnTo>
                    <a:pt x="415" y="10011"/>
                  </a:lnTo>
                  <a:lnTo>
                    <a:pt x="317" y="10133"/>
                  </a:lnTo>
                  <a:lnTo>
                    <a:pt x="220" y="10279"/>
                  </a:lnTo>
                  <a:lnTo>
                    <a:pt x="147" y="10425"/>
                  </a:lnTo>
                  <a:lnTo>
                    <a:pt x="74" y="10595"/>
                  </a:lnTo>
                  <a:lnTo>
                    <a:pt x="49" y="10766"/>
                  </a:lnTo>
                  <a:lnTo>
                    <a:pt x="1" y="10936"/>
                  </a:lnTo>
                  <a:lnTo>
                    <a:pt x="1" y="11107"/>
                  </a:lnTo>
                  <a:lnTo>
                    <a:pt x="1" y="11107"/>
                  </a:lnTo>
                  <a:lnTo>
                    <a:pt x="1" y="11253"/>
                  </a:lnTo>
                  <a:lnTo>
                    <a:pt x="25" y="11423"/>
                  </a:lnTo>
                  <a:lnTo>
                    <a:pt x="74" y="11570"/>
                  </a:lnTo>
                  <a:lnTo>
                    <a:pt x="122" y="11740"/>
                  </a:lnTo>
                  <a:lnTo>
                    <a:pt x="195" y="11862"/>
                  </a:lnTo>
                  <a:lnTo>
                    <a:pt x="293" y="12008"/>
                  </a:lnTo>
                  <a:lnTo>
                    <a:pt x="366" y="12130"/>
                  </a:lnTo>
                  <a:lnTo>
                    <a:pt x="488" y="12251"/>
                  </a:lnTo>
                  <a:lnTo>
                    <a:pt x="585" y="12349"/>
                  </a:lnTo>
                  <a:lnTo>
                    <a:pt x="731" y="12446"/>
                  </a:lnTo>
                  <a:lnTo>
                    <a:pt x="853" y="12519"/>
                  </a:lnTo>
                  <a:lnTo>
                    <a:pt x="999" y="12592"/>
                  </a:lnTo>
                  <a:lnTo>
                    <a:pt x="1145" y="12666"/>
                  </a:lnTo>
                  <a:lnTo>
                    <a:pt x="1316" y="12690"/>
                  </a:lnTo>
                  <a:lnTo>
                    <a:pt x="1462" y="12714"/>
                  </a:lnTo>
                  <a:lnTo>
                    <a:pt x="1632" y="12739"/>
                  </a:lnTo>
                  <a:lnTo>
                    <a:pt x="1632" y="12739"/>
                  </a:lnTo>
                  <a:lnTo>
                    <a:pt x="1803" y="12714"/>
                  </a:lnTo>
                  <a:lnTo>
                    <a:pt x="1949" y="12690"/>
                  </a:lnTo>
                  <a:lnTo>
                    <a:pt x="2119" y="12666"/>
                  </a:lnTo>
                  <a:lnTo>
                    <a:pt x="2266" y="12592"/>
                  </a:lnTo>
                  <a:lnTo>
                    <a:pt x="2412" y="12519"/>
                  </a:lnTo>
                  <a:lnTo>
                    <a:pt x="2533" y="12446"/>
                  </a:lnTo>
                  <a:lnTo>
                    <a:pt x="2680" y="12349"/>
                  </a:lnTo>
                  <a:lnTo>
                    <a:pt x="2777" y="12251"/>
                  </a:lnTo>
                  <a:lnTo>
                    <a:pt x="2899" y="12130"/>
                  </a:lnTo>
                  <a:lnTo>
                    <a:pt x="2972" y="12008"/>
                  </a:lnTo>
                  <a:lnTo>
                    <a:pt x="3069" y="11862"/>
                  </a:lnTo>
                  <a:lnTo>
                    <a:pt x="3142" y="11740"/>
                  </a:lnTo>
                  <a:lnTo>
                    <a:pt x="3191" y="11570"/>
                  </a:lnTo>
                  <a:lnTo>
                    <a:pt x="3240" y="11423"/>
                  </a:lnTo>
                  <a:lnTo>
                    <a:pt x="3264" y="11253"/>
                  </a:lnTo>
                  <a:lnTo>
                    <a:pt x="3264" y="11107"/>
                  </a:lnTo>
                  <a:lnTo>
                    <a:pt x="3264" y="11107"/>
                  </a:lnTo>
                  <a:lnTo>
                    <a:pt x="3264" y="10936"/>
                  </a:lnTo>
                  <a:lnTo>
                    <a:pt x="3215" y="10766"/>
                  </a:lnTo>
                  <a:lnTo>
                    <a:pt x="3191" y="10595"/>
                  </a:lnTo>
                  <a:lnTo>
                    <a:pt x="3118" y="10425"/>
                  </a:lnTo>
                  <a:lnTo>
                    <a:pt x="3045" y="10279"/>
                  </a:lnTo>
                  <a:lnTo>
                    <a:pt x="2947" y="10133"/>
                  </a:lnTo>
                  <a:lnTo>
                    <a:pt x="2850" y="10011"/>
                  </a:lnTo>
                  <a:lnTo>
                    <a:pt x="2728" y="9889"/>
                  </a:lnTo>
                  <a:lnTo>
                    <a:pt x="2728" y="9889"/>
                  </a:lnTo>
                  <a:lnTo>
                    <a:pt x="2582" y="9719"/>
                  </a:lnTo>
                  <a:lnTo>
                    <a:pt x="2485" y="9548"/>
                  </a:lnTo>
                  <a:lnTo>
                    <a:pt x="2412" y="9353"/>
                  </a:lnTo>
                  <a:lnTo>
                    <a:pt x="2387" y="9158"/>
                  </a:lnTo>
                  <a:lnTo>
                    <a:pt x="2387" y="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2"/>
            <p:cNvSpPr/>
            <p:nvPr/>
          </p:nvSpPr>
          <p:spPr>
            <a:xfrm>
              <a:off x="802750" y="3129050"/>
              <a:ext cx="13425" cy="25"/>
            </a:xfrm>
            <a:custGeom>
              <a:avLst/>
              <a:gdLst/>
              <a:ahLst/>
              <a:cxnLst/>
              <a:rect l="l" t="t" r="r" b="b"/>
              <a:pathLst>
                <a:path w="537" h="1" fill="none" extrusionOk="0">
                  <a:moveTo>
                    <a:pt x="536" y="0"/>
                  </a:move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2"/>
            <p:cNvSpPr/>
            <p:nvPr/>
          </p:nvSpPr>
          <p:spPr>
            <a:xfrm>
              <a:off x="802750" y="3162525"/>
              <a:ext cx="13425" cy="25"/>
            </a:xfrm>
            <a:custGeom>
              <a:avLst/>
              <a:gdLst/>
              <a:ahLst/>
              <a:cxnLst/>
              <a:rect l="l" t="t" r="r" b="b"/>
              <a:pathLst>
                <a:path w="537" h="1" fill="none" extrusionOk="0">
                  <a:moveTo>
                    <a:pt x="536" y="1"/>
                  </a:moveTo>
                  <a:lnTo>
                    <a:pt x="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2"/>
            <p:cNvSpPr/>
            <p:nvPr/>
          </p:nvSpPr>
          <p:spPr>
            <a:xfrm>
              <a:off x="802750" y="3196025"/>
              <a:ext cx="13425" cy="25"/>
            </a:xfrm>
            <a:custGeom>
              <a:avLst/>
              <a:gdLst/>
              <a:ahLst/>
              <a:cxnLst/>
              <a:rect l="l" t="t" r="r" b="b"/>
              <a:pathLst>
                <a:path w="537" h="1" fill="none" extrusionOk="0">
                  <a:moveTo>
                    <a:pt x="536" y="0"/>
                  </a:move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2"/>
            <p:cNvSpPr/>
            <p:nvPr/>
          </p:nvSpPr>
          <p:spPr>
            <a:xfrm>
              <a:off x="802750" y="3229500"/>
              <a:ext cx="13425" cy="25"/>
            </a:xfrm>
            <a:custGeom>
              <a:avLst/>
              <a:gdLst/>
              <a:ahLst/>
              <a:cxnLst/>
              <a:rect l="l" t="t" r="r" b="b"/>
              <a:pathLst>
                <a:path w="537" h="1" fill="none" extrusionOk="0">
                  <a:moveTo>
                    <a:pt x="536" y="1"/>
                  </a:moveTo>
                  <a:lnTo>
                    <a:pt x="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2"/>
            <p:cNvSpPr/>
            <p:nvPr/>
          </p:nvSpPr>
          <p:spPr>
            <a:xfrm>
              <a:off x="802750" y="3263000"/>
              <a:ext cx="13425" cy="25"/>
            </a:xfrm>
            <a:custGeom>
              <a:avLst/>
              <a:gdLst/>
              <a:ahLst/>
              <a:cxnLst/>
              <a:rect l="l" t="t" r="r" b="b"/>
              <a:pathLst>
                <a:path w="537" h="1" fill="none" extrusionOk="0">
                  <a:moveTo>
                    <a:pt x="536" y="0"/>
                  </a:move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2"/>
            <p:cNvSpPr/>
            <p:nvPr/>
          </p:nvSpPr>
          <p:spPr>
            <a:xfrm>
              <a:off x="802750" y="3296475"/>
              <a:ext cx="13425" cy="25"/>
            </a:xfrm>
            <a:custGeom>
              <a:avLst/>
              <a:gdLst/>
              <a:ahLst/>
              <a:cxnLst/>
              <a:rect l="l" t="t" r="r" b="b"/>
              <a:pathLst>
                <a:path w="537" h="1" fill="none" extrusionOk="0">
                  <a:moveTo>
                    <a:pt x="536" y="1"/>
                  </a:moveTo>
                  <a:lnTo>
                    <a:pt x="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8" name="Google Shape;1008;p52"/>
          <p:cNvSpPr/>
          <p:nvPr/>
        </p:nvSpPr>
        <p:spPr>
          <a:xfrm>
            <a:off x="1484913" y="2598660"/>
            <a:ext cx="335738" cy="430924"/>
          </a:xfrm>
          <a:custGeom>
            <a:avLst/>
            <a:gdLst/>
            <a:ahLst/>
            <a:cxnLst/>
            <a:rect l="l" t="t" r="r" b="b"/>
            <a:pathLst>
              <a:path w="15978" h="20508" fill="none" extrusionOk="0">
                <a:moveTo>
                  <a:pt x="15977" y="1292"/>
                </a:moveTo>
                <a:lnTo>
                  <a:pt x="15977" y="19217"/>
                </a:lnTo>
                <a:lnTo>
                  <a:pt x="15977" y="19217"/>
                </a:lnTo>
                <a:lnTo>
                  <a:pt x="15953" y="19485"/>
                </a:lnTo>
                <a:lnTo>
                  <a:pt x="15880" y="19728"/>
                </a:lnTo>
                <a:lnTo>
                  <a:pt x="15758" y="19948"/>
                </a:lnTo>
                <a:lnTo>
                  <a:pt x="15612" y="20142"/>
                </a:lnTo>
                <a:lnTo>
                  <a:pt x="15417" y="20289"/>
                </a:lnTo>
                <a:lnTo>
                  <a:pt x="15198" y="20410"/>
                </a:lnTo>
                <a:lnTo>
                  <a:pt x="14955" y="20483"/>
                </a:lnTo>
                <a:lnTo>
                  <a:pt x="14711" y="20508"/>
                </a:lnTo>
                <a:lnTo>
                  <a:pt x="1267" y="20508"/>
                </a:lnTo>
                <a:lnTo>
                  <a:pt x="1267" y="20508"/>
                </a:lnTo>
                <a:lnTo>
                  <a:pt x="1023" y="20483"/>
                </a:lnTo>
                <a:lnTo>
                  <a:pt x="780" y="20410"/>
                </a:lnTo>
                <a:lnTo>
                  <a:pt x="561" y="20289"/>
                </a:lnTo>
                <a:lnTo>
                  <a:pt x="366" y="20142"/>
                </a:lnTo>
                <a:lnTo>
                  <a:pt x="220" y="19948"/>
                </a:lnTo>
                <a:lnTo>
                  <a:pt x="98" y="19728"/>
                </a:lnTo>
                <a:lnTo>
                  <a:pt x="25" y="19485"/>
                </a:lnTo>
                <a:lnTo>
                  <a:pt x="1" y="19217"/>
                </a:lnTo>
                <a:lnTo>
                  <a:pt x="1" y="1292"/>
                </a:lnTo>
                <a:lnTo>
                  <a:pt x="1" y="1292"/>
                </a:lnTo>
                <a:lnTo>
                  <a:pt x="25" y="1024"/>
                </a:lnTo>
                <a:lnTo>
                  <a:pt x="98" y="780"/>
                </a:lnTo>
                <a:lnTo>
                  <a:pt x="220" y="561"/>
                </a:lnTo>
                <a:lnTo>
                  <a:pt x="366" y="366"/>
                </a:lnTo>
                <a:lnTo>
                  <a:pt x="561" y="220"/>
                </a:lnTo>
                <a:lnTo>
                  <a:pt x="780" y="98"/>
                </a:lnTo>
                <a:lnTo>
                  <a:pt x="1023" y="25"/>
                </a:lnTo>
                <a:lnTo>
                  <a:pt x="1267" y="1"/>
                </a:lnTo>
                <a:lnTo>
                  <a:pt x="14711" y="1"/>
                </a:lnTo>
                <a:lnTo>
                  <a:pt x="14711" y="1"/>
                </a:lnTo>
                <a:lnTo>
                  <a:pt x="14955" y="25"/>
                </a:lnTo>
                <a:lnTo>
                  <a:pt x="15198" y="98"/>
                </a:lnTo>
                <a:lnTo>
                  <a:pt x="15417" y="220"/>
                </a:lnTo>
                <a:lnTo>
                  <a:pt x="15612" y="366"/>
                </a:lnTo>
                <a:lnTo>
                  <a:pt x="15758" y="561"/>
                </a:lnTo>
                <a:lnTo>
                  <a:pt x="15880" y="780"/>
                </a:lnTo>
                <a:lnTo>
                  <a:pt x="15953" y="1024"/>
                </a:lnTo>
                <a:lnTo>
                  <a:pt x="15977" y="1292"/>
                </a:lnTo>
                <a:lnTo>
                  <a:pt x="15977" y="1292"/>
                </a:lnTo>
                <a:close/>
                <a:moveTo>
                  <a:pt x="7989" y="19899"/>
                </a:moveTo>
                <a:lnTo>
                  <a:pt x="7989" y="19899"/>
                </a:lnTo>
                <a:lnTo>
                  <a:pt x="8159" y="19875"/>
                </a:lnTo>
                <a:lnTo>
                  <a:pt x="8306" y="19826"/>
                </a:lnTo>
                <a:lnTo>
                  <a:pt x="8452" y="19753"/>
                </a:lnTo>
                <a:lnTo>
                  <a:pt x="8574" y="19655"/>
                </a:lnTo>
                <a:lnTo>
                  <a:pt x="8671" y="19534"/>
                </a:lnTo>
                <a:lnTo>
                  <a:pt x="8744" y="19387"/>
                </a:lnTo>
                <a:lnTo>
                  <a:pt x="8793" y="19241"/>
                </a:lnTo>
                <a:lnTo>
                  <a:pt x="8817" y="19071"/>
                </a:lnTo>
                <a:lnTo>
                  <a:pt x="8817" y="19071"/>
                </a:lnTo>
                <a:lnTo>
                  <a:pt x="8793" y="18900"/>
                </a:lnTo>
                <a:lnTo>
                  <a:pt x="8744" y="18754"/>
                </a:lnTo>
                <a:lnTo>
                  <a:pt x="8671" y="18608"/>
                </a:lnTo>
                <a:lnTo>
                  <a:pt x="8574" y="18486"/>
                </a:lnTo>
                <a:lnTo>
                  <a:pt x="8452" y="18389"/>
                </a:lnTo>
                <a:lnTo>
                  <a:pt x="8306" y="18316"/>
                </a:lnTo>
                <a:lnTo>
                  <a:pt x="8159" y="18267"/>
                </a:lnTo>
                <a:lnTo>
                  <a:pt x="7989" y="18243"/>
                </a:lnTo>
                <a:lnTo>
                  <a:pt x="7989" y="18243"/>
                </a:lnTo>
                <a:lnTo>
                  <a:pt x="7819" y="18267"/>
                </a:lnTo>
                <a:lnTo>
                  <a:pt x="7672" y="18316"/>
                </a:lnTo>
                <a:lnTo>
                  <a:pt x="7526" y="18389"/>
                </a:lnTo>
                <a:lnTo>
                  <a:pt x="7404" y="18486"/>
                </a:lnTo>
                <a:lnTo>
                  <a:pt x="7307" y="18608"/>
                </a:lnTo>
                <a:lnTo>
                  <a:pt x="7234" y="18754"/>
                </a:lnTo>
                <a:lnTo>
                  <a:pt x="7185" y="18900"/>
                </a:lnTo>
                <a:lnTo>
                  <a:pt x="7161" y="19071"/>
                </a:lnTo>
                <a:lnTo>
                  <a:pt x="7161" y="19071"/>
                </a:lnTo>
                <a:lnTo>
                  <a:pt x="7185" y="19241"/>
                </a:lnTo>
                <a:lnTo>
                  <a:pt x="7234" y="19387"/>
                </a:lnTo>
                <a:lnTo>
                  <a:pt x="7307" y="19534"/>
                </a:lnTo>
                <a:lnTo>
                  <a:pt x="7404" y="19655"/>
                </a:lnTo>
                <a:lnTo>
                  <a:pt x="7526" y="19753"/>
                </a:lnTo>
                <a:lnTo>
                  <a:pt x="7672" y="19826"/>
                </a:lnTo>
                <a:lnTo>
                  <a:pt x="7819" y="19875"/>
                </a:lnTo>
                <a:lnTo>
                  <a:pt x="7989" y="19899"/>
                </a:lnTo>
                <a:lnTo>
                  <a:pt x="7989" y="19899"/>
                </a:lnTo>
                <a:close/>
                <a:moveTo>
                  <a:pt x="14394" y="1584"/>
                </a:moveTo>
                <a:lnTo>
                  <a:pt x="1584" y="1584"/>
                </a:lnTo>
                <a:lnTo>
                  <a:pt x="1584" y="17634"/>
                </a:lnTo>
                <a:lnTo>
                  <a:pt x="14394" y="17634"/>
                </a:lnTo>
                <a:lnTo>
                  <a:pt x="14394" y="1584"/>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2"/>
          <p:cNvSpPr/>
          <p:nvPr/>
        </p:nvSpPr>
        <p:spPr>
          <a:xfrm>
            <a:off x="963405" y="2598660"/>
            <a:ext cx="248746" cy="430924"/>
          </a:xfrm>
          <a:custGeom>
            <a:avLst/>
            <a:gdLst/>
            <a:ahLst/>
            <a:cxnLst/>
            <a:rect l="l" t="t" r="r" b="b"/>
            <a:pathLst>
              <a:path w="11838" h="20508" fill="none" extrusionOk="0">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0" name="Google Shape;1010;p52"/>
          <p:cNvGrpSpPr/>
          <p:nvPr/>
        </p:nvGrpSpPr>
        <p:grpSpPr>
          <a:xfrm>
            <a:off x="2023737" y="2627227"/>
            <a:ext cx="387933" cy="367467"/>
            <a:chOff x="2583100" y="2973775"/>
            <a:chExt cx="461550" cy="437200"/>
          </a:xfrm>
        </p:grpSpPr>
        <p:sp>
          <p:nvSpPr>
            <p:cNvPr id="1011" name="Google Shape;1011;p52"/>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2"/>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52"/>
          <p:cNvSpPr/>
          <p:nvPr/>
        </p:nvSpPr>
        <p:spPr>
          <a:xfrm>
            <a:off x="3734681" y="2636022"/>
            <a:ext cx="356204" cy="356204"/>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4" name="Google Shape;1014;p52"/>
          <p:cNvGrpSpPr/>
          <p:nvPr/>
        </p:nvGrpSpPr>
        <p:grpSpPr>
          <a:xfrm>
            <a:off x="4263186" y="2655384"/>
            <a:ext cx="435022" cy="323445"/>
            <a:chOff x="5247525" y="3007275"/>
            <a:chExt cx="517575" cy="384825"/>
          </a:xfrm>
        </p:grpSpPr>
        <p:sp>
          <p:nvSpPr>
            <p:cNvPr id="1015" name="Google Shape;1015;p52"/>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2"/>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52"/>
          <p:cNvGrpSpPr/>
          <p:nvPr/>
        </p:nvGrpSpPr>
        <p:grpSpPr>
          <a:xfrm>
            <a:off x="3174172" y="2636956"/>
            <a:ext cx="342882" cy="350068"/>
            <a:chOff x="3951850" y="2985350"/>
            <a:chExt cx="407950" cy="416500"/>
          </a:xfrm>
        </p:grpSpPr>
        <p:sp>
          <p:nvSpPr>
            <p:cNvPr id="1018" name="Google Shape;1018;p52"/>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2"/>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2"/>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2"/>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52"/>
          <p:cNvGrpSpPr/>
          <p:nvPr/>
        </p:nvGrpSpPr>
        <p:grpSpPr>
          <a:xfrm>
            <a:off x="330844" y="3226504"/>
            <a:ext cx="397136" cy="305017"/>
            <a:chOff x="568950" y="3686775"/>
            <a:chExt cx="472500" cy="362900"/>
          </a:xfrm>
        </p:grpSpPr>
        <p:sp>
          <p:nvSpPr>
            <p:cNvPr id="1023" name="Google Shape;1023;p52"/>
            <p:cNvSpPr/>
            <p:nvPr/>
          </p:nvSpPr>
          <p:spPr>
            <a:xfrm>
              <a:off x="568950" y="3686775"/>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2"/>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2"/>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6" name="Google Shape;1026;p52"/>
          <p:cNvSpPr/>
          <p:nvPr/>
        </p:nvSpPr>
        <p:spPr>
          <a:xfrm>
            <a:off x="4907686" y="2619652"/>
            <a:ext cx="270221" cy="388962"/>
          </a:xfrm>
          <a:custGeom>
            <a:avLst/>
            <a:gdLst/>
            <a:ahLst/>
            <a:cxnLst/>
            <a:rect l="l" t="t" r="r" b="b"/>
            <a:pathLst>
              <a:path w="12860" h="18511" fill="none" extrusionOk="0">
                <a:moveTo>
                  <a:pt x="12373" y="7526"/>
                </a:moveTo>
                <a:lnTo>
                  <a:pt x="11618" y="7526"/>
                </a:lnTo>
                <a:lnTo>
                  <a:pt x="11618" y="5188"/>
                </a:lnTo>
                <a:lnTo>
                  <a:pt x="11618" y="5188"/>
                </a:lnTo>
                <a:lnTo>
                  <a:pt x="11593" y="4677"/>
                </a:lnTo>
                <a:lnTo>
                  <a:pt x="11520" y="4141"/>
                </a:lnTo>
                <a:lnTo>
                  <a:pt x="11398" y="3654"/>
                </a:lnTo>
                <a:lnTo>
                  <a:pt x="11204" y="3167"/>
                </a:lnTo>
                <a:lnTo>
                  <a:pt x="10984" y="2728"/>
                </a:lnTo>
                <a:lnTo>
                  <a:pt x="10741" y="2290"/>
                </a:lnTo>
                <a:lnTo>
                  <a:pt x="10424" y="1900"/>
                </a:lnTo>
                <a:lnTo>
                  <a:pt x="10108" y="1535"/>
                </a:lnTo>
                <a:lnTo>
                  <a:pt x="9718" y="1194"/>
                </a:lnTo>
                <a:lnTo>
                  <a:pt x="9328" y="902"/>
                </a:lnTo>
                <a:lnTo>
                  <a:pt x="8914" y="634"/>
                </a:lnTo>
                <a:lnTo>
                  <a:pt x="8452" y="415"/>
                </a:lnTo>
                <a:lnTo>
                  <a:pt x="7964" y="244"/>
                </a:lnTo>
                <a:lnTo>
                  <a:pt x="7477" y="122"/>
                </a:lnTo>
                <a:lnTo>
                  <a:pt x="6966" y="25"/>
                </a:lnTo>
                <a:lnTo>
                  <a:pt x="6430" y="0"/>
                </a:lnTo>
                <a:lnTo>
                  <a:pt x="6430" y="0"/>
                </a:lnTo>
                <a:lnTo>
                  <a:pt x="5894" y="25"/>
                </a:lnTo>
                <a:lnTo>
                  <a:pt x="5383" y="122"/>
                </a:lnTo>
                <a:lnTo>
                  <a:pt x="4896" y="244"/>
                </a:lnTo>
                <a:lnTo>
                  <a:pt x="4409" y="415"/>
                </a:lnTo>
                <a:lnTo>
                  <a:pt x="3970" y="634"/>
                </a:lnTo>
                <a:lnTo>
                  <a:pt x="3532" y="902"/>
                </a:lnTo>
                <a:lnTo>
                  <a:pt x="3142" y="1194"/>
                </a:lnTo>
                <a:lnTo>
                  <a:pt x="2752" y="1535"/>
                </a:lnTo>
                <a:lnTo>
                  <a:pt x="2436" y="1900"/>
                </a:lnTo>
                <a:lnTo>
                  <a:pt x="2119" y="2290"/>
                </a:lnTo>
                <a:lnTo>
                  <a:pt x="1876" y="2728"/>
                </a:lnTo>
                <a:lnTo>
                  <a:pt x="1656" y="3167"/>
                </a:lnTo>
                <a:lnTo>
                  <a:pt x="1462" y="3654"/>
                </a:lnTo>
                <a:lnTo>
                  <a:pt x="1340" y="4141"/>
                </a:lnTo>
                <a:lnTo>
                  <a:pt x="1267" y="4677"/>
                </a:lnTo>
                <a:lnTo>
                  <a:pt x="1242" y="5188"/>
                </a:lnTo>
                <a:lnTo>
                  <a:pt x="1242" y="7526"/>
                </a:lnTo>
                <a:lnTo>
                  <a:pt x="487" y="7526"/>
                </a:lnTo>
                <a:lnTo>
                  <a:pt x="487" y="7526"/>
                </a:lnTo>
                <a:lnTo>
                  <a:pt x="390" y="7526"/>
                </a:lnTo>
                <a:lnTo>
                  <a:pt x="293" y="7551"/>
                </a:lnTo>
                <a:lnTo>
                  <a:pt x="220" y="7599"/>
                </a:lnTo>
                <a:lnTo>
                  <a:pt x="146" y="7648"/>
                </a:lnTo>
                <a:lnTo>
                  <a:pt x="73" y="7721"/>
                </a:lnTo>
                <a:lnTo>
                  <a:pt x="49" y="7818"/>
                </a:lnTo>
                <a:lnTo>
                  <a:pt x="0" y="7891"/>
                </a:lnTo>
                <a:lnTo>
                  <a:pt x="0" y="8013"/>
                </a:lnTo>
                <a:lnTo>
                  <a:pt x="0" y="18023"/>
                </a:lnTo>
                <a:lnTo>
                  <a:pt x="0" y="18023"/>
                </a:lnTo>
                <a:lnTo>
                  <a:pt x="0" y="18121"/>
                </a:lnTo>
                <a:lnTo>
                  <a:pt x="49" y="18218"/>
                </a:lnTo>
                <a:lnTo>
                  <a:pt x="73" y="18291"/>
                </a:lnTo>
                <a:lnTo>
                  <a:pt x="146" y="18364"/>
                </a:lnTo>
                <a:lnTo>
                  <a:pt x="220" y="18413"/>
                </a:lnTo>
                <a:lnTo>
                  <a:pt x="293" y="18462"/>
                </a:lnTo>
                <a:lnTo>
                  <a:pt x="390" y="18486"/>
                </a:lnTo>
                <a:lnTo>
                  <a:pt x="487" y="18510"/>
                </a:lnTo>
                <a:lnTo>
                  <a:pt x="12373" y="18510"/>
                </a:lnTo>
                <a:lnTo>
                  <a:pt x="12373" y="18510"/>
                </a:lnTo>
                <a:lnTo>
                  <a:pt x="12470" y="18486"/>
                </a:lnTo>
                <a:lnTo>
                  <a:pt x="12568" y="18462"/>
                </a:lnTo>
                <a:lnTo>
                  <a:pt x="12641" y="18413"/>
                </a:lnTo>
                <a:lnTo>
                  <a:pt x="12714" y="18364"/>
                </a:lnTo>
                <a:lnTo>
                  <a:pt x="12787" y="18291"/>
                </a:lnTo>
                <a:lnTo>
                  <a:pt x="12811" y="18218"/>
                </a:lnTo>
                <a:lnTo>
                  <a:pt x="12860" y="18121"/>
                </a:lnTo>
                <a:lnTo>
                  <a:pt x="12860" y="18023"/>
                </a:lnTo>
                <a:lnTo>
                  <a:pt x="12860" y="8013"/>
                </a:lnTo>
                <a:lnTo>
                  <a:pt x="12860" y="8013"/>
                </a:lnTo>
                <a:lnTo>
                  <a:pt x="12860" y="7891"/>
                </a:lnTo>
                <a:lnTo>
                  <a:pt x="12811" y="7818"/>
                </a:lnTo>
                <a:lnTo>
                  <a:pt x="12787" y="7721"/>
                </a:lnTo>
                <a:lnTo>
                  <a:pt x="12714" y="7648"/>
                </a:lnTo>
                <a:lnTo>
                  <a:pt x="12641" y="7599"/>
                </a:lnTo>
                <a:lnTo>
                  <a:pt x="12568" y="7551"/>
                </a:lnTo>
                <a:lnTo>
                  <a:pt x="12470" y="7526"/>
                </a:lnTo>
                <a:lnTo>
                  <a:pt x="12373" y="7526"/>
                </a:lnTo>
                <a:lnTo>
                  <a:pt x="12373" y="7526"/>
                </a:lnTo>
                <a:close/>
                <a:moveTo>
                  <a:pt x="2801" y="5188"/>
                </a:moveTo>
                <a:lnTo>
                  <a:pt x="2801" y="5188"/>
                </a:lnTo>
                <a:lnTo>
                  <a:pt x="2826" y="4823"/>
                </a:lnTo>
                <a:lnTo>
                  <a:pt x="2874" y="4457"/>
                </a:lnTo>
                <a:lnTo>
                  <a:pt x="2972" y="4116"/>
                </a:lnTo>
                <a:lnTo>
                  <a:pt x="3093" y="3775"/>
                </a:lnTo>
                <a:lnTo>
                  <a:pt x="3240" y="3459"/>
                </a:lnTo>
                <a:lnTo>
                  <a:pt x="3410" y="3167"/>
                </a:lnTo>
                <a:lnTo>
                  <a:pt x="3629" y="2874"/>
                </a:lnTo>
                <a:lnTo>
                  <a:pt x="3873" y="2631"/>
                </a:lnTo>
                <a:lnTo>
                  <a:pt x="4116" y="2387"/>
                </a:lnTo>
                <a:lnTo>
                  <a:pt x="4409" y="2192"/>
                </a:lnTo>
                <a:lnTo>
                  <a:pt x="4701" y="1998"/>
                </a:lnTo>
                <a:lnTo>
                  <a:pt x="5017" y="1851"/>
                </a:lnTo>
                <a:lnTo>
                  <a:pt x="5358" y="1730"/>
                </a:lnTo>
                <a:lnTo>
                  <a:pt x="5699" y="1632"/>
                </a:lnTo>
                <a:lnTo>
                  <a:pt x="6065" y="1584"/>
                </a:lnTo>
                <a:lnTo>
                  <a:pt x="6430" y="1559"/>
                </a:lnTo>
                <a:lnTo>
                  <a:pt x="6430" y="1559"/>
                </a:lnTo>
                <a:lnTo>
                  <a:pt x="6795" y="1584"/>
                </a:lnTo>
                <a:lnTo>
                  <a:pt x="7161" y="1632"/>
                </a:lnTo>
                <a:lnTo>
                  <a:pt x="7502" y="1730"/>
                </a:lnTo>
                <a:lnTo>
                  <a:pt x="7843" y="1851"/>
                </a:lnTo>
                <a:lnTo>
                  <a:pt x="8159" y="1998"/>
                </a:lnTo>
                <a:lnTo>
                  <a:pt x="8452" y="2192"/>
                </a:lnTo>
                <a:lnTo>
                  <a:pt x="8744" y="2387"/>
                </a:lnTo>
                <a:lnTo>
                  <a:pt x="8987" y="2631"/>
                </a:lnTo>
                <a:lnTo>
                  <a:pt x="9231" y="2874"/>
                </a:lnTo>
                <a:lnTo>
                  <a:pt x="9450" y="3167"/>
                </a:lnTo>
                <a:lnTo>
                  <a:pt x="9621" y="3459"/>
                </a:lnTo>
                <a:lnTo>
                  <a:pt x="9767" y="3775"/>
                </a:lnTo>
                <a:lnTo>
                  <a:pt x="9888" y="4116"/>
                </a:lnTo>
                <a:lnTo>
                  <a:pt x="9986" y="4457"/>
                </a:lnTo>
                <a:lnTo>
                  <a:pt x="10035" y="4823"/>
                </a:lnTo>
                <a:lnTo>
                  <a:pt x="10059" y="5188"/>
                </a:lnTo>
                <a:lnTo>
                  <a:pt x="10059" y="7526"/>
                </a:lnTo>
                <a:lnTo>
                  <a:pt x="2801" y="7526"/>
                </a:lnTo>
                <a:lnTo>
                  <a:pt x="2801" y="5188"/>
                </a:lnTo>
                <a:close/>
                <a:moveTo>
                  <a:pt x="7063" y="13225"/>
                </a:moveTo>
                <a:lnTo>
                  <a:pt x="7209" y="15052"/>
                </a:lnTo>
                <a:lnTo>
                  <a:pt x="5651" y="15052"/>
                </a:lnTo>
                <a:lnTo>
                  <a:pt x="5797" y="13225"/>
                </a:lnTo>
                <a:lnTo>
                  <a:pt x="5797" y="13225"/>
                </a:lnTo>
                <a:lnTo>
                  <a:pt x="5675" y="13152"/>
                </a:lnTo>
                <a:lnTo>
                  <a:pt x="5553" y="13030"/>
                </a:lnTo>
                <a:lnTo>
                  <a:pt x="5456" y="12933"/>
                </a:lnTo>
                <a:lnTo>
                  <a:pt x="5358" y="12787"/>
                </a:lnTo>
                <a:lnTo>
                  <a:pt x="5285" y="12665"/>
                </a:lnTo>
                <a:lnTo>
                  <a:pt x="5237" y="12495"/>
                </a:lnTo>
                <a:lnTo>
                  <a:pt x="5212" y="12348"/>
                </a:lnTo>
                <a:lnTo>
                  <a:pt x="5212" y="12178"/>
                </a:lnTo>
                <a:lnTo>
                  <a:pt x="5212" y="12178"/>
                </a:lnTo>
                <a:lnTo>
                  <a:pt x="5237" y="11934"/>
                </a:lnTo>
                <a:lnTo>
                  <a:pt x="5310" y="11715"/>
                </a:lnTo>
                <a:lnTo>
                  <a:pt x="5407" y="11496"/>
                </a:lnTo>
                <a:lnTo>
                  <a:pt x="5553" y="11326"/>
                </a:lnTo>
                <a:lnTo>
                  <a:pt x="5748" y="11179"/>
                </a:lnTo>
                <a:lnTo>
                  <a:pt x="5943" y="11058"/>
                </a:lnTo>
                <a:lnTo>
                  <a:pt x="6187" y="10985"/>
                </a:lnTo>
                <a:lnTo>
                  <a:pt x="6430" y="10960"/>
                </a:lnTo>
                <a:lnTo>
                  <a:pt x="6430" y="10960"/>
                </a:lnTo>
                <a:lnTo>
                  <a:pt x="6674" y="10985"/>
                </a:lnTo>
                <a:lnTo>
                  <a:pt x="6917" y="11058"/>
                </a:lnTo>
                <a:lnTo>
                  <a:pt x="7112" y="11179"/>
                </a:lnTo>
                <a:lnTo>
                  <a:pt x="7307" y="11326"/>
                </a:lnTo>
                <a:lnTo>
                  <a:pt x="7453" y="11496"/>
                </a:lnTo>
                <a:lnTo>
                  <a:pt x="7550" y="11715"/>
                </a:lnTo>
                <a:lnTo>
                  <a:pt x="7623" y="11934"/>
                </a:lnTo>
                <a:lnTo>
                  <a:pt x="7648" y="12178"/>
                </a:lnTo>
                <a:lnTo>
                  <a:pt x="7648" y="12178"/>
                </a:lnTo>
                <a:lnTo>
                  <a:pt x="7648" y="12348"/>
                </a:lnTo>
                <a:lnTo>
                  <a:pt x="7623" y="12495"/>
                </a:lnTo>
                <a:lnTo>
                  <a:pt x="7575" y="12665"/>
                </a:lnTo>
                <a:lnTo>
                  <a:pt x="7502" y="12787"/>
                </a:lnTo>
                <a:lnTo>
                  <a:pt x="7404" y="12933"/>
                </a:lnTo>
                <a:lnTo>
                  <a:pt x="7307" y="13030"/>
                </a:lnTo>
                <a:lnTo>
                  <a:pt x="7185" y="13152"/>
                </a:lnTo>
                <a:lnTo>
                  <a:pt x="7063" y="13225"/>
                </a:lnTo>
                <a:lnTo>
                  <a:pt x="7063" y="13225"/>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7" name="Google Shape;1027;p52"/>
          <p:cNvGrpSpPr/>
          <p:nvPr/>
        </p:nvGrpSpPr>
        <p:grpSpPr>
          <a:xfrm>
            <a:off x="898896" y="3252097"/>
            <a:ext cx="377700" cy="253852"/>
            <a:chOff x="1244800" y="3717225"/>
            <a:chExt cx="449375" cy="302025"/>
          </a:xfrm>
        </p:grpSpPr>
        <p:sp>
          <p:nvSpPr>
            <p:cNvPr id="1028" name="Google Shape;1028;p52"/>
            <p:cNvSpPr/>
            <p:nvPr/>
          </p:nvSpPr>
          <p:spPr>
            <a:xfrm>
              <a:off x="1244800" y="3717225"/>
              <a:ext cx="449375" cy="302025"/>
            </a:xfrm>
            <a:custGeom>
              <a:avLst/>
              <a:gdLst/>
              <a:ahLst/>
              <a:cxnLst/>
              <a:rect l="l" t="t" r="r" b="b"/>
              <a:pathLst>
                <a:path w="17975" h="12081" fill="none" extrusionOk="0">
                  <a:moveTo>
                    <a:pt x="17000" y="0"/>
                  </a:moveTo>
                  <a:lnTo>
                    <a:pt x="974" y="0"/>
                  </a:lnTo>
                  <a:lnTo>
                    <a:pt x="974" y="0"/>
                  </a:lnTo>
                  <a:lnTo>
                    <a:pt x="780" y="25"/>
                  </a:lnTo>
                  <a:lnTo>
                    <a:pt x="585" y="73"/>
                  </a:lnTo>
                  <a:lnTo>
                    <a:pt x="414" y="171"/>
                  </a:lnTo>
                  <a:lnTo>
                    <a:pt x="292" y="292"/>
                  </a:lnTo>
                  <a:lnTo>
                    <a:pt x="171" y="439"/>
                  </a:lnTo>
                  <a:lnTo>
                    <a:pt x="73" y="609"/>
                  </a:lnTo>
                  <a:lnTo>
                    <a:pt x="25" y="780"/>
                  </a:lnTo>
                  <a:lnTo>
                    <a:pt x="0" y="974"/>
                  </a:lnTo>
                  <a:lnTo>
                    <a:pt x="0" y="11106"/>
                  </a:lnTo>
                  <a:lnTo>
                    <a:pt x="0" y="11106"/>
                  </a:lnTo>
                  <a:lnTo>
                    <a:pt x="25" y="11301"/>
                  </a:lnTo>
                  <a:lnTo>
                    <a:pt x="73" y="11471"/>
                  </a:lnTo>
                  <a:lnTo>
                    <a:pt x="171" y="11642"/>
                  </a:lnTo>
                  <a:lnTo>
                    <a:pt x="292" y="11788"/>
                  </a:lnTo>
                  <a:lnTo>
                    <a:pt x="414" y="11910"/>
                  </a:lnTo>
                  <a:lnTo>
                    <a:pt x="585" y="12007"/>
                  </a:lnTo>
                  <a:lnTo>
                    <a:pt x="780" y="12056"/>
                  </a:lnTo>
                  <a:lnTo>
                    <a:pt x="974" y="12080"/>
                  </a:lnTo>
                  <a:lnTo>
                    <a:pt x="17000" y="12080"/>
                  </a:lnTo>
                  <a:lnTo>
                    <a:pt x="17000" y="12080"/>
                  </a:lnTo>
                  <a:lnTo>
                    <a:pt x="17195" y="12056"/>
                  </a:lnTo>
                  <a:lnTo>
                    <a:pt x="17390" y="12007"/>
                  </a:lnTo>
                  <a:lnTo>
                    <a:pt x="17560" y="11910"/>
                  </a:lnTo>
                  <a:lnTo>
                    <a:pt x="17682" y="11788"/>
                  </a:lnTo>
                  <a:lnTo>
                    <a:pt x="17804" y="11642"/>
                  </a:lnTo>
                  <a:lnTo>
                    <a:pt x="17901" y="11471"/>
                  </a:lnTo>
                  <a:lnTo>
                    <a:pt x="17950" y="11301"/>
                  </a:lnTo>
                  <a:lnTo>
                    <a:pt x="17974" y="11106"/>
                  </a:lnTo>
                  <a:lnTo>
                    <a:pt x="17974" y="974"/>
                  </a:lnTo>
                  <a:lnTo>
                    <a:pt x="17974" y="974"/>
                  </a:lnTo>
                  <a:lnTo>
                    <a:pt x="17950" y="780"/>
                  </a:lnTo>
                  <a:lnTo>
                    <a:pt x="17901" y="609"/>
                  </a:lnTo>
                  <a:lnTo>
                    <a:pt x="17804" y="439"/>
                  </a:lnTo>
                  <a:lnTo>
                    <a:pt x="17682" y="292"/>
                  </a:lnTo>
                  <a:lnTo>
                    <a:pt x="17560" y="171"/>
                  </a:lnTo>
                  <a:lnTo>
                    <a:pt x="17390" y="73"/>
                  </a:lnTo>
                  <a:lnTo>
                    <a:pt x="17195" y="25"/>
                  </a:lnTo>
                  <a:lnTo>
                    <a:pt x="17000" y="0"/>
                  </a:lnTo>
                  <a:lnTo>
                    <a:pt x="1700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2"/>
            <p:cNvSpPr/>
            <p:nvPr/>
          </p:nvSpPr>
          <p:spPr>
            <a:xfrm>
              <a:off x="1244800" y="3795150"/>
              <a:ext cx="449375" cy="25"/>
            </a:xfrm>
            <a:custGeom>
              <a:avLst/>
              <a:gdLst/>
              <a:ahLst/>
              <a:cxnLst/>
              <a:rect l="l" t="t" r="r" b="b"/>
              <a:pathLst>
                <a:path w="17975" h="1" fill="none" extrusionOk="0">
                  <a:moveTo>
                    <a:pt x="17974" y="1"/>
                  </a:moveTo>
                  <a:lnTo>
                    <a:pt x="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2"/>
            <p:cNvSpPr/>
            <p:nvPr/>
          </p:nvSpPr>
          <p:spPr>
            <a:xfrm>
              <a:off x="1244800" y="3853000"/>
              <a:ext cx="449375" cy="25"/>
            </a:xfrm>
            <a:custGeom>
              <a:avLst/>
              <a:gdLst/>
              <a:ahLst/>
              <a:cxnLst/>
              <a:rect l="l" t="t" r="r" b="b"/>
              <a:pathLst>
                <a:path w="17975" h="1" fill="none" extrusionOk="0">
                  <a:moveTo>
                    <a:pt x="0" y="0"/>
                  </a:moveTo>
                  <a:lnTo>
                    <a:pt x="17974"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2"/>
            <p:cNvSpPr/>
            <p:nvPr/>
          </p:nvSpPr>
          <p:spPr>
            <a:xfrm>
              <a:off x="1302625" y="3893800"/>
              <a:ext cx="161375" cy="25"/>
            </a:xfrm>
            <a:custGeom>
              <a:avLst/>
              <a:gdLst/>
              <a:ahLst/>
              <a:cxnLst/>
              <a:rect l="l" t="t" r="r" b="b"/>
              <a:pathLst>
                <a:path w="6455" h="1" fill="none" extrusionOk="0">
                  <a:moveTo>
                    <a:pt x="6455" y="0"/>
                  </a:moveTo>
                  <a:lnTo>
                    <a:pt x="1"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2"/>
            <p:cNvSpPr/>
            <p:nvPr/>
          </p:nvSpPr>
          <p:spPr>
            <a:xfrm>
              <a:off x="1302625" y="3933975"/>
              <a:ext cx="110250" cy="25"/>
            </a:xfrm>
            <a:custGeom>
              <a:avLst/>
              <a:gdLst/>
              <a:ahLst/>
              <a:cxnLst/>
              <a:rect l="l" t="t" r="r" b="b"/>
              <a:pathLst>
                <a:path w="4410" h="1" fill="none" extrusionOk="0">
                  <a:moveTo>
                    <a:pt x="4409" y="1"/>
                  </a:moveTo>
                  <a:lnTo>
                    <a:pt x="1"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2"/>
            <p:cNvSpPr/>
            <p:nvPr/>
          </p:nvSpPr>
          <p:spPr>
            <a:xfrm>
              <a:off x="1572975" y="3899875"/>
              <a:ext cx="62125" cy="40225"/>
            </a:xfrm>
            <a:custGeom>
              <a:avLst/>
              <a:gdLst/>
              <a:ahLst/>
              <a:cxnLst/>
              <a:rect l="l" t="t" r="r" b="b"/>
              <a:pathLst>
                <a:path w="2485" h="1609" fill="none" extrusionOk="0">
                  <a:moveTo>
                    <a:pt x="1998" y="1"/>
                  </a:moveTo>
                  <a:lnTo>
                    <a:pt x="488" y="1"/>
                  </a:lnTo>
                  <a:lnTo>
                    <a:pt x="488" y="1"/>
                  </a:lnTo>
                  <a:lnTo>
                    <a:pt x="390" y="1"/>
                  </a:lnTo>
                  <a:lnTo>
                    <a:pt x="293" y="25"/>
                  </a:lnTo>
                  <a:lnTo>
                    <a:pt x="220" y="74"/>
                  </a:lnTo>
                  <a:lnTo>
                    <a:pt x="147" y="147"/>
                  </a:lnTo>
                  <a:lnTo>
                    <a:pt x="98" y="220"/>
                  </a:lnTo>
                  <a:lnTo>
                    <a:pt x="49" y="293"/>
                  </a:lnTo>
                  <a:lnTo>
                    <a:pt x="25" y="390"/>
                  </a:lnTo>
                  <a:lnTo>
                    <a:pt x="0" y="488"/>
                  </a:lnTo>
                  <a:lnTo>
                    <a:pt x="0" y="1121"/>
                  </a:lnTo>
                  <a:lnTo>
                    <a:pt x="0" y="1121"/>
                  </a:lnTo>
                  <a:lnTo>
                    <a:pt x="25" y="1218"/>
                  </a:lnTo>
                  <a:lnTo>
                    <a:pt x="49" y="1316"/>
                  </a:lnTo>
                  <a:lnTo>
                    <a:pt x="98" y="1389"/>
                  </a:lnTo>
                  <a:lnTo>
                    <a:pt x="147" y="1462"/>
                  </a:lnTo>
                  <a:lnTo>
                    <a:pt x="220" y="1511"/>
                  </a:lnTo>
                  <a:lnTo>
                    <a:pt x="293" y="1559"/>
                  </a:lnTo>
                  <a:lnTo>
                    <a:pt x="390" y="1584"/>
                  </a:lnTo>
                  <a:lnTo>
                    <a:pt x="488" y="1608"/>
                  </a:lnTo>
                  <a:lnTo>
                    <a:pt x="1998" y="1608"/>
                  </a:lnTo>
                  <a:lnTo>
                    <a:pt x="1998" y="1608"/>
                  </a:lnTo>
                  <a:lnTo>
                    <a:pt x="2095" y="1584"/>
                  </a:lnTo>
                  <a:lnTo>
                    <a:pt x="2192" y="1559"/>
                  </a:lnTo>
                  <a:lnTo>
                    <a:pt x="2265" y="1511"/>
                  </a:lnTo>
                  <a:lnTo>
                    <a:pt x="2339" y="1462"/>
                  </a:lnTo>
                  <a:lnTo>
                    <a:pt x="2387" y="1389"/>
                  </a:lnTo>
                  <a:lnTo>
                    <a:pt x="2436" y="1316"/>
                  </a:lnTo>
                  <a:lnTo>
                    <a:pt x="2485" y="1218"/>
                  </a:lnTo>
                  <a:lnTo>
                    <a:pt x="2485" y="1121"/>
                  </a:lnTo>
                  <a:lnTo>
                    <a:pt x="2485" y="488"/>
                  </a:lnTo>
                  <a:lnTo>
                    <a:pt x="2485" y="488"/>
                  </a:lnTo>
                  <a:lnTo>
                    <a:pt x="2485" y="390"/>
                  </a:lnTo>
                  <a:lnTo>
                    <a:pt x="2436" y="293"/>
                  </a:lnTo>
                  <a:lnTo>
                    <a:pt x="2387" y="220"/>
                  </a:lnTo>
                  <a:lnTo>
                    <a:pt x="2339" y="147"/>
                  </a:lnTo>
                  <a:lnTo>
                    <a:pt x="2265" y="74"/>
                  </a:lnTo>
                  <a:lnTo>
                    <a:pt x="2192" y="25"/>
                  </a:lnTo>
                  <a:lnTo>
                    <a:pt x="2095" y="1"/>
                  </a:lnTo>
                  <a:lnTo>
                    <a:pt x="1998" y="1"/>
                  </a:lnTo>
                  <a:lnTo>
                    <a:pt x="1998" y="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 name="Google Shape;1034;p52"/>
          <p:cNvGrpSpPr/>
          <p:nvPr/>
        </p:nvGrpSpPr>
        <p:grpSpPr>
          <a:xfrm>
            <a:off x="1468986" y="3232639"/>
            <a:ext cx="367467" cy="287115"/>
            <a:chOff x="1923075" y="3694075"/>
            <a:chExt cx="437200" cy="341600"/>
          </a:xfrm>
        </p:grpSpPr>
        <p:sp>
          <p:nvSpPr>
            <p:cNvPr id="1035" name="Google Shape;1035;p52"/>
            <p:cNvSpPr/>
            <p:nvPr/>
          </p:nvSpPr>
          <p:spPr>
            <a:xfrm>
              <a:off x="22476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2"/>
            <p:cNvSpPr/>
            <p:nvPr/>
          </p:nvSpPr>
          <p:spPr>
            <a:xfrm>
              <a:off x="20351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2"/>
            <p:cNvSpPr/>
            <p:nvPr/>
          </p:nvSpPr>
          <p:spPr>
            <a:xfrm>
              <a:off x="1923075" y="3694075"/>
              <a:ext cx="437200" cy="280100"/>
            </a:xfrm>
            <a:custGeom>
              <a:avLst/>
              <a:gdLst/>
              <a:ahLst/>
              <a:cxnLst/>
              <a:rect l="l" t="t" r="r" b="b"/>
              <a:pathLst>
                <a:path w="17488" h="11204" fill="none" extrusionOk="0">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2"/>
            <p:cNvSpPr/>
            <p:nvPr/>
          </p:nvSpPr>
          <p:spPr>
            <a:xfrm>
              <a:off x="2261000" y="3781750"/>
              <a:ext cx="48725" cy="108400"/>
            </a:xfrm>
            <a:custGeom>
              <a:avLst/>
              <a:gdLst/>
              <a:ahLst/>
              <a:cxnLst/>
              <a:rect l="l" t="t" r="r" b="b"/>
              <a:pathLst>
                <a:path w="1949" h="4336" fill="none" extrusionOk="0">
                  <a:moveTo>
                    <a:pt x="1" y="4336"/>
                  </a:moveTo>
                  <a:lnTo>
                    <a:pt x="1949"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2"/>
            <p:cNvSpPr/>
            <p:nvPr/>
          </p:nvSpPr>
          <p:spPr>
            <a:xfrm>
              <a:off x="2225675" y="3780550"/>
              <a:ext cx="32300" cy="113875"/>
            </a:xfrm>
            <a:custGeom>
              <a:avLst/>
              <a:gdLst/>
              <a:ahLst/>
              <a:cxnLst/>
              <a:rect l="l" t="t" r="r" b="b"/>
              <a:pathLst>
                <a:path w="1292" h="4555" fill="none" extrusionOk="0">
                  <a:moveTo>
                    <a:pt x="1" y="4554"/>
                  </a:moveTo>
                  <a:lnTo>
                    <a:pt x="1292"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2"/>
            <p:cNvSpPr/>
            <p:nvPr/>
          </p:nvSpPr>
          <p:spPr>
            <a:xfrm>
              <a:off x="2190375" y="3779325"/>
              <a:ext cx="15850" cy="119350"/>
            </a:xfrm>
            <a:custGeom>
              <a:avLst/>
              <a:gdLst/>
              <a:ahLst/>
              <a:cxnLst/>
              <a:rect l="l" t="t" r="r" b="b"/>
              <a:pathLst>
                <a:path w="634" h="4774" fill="none" extrusionOk="0">
                  <a:moveTo>
                    <a:pt x="0" y="4774"/>
                  </a:moveTo>
                  <a:lnTo>
                    <a:pt x="634"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2"/>
            <p:cNvSpPr/>
            <p:nvPr/>
          </p:nvSpPr>
          <p:spPr>
            <a:xfrm>
              <a:off x="2154450" y="3777500"/>
              <a:ext cx="1250" cy="126050"/>
            </a:xfrm>
            <a:custGeom>
              <a:avLst/>
              <a:gdLst/>
              <a:ahLst/>
              <a:cxnLst/>
              <a:rect l="l" t="t" r="r" b="b"/>
              <a:pathLst>
                <a:path w="50" h="5042" fill="none" extrusionOk="0">
                  <a:moveTo>
                    <a:pt x="49" y="5042"/>
                  </a:move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2"/>
            <p:cNvSpPr/>
            <p:nvPr/>
          </p:nvSpPr>
          <p:spPr>
            <a:xfrm>
              <a:off x="2103300" y="3776275"/>
              <a:ext cx="17075" cy="131550"/>
            </a:xfrm>
            <a:custGeom>
              <a:avLst/>
              <a:gdLst/>
              <a:ahLst/>
              <a:cxnLst/>
              <a:rect l="l" t="t" r="r" b="b"/>
              <a:pathLst>
                <a:path w="683" h="5262" fill="none" extrusionOk="0">
                  <a:moveTo>
                    <a:pt x="683" y="5261"/>
                  </a:moveTo>
                  <a:lnTo>
                    <a:pt x="1"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2"/>
            <p:cNvSpPr/>
            <p:nvPr/>
          </p:nvSpPr>
          <p:spPr>
            <a:xfrm>
              <a:off x="2051550" y="3775050"/>
              <a:ext cx="34125" cy="137025"/>
            </a:xfrm>
            <a:custGeom>
              <a:avLst/>
              <a:gdLst/>
              <a:ahLst/>
              <a:cxnLst/>
              <a:rect l="l" t="t" r="r" b="b"/>
              <a:pathLst>
                <a:path w="1365" h="5481" fill="none" extrusionOk="0">
                  <a:moveTo>
                    <a:pt x="1364" y="5481"/>
                  </a:moveTo>
                  <a:lnTo>
                    <a:pt x="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52"/>
          <p:cNvGrpSpPr/>
          <p:nvPr/>
        </p:nvGrpSpPr>
        <p:grpSpPr>
          <a:xfrm>
            <a:off x="2037542" y="3228038"/>
            <a:ext cx="360301" cy="295814"/>
            <a:chOff x="2599525" y="3688600"/>
            <a:chExt cx="428675" cy="351950"/>
          </a:xfrm>
        </p:grpSpPr>
        <p:sp>
          <p:nvSpPr>
            <p:cNvPr id="1045" name="Google Shape;1045;p52"/>
            <p:cNvSpPr/>
            <p:nvPr/>
          </p:nvSpPr>
          <p:spPr>
            <a:xfrm>
              <a:off x="2599525" y="3688600"/>
              <a:ext cx="428675" cy="168675"/>
            </a:xfrm>
            <a:custGeom>
              <a:avLst/>
              <a:gdLst/>
              <a:ahLst/>
              <a:cxnLst/>
              <a:rect l="l" t="t" r="r" b="b"/>
              <a:pathLst>
                <a:path w="17147" h="6747" fill="none" extrusionOk="0">
                  <a:moveTo>
                    <a:pt x="16660" y="1876"/>
                  </a:moveTo>
                  <a:lnTo>
                    <a:pt x="11594" y="1876"/>
                  </a:lnTo>
                  <a:lnTo>
                    <a:pt x="11594" y="1462"/>
                  </a:lnTo>
                  <a:lnTo>
                    <a:pt x="11594" y="1462"/>
                  </a:lnTo>
                  <a:lnTo>
                    <a:pt x="11594" y="1316"/>
                  </a:lnTo>
                  <a:lnTo>
                    <a:pt x="11569" y="1170"/>
                  </a:lnTo>
                  <a:lnTo>
                    <a:pt x="11472" y="902"/>
                  </a:lnTo>
                  <a:lnTo>
                    <a:pt x="11350" y="658"/>
                  </a:lnTo>
                  <a:lnTo>
                    <a:pt x="11155" y="439"/>
                  </a:lnTo>
                  <a:lnTo>
                    <a:pt x="10961" y="268"/>
                  </a:lnTo>
                  <a:lnTo>
                    <a:pt x="10693" y="122"/>
                  </a:lnTo>
                  <a:lnTo>
                    <a:pt x="10425" y="49"/>
                  </a:lnTo>
                  <a:lnTo>
                    <a:pt x="10279" y="25"/>
                  </a:lnTo>
                  <a:lnTo>
                    <a:pt x="10133" y="1"/>
                  </a:lnTo>
                  <a:lnTo>
                    <a:pt x="7015" y="1"/>
                  </a:lnTo>
                  <a:lnTo>
                    <a:pt x="7015" y="1"/>
                  </a:lnTo>
                  <a:lnTo>
                    <a:pt x="6869" y="25"/>
                  </a:lnTo>
                  <a:lnTo>
                    <a:pt x="6723" y="49"/>
                  </a:lnTo>
                  <a:lnTo>
                    <a:pt x="6455" y="122"/>
                  </a:lnTo>
                  <a:lnTo>
                    <a:pt x="6187" y="268"/>
                  </a:lnTo>
                  <a:lnTo>
                    <a:pt x="5992" y="439"/>
                  </a:lnTo>
                  <a:lnTo>
                    <a:pt x="5797" y="658"/>
                  </a:lnTo>
                  <a:lnTo>
                    <a:pt x="5676" y="902"/>
                  </a:lnTo>
                  <a:lnTo>
                    <a:pt x="5578" y="1170"/>
                  </a:lnTo>
                  <a:lnTo>
                    <a:pt x="5554" y="1316"/>
                  </a:lnTo>
                  <a:lnTo>
                    <a:pt x="5554" y="1462"/>
                  </a:lnTo>
                  <a:lnTo>
                    <a:pt x="5554" y="1876"/>
                  </a:lnTo>
                  <a:lnTo>
                    <a:pt x="488" y="1876"/>
                  </a:lnTo>
                  <a:lnTo>
                    <a:pt x="488" y="1876"/>
                  </a:lnTo>
                  <a:lnTo>
                    <a:pt x="391" y="1876"/>
                  </a:lnTo>
                  <a:lnTo>
                    <a:pt x="293" y="1900"/>
                  </a:lnTo>
                  <a:lnTo>
                    <a:pt x="220" y="1949"/>
                  </a:lnTo>
                  <a:lnTo>
                    <a:pt x="147" y="2022"/>
                  </a:lnTo>
                  <a:lnTo>
                    <a:pt x="74" y="2071"/>
                  </a:lnTo>
                  <a:lnTo>
                    <a:pt x="50" y="2168"/>
                  </a:lnTo>
                  <a:lnTo>
                    <a:pt x="1" y="2266"/>
                  </a:lnTo>
                  <a:lnTo>
                    <a:pt x="1" y="2363"/>
                  </a:lnTo>
                  <a:lnTo>
                    <a:pt x="1" y="5773"/>
                  </a:lnTo>
                  <a:lnTo>
                    <a:pt x="1" y="5773"/>
                  </a:lnTo>
                  <a:lnTo>
                    <a:pt x="25" y="5967"/>
                  </a:lnTo>
                  <a:lnTo>
                    <a:pt x="74" y="6138"/>
                  </a:lnTo>
                  <a:lnTo>
                    <a:pt x="171" y="6308"/>
                  </a:lnTo>
                  <a:lnTo>
                    <a:pt x="293" y="6455"/>
                  </a:lnTo>
                  <a:lnTo>
                    <a:pt x="439" y="6576"/>
                  </a:lnTo>
                  <a:lnTo>
                    <a:pt x="585" y="6674"/>
                  </a:lnTo>
                  <a:lnTo>
                    <a:pt x="780" y="6722"/>
                  </a:lnTo>
                  <a:lnTo>
                    <a:pt x="975" y="6747"/>
                  </a:lnTo>
                  <a:lnTo>
                    <a:pt x="7721" y="6747"/>
                  </a:lnTo>
                  <a:lnTo>
                    <a:pt x="7721" y="6138"/>
                  </a:lnTo>
                  <a:lnTo>
                    <a:pt x="7721" y="6138"/>
                  </a:lnTo>
                  <a:lnTo>
                    <a:pt x="7746" y="6041"/>
                  </a:lnTo>
                  <a:lnTo>
                    <a:pt x="7770" y="5967"/>
                  </a:lnTo>
                  <a:lnTo>
                    <a:pt x="7819" y="5870"/>
                  </a:lnTo>
                  <a:lnTo>
                    <a:pt x="7868" y="5797"/>
                  </a:lnTo>
                  <a:lnTo>
                    <a:pt x="7941" y="5748"/>
                  </a:lnTo>
                  <a:lnTo>
                    <a:pt x="8038" y="5700"/>
                  </a:lnTo>
                  <a:lnTo>
                    <a:pt x="8111" y="5675"/>
                  </a:lnTo>
                  <a:lnTo>
                    <a:pt x="8209" y="5651"/>
                  </a:lnTo>
                  <a:lnTo>
                    <a:pt x="8939" y="5651"/>
                  </a:lnTo>
                  <a:lnTo>
                    <a:pt x="8939" y="5651"/>
                  </a:lnTo>
                  <a:lnTo>
                    <a:pt x="9037" y="5675"/>
                  </a:lnTo>
                  <a:lnTo>
                    <a:pt x="9110" y="5700"/>
                  </a:lnTo>
                  <a:lnTo>
                    <a:pt x="9207" y="5748"/>
                  </a:lnTo>
                  <a:lnTo>
                    <a:pt x="9280" y="5797"/>
                  </a:lnTo>
                  <a:lnTo>
                    <a:pt x="9329" y="5870"/>
                  </a:lnTo>
                  <a:lnTo>
                    <a:pt x="9378" y="5967"/>
                  </a:lnTo>
                  <a:lnTo>
                    <a:pt x="9402" y="6041"/>
                  </a:lnTo>
                  <a:lnTo>
                    <a:pt x="9426" y="6138"/>
                  </a:lnTo>
                  <a:lnTo>
                    <a:pt x="9426" y="6747"/>
                  </a:lnTo>
                  <a:lnTo>
                    <a:pt x="16173" y="6747"/>
                  </a:lnTo>
                  <a:lnTo>
                    <a:pt x="16173" y="6747"/>
                  </a:lnTo>
                  <a:lnTo>
                    <a:pt x="16367" y="6722"/>
                  </a:lnTo>
                  <a:lnTo>
                    <a:pt x="16562" y="6674"/>
                  </a:lnTo>
                  <a:lnTo>
                    <a:pt x="16708" y="6576"/>
                  </a:lnTo>
                  <a:lnTo>
                    <a:pt x="16855" y="6455"/>
                  </a:lnTo>
                  <a:lnTo>
                    <a:pt x="16976" y="6308"/>
                  </a:lnTo>
                  <a:lnTo>
                    <a:pt x="17074" y="6138"/>
                  </a:lnTo>
                  <a:lnTo>
                    <a:pt x="17122" y="5967"/>
                  </a:lnTo>
                  <a:lnTo>
                    <a:pt x="17147" y="5773"/>
                  </a:lnTo>
                  <a:lnTo>
                    <a:pt x="17147" y="2363"/>
                  </a:lnTo>
                  <a:lnTo>
                    <a:pt x="17147" y="2363"/>
                  </a:lnTo>
                  <a:lnTo>
                    <a:pt x="17147" y="2266"/>
                  </a:lnTo>
                  <a:lnTo>
                    <a:pt x="17098" y="2168"/>
                  </a:lnTo>
                  <a:lnTo>
                    <a:pt x="17074" y="2071"/>
                  </a:lnTo>
                  <a:lnTo>
                    <a:pt x="17001" y="2022"/>
                  </a:lnTo>
                  <a:lnTo>
                    <a:pt x="16928" y="1949"/>
                  </a:lnTo>
                  <a:lnTo>
                    <a:pt x="16855" y="1900"/>
                  </a:lnTo>
                  <a:lnTo>
                    <a:pt x="16757" y="1876"/>
                  </a:lnTo>
                  <a:lnTo>
                    <a:pt x="16660" y="1876"/>
                  </a:lnTo>
                  <a:lnTo>
                    <a:pt x="16660" y="1876"/>
                  </a:lnTo>
                  <a:close/>
                  <a:moveTo>
                    <a:pt x="10620" y="1876"/>
                  </a:moveTo>
                  <a:lnTo>
                    <a:pt x="6528" y="1876"/>
                  </a:lnTo>
                  <a:lnTo>
                    <a:pt x="6528" y="1462"/>
                  </a:lnTo>
                  <a:lnTo>
                    <a:pt x="6528" y="1462"/>
                  </a:lnTo>
                  <a:lnTo>
                    <a:pt x="6528" y="1364"/>
                  </a:lnTo>
                  <a:lnTo>
                    <a:pt x="6577" y="1291"/>
                  </a:lnTo>
                  <a:lnTo>
                    <a:pt x="6601" y="1194"/>
                  </a:lnTo>
                  <a:lnTo>
                    <a:pt x="6674" y="1121"/>
                  </a:lnTo>
                  <a:lnTo>
                    <a:pt x="6747" y="1072"/>
                  </a:lnTo>
                  <a:lnTo>
                    <a:pt x="6820" y="1023"/>
                  </a:lnTo>
                  <a:lnTo>
                    <a:pt x="6918" y="999"/>
                  </a:lnTo>
                  <a:lnTo>
                    <a:pt x="7015" y="975"/>
                  </a:lnTo>
                  <a:lnTo>
                    <a:pt x="10133" y="975"/>
                  </a:lnTo>
                  <a:lnTo>
                    <a:pt x="10133" y="975"/>
                  </a:lnTo>
                  <a:lnTo>
                    <a:pt x="10230" y="999"/>
                  </a:lnTo>
                  <a:lnTo>
                    <a:pt x="10327" y="1023"/>
                  </a:lnTo>
                  <a:lnTo>
                    <a:pt x="10400" y="1072"/>
                  </a:lnTo>
                  <a:lnTo>
                    <a:pt x="10474" y="1121"/>
                  </a:lnTo>
                  <a:lnTo>
                    <a:pt x="10547" y="1194"/>
                  </a:lnTo>
                  <a:lnTo>
                    <a:pt x="10571" y="1291"/>
                  </a:lnTo>
                  <a:lnTo>
                    <a:pt x="10620" y="1364"/>
                  </a:lnTo>
                  <a:lnTo>
                    <a:pt x="10620" y="1462"/>
                  </a:lnTo>
                  <a:lnTo>
                    <a:pt x="10620" y="1876"/>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2"/>
            <p:cNvSpPr/>
            <p:nvPr/>
          </p:nvSpPr>
          <p:spPr>
            <a:xfrm>
              <a:off x="2792550" y="3862125"/>
              <a:ext cx="42650" cy="23775"/>
            </a:xfrm>
            <a:custGeom>
              <a:avLst/>
              <a:gdLst/>
              <a:ahLst/>
              <a:cxnLst/>
              <a:rect l="l" t="t" r="r" b="b"/>
              <a:pathLst>
                <a:path w="1706" h="951" fill="none" extrusionOk="0">
                  <a:moveTo>
                    <a:pt x="1705" y="1"/>
                  </a:moveTo>
                  <a:lnTo>
                    <a:pt x="1705" y="463"/>
                  </a:lnTo>
                  <a:lnTo>
                    <a:pt x="1705" y="463"/>
                  </a:lnTo>
                  <a:lnTo>
                    <a:pt x="1681" y="561"/>
                  </a:lnTo>
                  <a:lnTo>
                    <a:pt x="1657" y="658"/>
                  </a:lnTo>
                  <a:lnTo>
                    <a:pt x="1608" y="756"/>
                  </a:lnTo>
                  <a:lnTo>
                    <a:pt x="1559" y="804"/>
                  </a:lnTo>
                  <a:lnTo>
                    <a:pt x="1486" y="877"/>
                  </a:lnTo>
                  <a:lnTo>
                    <a:pt x="1389" y="926"/>
                  </a:lnTo>
                  <a:lnTo>
                    <a:pt x="1316" y="951"/>
                  </a:lnTo>
                  <a:lnTo>
                    <a:pt x="1218" y="951"/>
                  </a:lnTo>
                  <a:lnTo>
                    <a:pt x="488" y="951"/>
                  </a:lnTo>
                  <a:lnTo>
                    <a:pt x="488" y="951"/>
                  </a:lnTo>
                  <a:lnTo>
                    <a:pt x="390" y="951"/>
                  </a:lnTo>
                  <a:lnTo>
                    <a:pt x="317" y="926"/>
                  </a:lnTo>
                  <a:lnTo>
                    <a:pt x="220" y="877"/>
                  </a:lnTo>
                  <a:lnTo>
                    <a:pt x="147" y="804"/>
                  </a:lnTo>
                  <a:lnTo>
                    <a:pt x="98" y="756"/>
                  </a:lnTo>
                  <a:lnTo>
                    <a:pt x="49" y="658"/>
                  </a:lnTo>
                  <a:lnTo>
                    <a:pt x="25" y="561"/>
                  </a:lnTo>
                  <a:lnTo>
                    <a:pt x="0" y="463"/>
                  </a:lnTo>
                  <a:lnTo>
                    <a:pt x="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2"/>
            <p:cNvSpPr/>
            <p:nvPr/>
          </p:nvSpPr>
          <p:spPr>
            <a:xfrm>
              <a:off x="2599525" y="3852375"/>
              <a:ext cx="428675" cy="188175"/>
            </a:xfrm>
            <a:custGeom>
              <a:avLst/>
              <a:gdLst/>
              <a:ahLst/>
              <a:cxnLst/>
              <a:rect l="l" t="t" r="r" b="b"/>
              <a:pathLst>
                <a:path w="17147" h="7527" fill="none" extrusionOk="0">
                  <a:moveTo>
                    <a:pt x="1" y="1"/>
                  </a:moveTo>
                  <a:lnTo>
                    <a:pt x="1" y="7040"/>
                  </a:lnTo>
                  <a:lnTo>
                    <a:pt x="1" y="7040"/>
                  </a:lnTo>
                  <a:lnTo>
                    <a:pt x="1" y="7137"/>
                  </a:lnTo>
                  <a:lnTo>
                    <a:pt x="50" y="7210"/>
                  </a:lnTo>
                  <a:lnTo>
                    <a:pt x="74" y="7307"/>
                  </a:lnTo>
                  <a:lnTo>
                    <a:pt x="147" y="7381"/>
                  </a:lnTo>
                  <a:lnTo>
                    <a:pt x="220" y="7429"/>
                  </a:lnTo>
                  <a:lnTo>
                    <a:pt x="293" y="7478"/>
                  </a:lnTo>
                  <a:lnTo>
                    <a:pt x="391" y="7502"/>
                  </a:lnTo>
                  <a:lnTo>
                    <a:pt x="488" y="7527"/>
                  </a:lnTo>
                  <a:lnTo>
                    <a:pt x="16660" y="7527"/>
                  </a:lnTo>
                  <a:lnTo>
                    <a:pt x="16660" y="7527"/>
                  </a:lnTo>
                  <a:lnTo>
                    <a:pt x="16757" y="7502"/>
                  </a:lnTo>
                  <a:lnTo>
                    <a:pt x="16855" y="7478"/>
                  </a:lnTo>
                  <a:lnTo>
                    <a:pt x="16928" y="7429"/>
                  </a:lnTo>
                  <a:lnTo>
                    <a:pt x="17001" y="7381"/>
                  </a:lnTo>
                  <a:lnTo>
                    <a:pt x="17074" y="7307"/>
                  </a:lnTo>
                  <a:lnTo>
                    <a:pt x="17098" y="7210"/>
                  </a:lnTo>
                  <a:lnTo>
                    <a:pt x="17147" y="7137"/>
                  </a:lnTo>
                  <a:lnTo>
                    <a:pt x="17147" y="7040"/>
                  </a:lnTo>
                  <a:lnTo>
                    <a:pt x="17147"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52"/>
          <p:cNvGrpSpPr/>
          <p:nvPr/>
        </p:nvGrpSpPr>
        <p:grpSpPr>
          <a:xfrm>
            <a:off x="2619925" y="3207571"/>
            <a:ext cx="333700" cy="329077"/>
            <a:chOff x="3292425" y="3664250"/>
            <a:chExt cx="397025" cy="391525"/>
          </a:xfrm>
        </p:grpSpPr>
        <p:sp>
          <p:nvSpPr>
            <p:cNvPr id="1049" name="Google Shape;1049;p52"/>
            <p:cNvSpPr/>
            <p:nvPr/>
          </p:nvSpPr>
          <p:spPr>
            <a:xfrm>
              <a:off x="3292425" y="3680675"/>
              <a:ext cx="375100" cy="375100"/>
            </a:xfrm>
            <a:custGeom>
              <a:avLst/>
              <a:gdLst/>
              <a:ahLst/>
              <a:cxnLst/>
              <a:rect l="l" t="t" r="r" b="b"/>
              <a:pathLst>
                <a:path w="15004" h="15004" fill="none" extrusionOk="0">
                  <a:moveTo>
                    <a:pt x="7502" y="1"/>
                  </a:moveTo>
                  <a:lnTo>
                    <a:pt x="7502" y="1"/>
                  </a:lnTo>
                  <a:lnTo>
                    <a:pt x="7112" y="1"/>
                  </a:lnTo>
                  <a:lnTo>
                    <a:pt x="6747" y="50"/>
                  </a:lnTo>
                  <a:lnTo>
                    <a:pt x="6357" y="98"/>
                  </a:lnTo>
                  <a:lnTo>
                    <a:pt x="5992" y="147"/>
                  </a:lnTo>
                  <a:lnTo>
                    <a:pt x="5627" y="244"/>
                  </a:lnTo>
                  <a:lnTo>
                    <a:pt x="5261" y="342"/>
                  </a:lnTo>
                  <a:lnTo>
                    <a:pt x="4921" y="464"/>
                  </a:lnTo>
                  <a:lnTo>
                    <a:pt x="4580" y="585"/>
                  </a:lnTo>
                  <a:lnTo>
                    <a:pt x="4239" y="732"/>
                  </a:lnTo>
                  <a:lnTo>
                    <a:pt x="3922" y="902"/>
                  </a:lnTo>
                  <a:lnTo>
                    <a:pt x="3605" y="1097"/>
                  </a:lnTo>
                  <a:lnTo>
                    <a:pt x="3313" y="1292"/>
                  </a:lnTo>
                  <a:lnTo>
                    <a:pt x="3021" y="1487"/>
                  </a:lnTo>
                  <a:lnTo>
                    <a:pt x="2729" y="1706"/>
                  </a:lnTo>
                  <a:lnTo>
                    <a:pt x="2461" y="1949"/>
                  </a:lnTo>
                  <a:lnTo>
                    <a:pt x="2193" y="2193"/>
                  </a:lnTo>
                  <a:lnTo>
                    <a:pt x="1949" y="2461"/>
                  </a:lnTo>
                  <a:lnTo>
                    <a:pt x="1706" y="2729"/>
                  </a:lnTo>
                  <a:lnTo>
                    <a:pt x="1486" y="3021"/>
                  </a:lnTo>
                  <a:lnTo>
                    <a:pt x="1292" y="3313"/>
                  </a:lnTo>
                  <a:lnTo>
                    <a:pt x="1097" y="3605"/>
                  </a:lnTo>
                  <a:lnTo>
                    <a:pt x="902" y="3922"/>
                  </a:lnTo>
                  <a:lnTo>
                    <a:pt x="731" y="4239"/>
                  </a:lnTo>
                  <a:lnTo>
                    <a:pt x="585" y="4580"/>
                  </a:lnTo>
                  <a:lnTo>
                    <a:pt x="464" y="4921"/>
                  </a:lnTo>
                  <a:lnTo>
                    <a:pt x="342" y="5262"/>
                  </a:lnTo>
                  <a:lnTo>
                    <a:pt x="244" y="5627"/>
                  </a:lnTo>
                  <a:lnTo>
                    <a:pt x="147" y="5992"/>
                  </a:lnTo>
                  <a:lnTo>
                    <a:pt x="98" y="6358"/>
                  </a:lnTo>
                  <a:lnTo>
                    <a:pt x="50" y="6747"/>
                  </a:lnTo>
                  <a:lnTo>
                    <a:pt x="1" y="7113"/>
                  </a:lnTo>
                  <a:lnTo>
                    <a:pt x="1" y="7502"/>
                  </a:lnTo>
                  <a:lnTo>
                    <a:pt x="1" y="7502"/>
                  </a:lnTo>
                  <a:lnTo>
                    <a:pt x="1" y="7892"/>
                  </a:lnTo>
                  <a:lnTo>
                    <a:pt x="50" y="8257"/>
                  </a:lnTo>
                  <a:lnTo>
                    <a:pt x="98" y="8647"/>
                  </a:lnTo>
                  <a:lnTo>
                    <a:pt x="147" y="9012"/>
                  </a:lnTo>
                  <a:lnTo>
                    <a:pt x="244" y="9378"/>
                  </a:lnTo>
                  <a:lnTo>
                    <a:pt x="342" y="9743"/>
                  </a:lnTo>
                  <a:lnTo>
                    <a:pt x="464" y="10084"/>
                  </a:lnTo>
                  <a:lnTo>
                    <a:pt x="585" y="10425"/>
                  </a:lnTo>
                  <a:lnTo>
                    <a:pt x="731" y="10766"/>
                  </a:lnTo>
                  <a:lnTo>
                    <a:pt x="902" y="11082"/>
                  </a:lnTo>
                  <a:lnTo>
                    <a:pt x="1097" y="11399"/>
                  </a:lnTo>
                  <a:lnTo>
                    <a:pt x="1292" y="11691"/>
                  </a:lnTo>
                  <a:lnTo>
                    <a:pt x="1486" y="11984"/>
                  </a:lnTo>
                  <a:lnTo>
                    <a:pt x="1706" y="12276"/>
                  </a:lnTo>
                  <a:lnTo>
                    <a:pt x="1949" y="12544"/>
                  </a:lnTo>
                  <a:lnTo>
                    <a:pt x="2193" y="12812"/>
                  </a:lnTo>
                  <a:lnTo>
                    <a:pt x="2461" y="13055"/>
                  </a:lnTo>
                  <a:lnTo>
                    <a:pt x="2729" y="13299"/>
                  </a:lnTo>
                  <a:lnTo>
                    <a:pt x="3021" y="13518"/>
                  </a:lnTo>
                  <a:lnTo>
                    <a:pt x="3313" y="13713"/>
                  </a:lnTo>
                  <a:lnTo>
                    <a:pt x="3605" y="13908"/>
                  </a:lnTo>
                  <a:lnTo>
                    <a:pt x="3922" y="14102"/>
                  </a:lnTo>
                  <a:lnTo>
                    <a:pt x="4239" y="14273"/>
                  </a:lnTo>
                  <a:lnTo>
                    <a:pt x="4580" y="14419"/>
                  </a:lnTo>
                  <a:lnTo>
                    <a:pt x="4921" y="14541"/>
                  </a:lnTo>
                  <a:lnTo>
                    <a:pt x="5261" y="14663"/>
                  </a:lnTo>
                  <a:lnTo>
                    <a:pt x="5627" y="14760"/>
                  </a:lnTo>
                  <a:lnTo>
                    <a:pt x="5992" y="14857"/>
                  </a:lnTo>
                  <a:lnTo>
                    <a:pt x="6357" y="14906"/>
                  </a:lnTo>
                  <a:lnTo>
                    <a:pt x="6747" y="14955"/>
                  </a:lnTo>
                  <a:lnTo>
                    <a:pt x="7112" y="15004"/>
                  </a:lnTo>
                  <a:lnTo>
                    <a:pt x="7502" y="15004"/>
                  </a:lnTo>
                  <a:lnTo>
                    <a:pt x="7502" y="15004"/>
                  </a:lnTo>
                  <a:lnTo>
                    <a:pt x="7892" y="15004"/>
                  </a:lnTo>
                  <a:lnTo>
                    <a:pt x="8257" y="14955"/>
                  </a:lnTo>
                  <a:lnTo>
                    <a:pt x="8647" y="14906"/>
                  </a:lnTo>
                  <a:lnTo>
                    <a:pt x="9012" y="14857"/>
                  </a:lnTo>
                  <a:lnTo>
                    <a:pt x="9377" y="14760"/>
                  </a:lnTo>
                  <a:lnTo>
                    <a:pt x="9743" y="14663"/>
                  </a:lnTo>
                  <a:lnTo>
                    <a:pt x="10084" y="14541"/>
                  </a:lnTo>
                  <a:lnTo>
                    <a:pt x="10425" y="14419"/>
                  </a:lnTo>
                  <a:lnTo>
                    <a:pt x="10766" y="14273"/>
                  </a:lnTo>
                  <a:lnTo>
                    <a:pt x="11082" y="14102"/>
                  </a:lnTo>
                  <a:lnTo>
                    <a:pt x="11399" y="13908"/>
                  </a:lnTo>
                  <a:lnTo>
                    <a:pt x="11691" y="13713"/>
                  </a:lnTo>
                  <a:lnTo>
                    <a:pt x="11983" y="13518"/>
                  </a:lnTo>
                  <a:lnTo>
                    <a:pt x="12276" y="13299"/>
                  </a:lnTo>
                  <a:lnTo>
                    <a:pt x="12544" y="13055"/>
                  </a:lnTo>
                  <a:lnTo>
                    <a:pt x="12812" y="12812"/>
                  </a:lnTo>
                  <a:lnTo>
                    <a:pt x="13055" y="12544"/>
                  </a:lnTo>
                  <a:lnTo>
                    <a:pt x="13299" y="12276"/>
                  </a:lnTo>
                  <a:lnTo>
                    <a:pt x="13518" y="11984"/>
                  </a:lnTo>
                  <a:lnTo>
                    <a:pt x="13713" y="11691"/>
                  </a:lnTo>
                  <a:lnTo>
                    <a:pt x="13907" y="11399"/>
                  </a:lnTo>
                  <a:lnTo>
                    <a:pt x="14102" y="11082"/>
                  </a:lnTo>
                  <a:lnTo>
                    <a:pt x="14273" y="10766"/>
                  </a:lnTo>
                  <a:lnTo>
                    <a:pt x="14419" y="10425"/>
                  </a:lnTo>
                  <a:lnTo>
                    <a:pt x="14541" y="10084"/>
                  </a:lnTo>
                  <a:lnTo>
                    <a:pt x="14662" y="9743"/>
                  </a:lnTo>
                  <a:lnTo>
                    <a:pt x="14760" y="9378"/>
                  </a:lnTo>
                  <a:lnTo>
                    <a:pt x="14857" y="9012"/>
                  </a:lnTo>
                  <a:lnTo>
                    <a:pt x="14906" y="8647"/>
                  </a:lnTo>
                  <a:lnTo>
                    <a:pt x="14955" y="8257"/>
                  </a:lnTo>
                  <a:lnTo>
                    <a:pt x="15003" y="7892"/>
                  </a:lnTo>
                  <a:lnTo>
                    <a:pt x="15003" y="7502"/>
                  </a:lnTo>
                  <a:lnTo>
                    <a:pt x="7502" y="7502"/>
                  </a:lnTo>
                  <a:lnTo>
                    <a:pt x="7502" y="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2"/>
            <p:cNvSpPr/>
            <p:nvPr/>
          </p:nvSpPr>
          <p:spPr>
            <a:xfrm>
              <a:off x="3504325" y="3664250"/>
              <a:ext cx="131525" cy="153450"/>
            </a:xfrm>
            <a:custGeom>
              <a:avLst/>
              <a:gdLst/>
              <a:ahLst/>
              <a:cxnLst/>
              <a:rect l="l" t="t" r="r" b="b"/>
              <a:pathLst>
                <a:path w="5261" h="6138" fill="none" extrusionOk="0">
                  <a:moveTo>
                    <a:pt x="0" y="0"/>
                  </a:moveTo>
                  <a:lnTo>
                    <a:pt x="0" y="0"/>
                  </a:lnTo>
                  <a:lnTo>
                    <a:pt x="390" y="25"/>
                  </a:lnTo>
                  <a:lnTo>
                    <a:pt x="780" y="98"/>
                  </a:lnTo>
                  <a:lnTo>
                    <a:pt x="1169" y="171"/>
                  </a:lnTo>
                  <a:lnTo>
                    <a:pt x="1559" y="268"/>
                  </a:lnTo>
                  <a:lnTo>
                    <a:pt x="1924" y="414"/>
                  </a:lnTo>
                  <a:lnTo>
                    <a:pt x="2314" y="560"/>
                  </a:lnTo>
                  <a:lnTo>
                    <a:pt x="2655" y="731"/>
                  </a:lnTo>
                  <a:lnTo>
                    <a:pt x="3020" y="901"/>
                  </a:lnTo>
                  <a:lnTo>
                    <a:pt x="3020" y="901"/>
                  </a:lnTo>
                  <a:lnTo>
                    <a:pt x="3337" y="1121"/>
                  </a:lnTo>
                  <a:lnTo>
                    <a:pt x="3654" y="1340"/>
                  </a:lnTo>
                  <a:lnTo>
                    <a:pt x="3946" y="1559"/>
                  </a:lnTo>
                  <a:lnTo>
                    <a:pt x="4238" y="1803"/>
                  </a:lnTo>
                  <a:lnTo>
                    <a:pt x="4530" y="2070"/>
                  </a:lnTo>
                  <a:lnTo>
                    <a:pt x="4774" y="2363"/>
                  </a:lnTo>
                  <a:lnTo>
                    <a:pt x="5017" y="2655"/>
                  </a:lnTo>
                  <a:lnTo>
                    <a:pt x="5261" y="2972"/>
                  </a:lnTo>
                  <a:lnTo>
                    <a:pt x="0" y="6138"/>
                  </a:lnTo>
                  <a:lnTo>
                    <a:pt x="0" y="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2"/>
            <p:cNvSpPr/>
            <p:nvPr/>
          </p:nvSpPr>
          <p:spPr>
            <a:xfrm>
              <a:off x="3501875" y="3749500"/>
              <a:ext cx="187575" cy="96825"/>
            </a:xfrm>
            <a:custGeom>
              <a:avLst/>
              <a:gdLst/>
              <a:ahLst/>
              <a:cxnLst/>
              <a:rect l="l" t="t" r="r" b="b"/>
              <a:pathLst>
                <a:path w="7503" h="3873" fill="none" extrusionOk="0">
                  <a:moveTo>
                    <a:pt x="6431" y="0"/>
                  </a:moveTo>
                  <a:lnTo>
                    <a:pt x="1" y="3872"/>
                  </a:lnTo>
                  <a:lnTo>
                    <a:pt x="7502" y="3872"/>
                  </a:lnTo>
                  <a:lnTo>
                    <a:pt x="7502" y="3872"/>
                  </a:lnTo>
                  <a:lnTo>
                    <a:pt x="7478" y="3337"/>
                  </a:lnTo>
                  <a:lnTo>
                    <a:pt x="7429" y="2825"/>
                  </a:lnTo>
                  <a:lnTo>
                    <a:pt x="7332" y="2314"/>
                  </a:lnTo>
                  <a:lnTo>
                    <a:pt x="7210" y="1827"/>
                  </a:lnTo>
                  <a:lnTo>
                    <a:pt x="7064" y="1340"/>
                  </a:lnTo>
                  <a:lnTo>
                    <a:pt x="6893" y="877"/>
                  </a:lnTo>
                  <a:lnTo>
                    <a:pt x="6674" y="438"/>
                  </a:lnTo>
                  <a:lnTo>
                    <a:pt x="6431" y="0"/>
                  </a:lnTo>
                  <a:lnTo>
                    <a:pt x="6431" y="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52"/>
          <p:cNvGrpSpPr/>
          <p:nvPr/>
        </p:nvGrpSpPr>
        <p:grpSpPr>
          <a:xfrm>
            <a:off x="3157782" y="3250038"/>
            <a:ext cx="369526" cy="268183"/>
            <a:chOff x="3932350" y="3714775"/>
            <a:chExt cx="439650" cy="319075"/>
          </a:xfrm>
        </p:grpSpPr>
        <p:sp>
          <p:nvSpPr>
            <p:cNvPr id="1053" name="Google Shape;1053;p52"/>
            <p:cNvSpPr/>
            <p:nvPr/>
          </p:nvSpPr>
          <p:spPr>
            <a:xfrm>
              <a:off x="3932350" y="3714775"/>
              <a:ext cx="439650" cy="319075"/>
            </a:xfrm>
            <a:custGeom>
              <a:avLst/>
              <a:gdLst/>
              <a:ahLst/>
              <a:cxnLst/>
              <a:rect l="l" t="t" r="r" b="b"/>
              <a:pathLst>
                <a:path w="17586" h="12763" fill="none" extrusionOk="0">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2"/>
            <p:cNvSpPr/>
            <p:nvPr/>
          </p:nvSpPr>
          <p:spPr>
            <a:xfrm>
              <a:off x="39701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2"/>
            <p:cNvSpPr/>
            <p:nvPr/>
          </p:nvSpPr>
          <p:spPr>
            <a:xfrm>
              <a:off x="42788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2"/>
            <p:cNvSpPr/>
            <p:nvPr/>
          </p:nvSpPr>
          <p:spPr>
            <a:xfrm>
              <a:off x="4073000" y="3716600"/>
              <a:ext cx="77350" cy="278900"/>
            </a:xfrm>
            <a:custGeom>
              <a:avLst/>
              <a:gdLst/>
              <a:ahLst/>
              <a:cxnLst/>
              <a:rect l="l" t="t" r="r" b="b"/>
              <a:pathLst>
                <a:path w="3094" h="11156" fill="none" extrusionOk="0">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2"/>
            <p:cNvSpPr/>
            <p:nvPr/>
          </p:nvSpPr>
          <p:spPr>
            <a:xfrm>
              <a:off x="4175900" y="3787250"/>
              <a:ext cx="77350" cy="208250"/>
            </a:xfrm>
            <a:custGeom>
              <a:avLst/>
              <a:gdLst/>
              <a:ahLst/>
              <a:cxnLst/>
              <a:rect l="l" t="t" r="r" b="b"/>
              <a:pathLst>
                <a:path w="3094" h="8330" fill="none" extrusionOk="0">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 name="Google Shape;1058;p52"/>
          <p:cNvGrpSpPr/>
          <p:nvPr/>
        </p:nvGrpSpPr>
        <p:grpSpPr>
          <a:xfrm>
            <a:off x="3722766" y="3250038"/>
            <a:ext cx="369505" cy="268183"/>
            <a:chOff x="4604550" y="3714775"/>
            <a:chExt cx="439625" cy="319075"/>
          </a:xfrm>
        </p:grpSpPr>
        <p:sp>
          <p:nvSpPr>
            <p:cNvPr id="1059" name="Google Shape;1059;p52"/>
            <p:cNvSpPr/>
            <p:nvPr/>
          </p:nvSpPr>
          <p:spPr>
            <a:xfrm>
              <a:off x="4604550" y="3714775"/>
              <a:ext cx="439625" cy="319075"/>
            </a:xfrm>
            <a:custGeom>
              <a:avLst/>
              <a:gdLst/>
              <a:ahLst/>
              <a:cxnLst/>
              <a:rect l="l" t="t" r="r" b="b"/>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2"/>
            <p:cNvSpPr/>
            <p:nvPr/>
          </p:nvSpPr>
          <p:spPr>
            <a:xfrm>
              <a:off x="4647175" y="3761675"/>
              <a:ext cx="354400" cy="213725"/>
            </a:xfrm>
            <a:custGeom>
              <a:avLst/>
              <a:gdLst/>
              <a:ahLst/>
              <a:cxnLst/>
              <a:rect l="l" t="t" r="r" b="b"/>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52"/>
          <p:cNvGrpSpPr/>
          <p:nvPr/>
        </p:nvGrpSpPr>
        <p:grpSpPr>
          <a:xfrm>
            <a:off x="4301051" y="3222406"/>
            <a:ext cx="353136" cy="313738"/>
            <a:chOff x="5292575" y="3681900"/>
            <a:chExt cx="420150" cy="373275"/>
          </a:xfrm>
        </p:grpSpPr>
        <p:sp>
          <p:nvSpPr>
            <p:cNvPr id="1062" name="Google Shape;1062;p52"/>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2"/>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2"/>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2"/>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2"/>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2"/>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2"/>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52"/>
          <p:cNvGrpSpPr/>
          <p:nvPr/>
        </p:nvGrpSpPr>
        <p:grpSpPr>
          <a:xfrm>
            <a:off x="4846073" y="3182482"/>
            <a:ext cx="393060" cy="393060"/>
            <a:chOff x="5941025" y="3634400"/>
            <a:chExt cx="467650" cy="467650"/>
          </a:xfrm>
        </p:grpSpPr>
        <p:sp>
          <p:nvSpPr>
            <p:cNvPr id="1070" name="Google Shape;1070;p5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 name="Google Shape;1076;p52"/>
          <p:cNvGrpSpPr/>
          <p:nvPr/>
        </p:nvGrpSpPr>
        <p:grpSpPr>
          <a:xfrm>
            <a:off x="5436146" y="3207571"/>
            <a:ext cx="342882" cy="342903"/>
            <a:chOff x="6643075" y="3664250"/>
            <a:chExt cx="407950" cy="407975"/>
          </a:xfrm>
        </p:grpSpPr>
        <p:sp>
          <p:nvSpPr>
            <p:cNvPr id="1077" name="Google Shape;1077;p52"/>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2"/>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 name="Google Shape;1079;p52"/>
          <p:cNvGrpSpPr/>
          <p:nvPr/>
        </p:nvGrpSpPr>
        <p:grpSpPr>
          <a:xfrm>
            <a:off x="336980" y="3758225"/>
            <a:ext cx="371564" cy="371543"/>
            <a:chOff x="576250" y="4319400"/>
            <a:chExt cx="442075" cy="442050"/>
          </a:xfrm>
        </p:grpSpPr>
        <p:sp>
          <p:nvSpPr>
            <p:cNvPr id="1080" name="Google Shape;1080;p52"/>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2"/>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2"/>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2"/>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4" name="Google Shape;1084;p52"/>
          <p:cNvSpPr/>
          <p:nvPr/>
        </p:nvSpPr>
        <p:spPr>
          <a:xfrm>
            <a:off x="886643" y="3830523"/>
            <a:ext cx="402263" cy="227229"/>
          </a:xfrm>
          <a:custGeom>
            <a:avLst/>
            <a:gdLst/>
            <a:ahLst/>
            <a:cxnLst/>
            <a:rect l="l" t="t" r="r" b="b"/>
            <a:pathLst>
              <a:path w="19144" h="10814" fill="none" extrusionOk="0">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2"/>
          <p:cNvSpPr/>
          <p:nvPr/>
        </p:nvSpPr>
        <p:spPr>
          <a:xfrm>
            <a:off x="3177366" y="3773703"/>
            <a:ext cx="340844" cy="340865"/>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2"/>
          <p:cNvSpPr/>
          <p:nvPr/>
        </p:nvSpPr>
        <p:spPr>
          <a:xfrm>
            <a:off x="2612361" y="3795199"/>
            <a:ext cx="340844" cy="297873"/>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2"/>
          <p:cNvSpPr/>
          <p:nvPr/>
        </p:nvSpPr>
        <p:spPr>
          <a:xfrm>
            <a:off x="3740838" y="3772169"/>
            <a:ext cx="343912" cy="343933"/>
          </a:xfrm>
          <a:custGeom>
            <a:avLst/>
            <a:gdLst/>
            <a:ahLst/>
            <a:cxnLst/>
            <a:rect l="l" t="t" r="r" b="b"/>
            <a:pathLst>
              <a:path w="16367" h="16368" fill="none" extrusionOk="0">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52"/>
          <p:cNvGrpSpPr/>
          <p:nvPr/>
        </p:nvGrpSpPr>
        <p:grpSpPr>
          <a:xfrm>
            <a:off x="4280585" y="3777157"/>
            <a:ext cx="394068" cy="325505"/>
            <a:chOff x="5268225" y="4341925"/>
            <a:chExt cx="468850" cy="387275"/>
          </a:xfrm>
        </p:grpSpPr>
        <p:sp>
          <p:nvSpPr>
            <p:cNvPr id="1089" name="Google Shape;1089;p52"/>
            <p:cNvSpPr/>
            <p:nvPr/>
          </p:nvSpPr>
          <p:spPr>
            <a:xfrm>
              <a:off x="5652425" y="4676800"/>
              <a:ext cx="65775" cy="52400"/>
            </a:xfrm>
            <a:custGeom>
              <a:avLst/>
              <a:gdLst/>
              <a:ahLst/>
              <a:cxnLst/>
              <a:rect l="l" t="t" r="r" b="b"/>
              <a:pathLst>
                <a:path w="2631" h="2096" fill="none" extrusionOk="0">
                  <a:moveTo>
                    <a:pt x="1" y="1"/>
                  </a:moveTo>
                  <a:lnTo>
                    <a:pt x="1" y="780"/>
                  </a:lnTo>
                  <a:lnTo>
                    <a:pt x="1" y="780"/>
                  </a:lnTo>
                  <a:lnTo>
                    <a:pt x="25" y="1048"/>
                  </a:lnTo>
                  <a:lnTo>
                    <a:pt x="122" y="1291"/>
                  </a:lnTo>
                  <a:lnTo>
                    <a:pt x="244"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412" y="1511"/>
                  </a:lnTo>
                  <a:lnTo>
                    <a:pt x="2533" y="1291"/>
                  </a:lnTo>
                  <a:lnTo>
                    <a:pt x="2607" y="1048"/>
                  </a:lnTo>
                  <a:lnTo>
                    <a:pt x="2631" y="780"/>
                  </a:lnTo>
                  <a:lnTo>
                    <a:pt x="2631"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2"/>
            <p:cNvSpPr/>
            <p:nvPr/>
          </p:nvSpPr>
          <p:spPr>
            <a:xfrm>
              <a:off x="5287100" y="4676800"/>
              <a:ext cx="65775" cy="52400"/>
            </a:xfrm>
            <a:custGeom>
              <a:avLst/>
              <a:gdLst/>
              <a:ahLst/>
              <a:cxnLst/>
              <a:rect l="l" t="t" r="r" b="b"/>
              <a:pathLst>
                <a:path w="2631" h="2096" fill="none" extrusionOk="0">
                  <a:moveTo>
                    <a:pt x="1" y="1"/>
                  </a:moveTo>
                  <a:lnTo>
                    <a:pt x="1" y="780"/>
                  </a:lnTo>
                  <a:lnTo>
                    <a:pt x="1" y="780"/>
                  </a:lnTo>
                  <a:lnTo>
                    <a:pt x="25" y="1048"/>
                  </a:lnTo>
                  <a:lnTo>
                    <a:pt x="98" y="1291"/>
                  </a:lnTo>
                  <a:lnTo>
                    <a:pt x="220"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387" y="1511"/>
                  </a:lnTo>
                  <a:lnTo>
                    <a:pt x="2509" y="1291"/>
                  </a:lnTo>
                  <a:lnTo>
                    <a:pt x="2607" y="1048"/>
                  </a:lnTo>
                  <a:lnTo>
                    <a:pt x="2631" y="780"/>
                  </a:lnTo>
                  <a:lnTo>
                    <a:pt x="2631"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2"/>
            <p:cNvSpPr/>
            <p:nvPr/>
          </p:nvSpPr>
          <p:spPr>
            <a:xfrm>
              <a:off x="5268225" y="4341925"/>
              <a:ext cx="468850" cy="333075"/>
            </a:xfrm>
            <a:custGeom>
              <a:avLst/>
              <a:gdLst/>
              <a:ahLst/>
              <a:cxnLst/>
              <a:rect l="l" t="t" r="r" b="b"/>
              <a:pathLst>
                <a:path w="18754" h="13323" fill="none" extrusionOk="0">
                  <a:moveTo>
                    <a:pt x="18754" y="5553"/>
                  </a:moveTo>
                  <a:lnTo>
                    <a:pt x="18754" y="5553"/>
                  </a:lnTo>
                  <a:lnTo>
                    <a:pt x="18730" y="5334"/>
                  </a:lnTo>
                  <a:lnTo>
                    <a:pt x="18681" y="5091"/>
                  </a:lnTo>
                  <a:lnTo>
                    <a:pt x="18583" y="4847"/>
                  </a:lnTo>
                  <a:lnTo>
                    <a:pt x="18462" y="4628"/>
                  </a:lnTo>
                  <a:lnTo>
                    <a:pt x="18291" y="4433"/>
                  </a:lnTo>
                  <a:lnTo>
                    <a:pt x="18121" y="4287"/>
                  </a:lnTo>
                  <a:lnTo>
                    <a:pt x="18023" y="4214"/>
                  </a:lnTo>
                  <a:lnTo>
                    <a:pt x="17926" y="4165"/>
                  </a:lnTo>
                  <a:lnTo>
                    <a:pt x="17828" y="4141"/>
                  </a:lnTo>
                  <a:lnTo>
                    <a:pt x="17731" y="4141"/>
                  </a:lnTo>
                  <a:lnTo>
                    <a:pt x="16489" y="4141"/>
                  </a:lnTo>
                  <a:lnTo>
                    <a:pt x="15588" y="1803"/>
                  </a:lnTo>
                  <a:lnTo>
                    <a:pt x="15588" y="1803"/>
                  </a:lnTo>
                  <a:lnTo>
                    <a:pt x="15490" y="1583"/>
                  </a:lnTo>
                  <a:lnTo>
                    <a:pt x="15344" y="1364"/>
                  </a:lnTo>
                  <a:lnTo>
                    <a:pt x="15174" y="1169"/>
                  </a:lnTo>
                  <a:lnTo>
                    <a:pt x="15003" y="975"/>
                  </a:lnTo>
                  <a:lnTo>
                    <a:pt x="14784" y="804"/>
                  </a:lnTo>
                  <a:lnTo>
                    <a:pt x="14565" y="658"/>
                  </a:lnTo>
                  <a:lnTo>
                    <a:pt x="14346" y="536"/>
                  </a:lnTo>
                  <a:lnTo>
                    <a:pt x="14102" y="439"/>
                  </a:lnTo>
                  <a:lnTo>
                    <a:pt x="14102" y="439"/>
                  </a:lnTo>
                  <a:lnTo>
                    <a:pt x="13810" y="390"/>
                  </a:lnTo>
                  <a:lnTo>
                    <a:pt x="13444" y="317"/>
                  </a:lnTo>
                  <a:lnTo>
                    <a:pt x="12933" y="220"/>
                  </a:lnTo>
                  <a:lnTo>
                    <a:pt x="12275" y="147"/>
                  </a:lnTo>
                  <a:lnTo>
                    <a:pt x="11472" y="73"/>
                  </a:lnTo>
                  <a:lnTo>
                    <a:pt x="10498" y="25"/>
                  </a:lnTo>
                  <a:lnTo>
                    <a:pt x="9377" y="0"/>
                  </a:lnTo>
                  <a:lnTo>
                    <a:pt x="9377" y="0"/>
                  </a:lnTo>
                  <a:lnTo>
                    <a:pt x="8257" y="25"/>
                  </a:lnTo>
                  <a:lnTo>
                    <a:pt x="7283" y="73"/>
                  </a:lnTo>
                  <a:lnTo>
                    <a:pt x="6479" y="147"/>
                  </a:lnTo>
                  <a:lnTo>
                    <a:pt x="5821" y="220"/>
                  </a:lnTo>
                  <a:lnTo>
                    <a:pt x="5310" y="317"/>
                  </a:lnTo>
                  <a:lnTo>
                    <a:pt x="4945" y="390"/>
                  </a:lnTo>
                  <a:lnTo>
                    <a:pt x="4652" y="439"/>
                  </a:lnTo>
                  <a:lnTo>
                    <a:pt x="4652" y="439"/>
                  </a:lnTo>
                  <a:lnTo>
                    <a:pt x="4409" y="536"/>
                  </a:lnTo>
                  <a:lnTo>
                    <a:pt x="4190" y="658"/>
                  </a:lnTo>
                  <a:lnTo>
                    <a:pt x="3970" y="804"/>
                  </a:lnTo>
                  <a:lnTo>
                    <a:pt x="3751" y="975"/>
                  </a:lnTo>
                  <a:lnTo>
                    <a:pt x="3581" y="1169"/>
                  </a:lnTo>
                  <a:lnTo>
                    <a:pt x="3410" y="1364"/>
                  </a:lnTo>
                  <a:lnTo>
                    <a:pt x="3264" y="1583"/>
                  </a:lnTo>
                  <a:lnTo>
                    <a:pt x="3167" y="1803"/>
                  </a:lnTo>
                  <a:lnTo>
                    <a:pt x="2266" y="4141"/>
                  </a:lnTo>
                  <a:lnTo>
                    <a:pt x="1023" y="4141"/>
                  </a:lnTo>
                  <a:lnTo>
                    <a:pt x="1023" y="4141"/>
                  </a:lnTo>
                  <a:lnTo>
                    <a:pt x="926" y="4141"/>
                  </a:lnTo>
                  <a:lnTo>
                    <a:pt x="829" y="4165"/>
                  </a:lnTo>
                  <a:lnTo>
                    <a:pt x="731" y="4214"/>
                  </a:lnTo>
                  <a:lnTo>
                    <a:pt x="634" y="4287"/>
                  </a:lnTo>
                  <a:lnTo>
                    <a:pt x="463" y="4433"/>
                  </a:lnTo>
                  <a:lnTo>
                    <a:pt x="293" y="4628"/>
                  </a:lnTo>
                  <a:lnTo>
                    <a:pt x="171" y="4847"/>
                  </a:lnTo>
                  <a:lnTo>
                    <a:pt x="74" y="5091"/>
                  </a:lnTo>
                  <a:lnTo>
                    <a:pt x="25" y="5334"/>
                  </a:lnTo>
                  <a:lnTo>
                    <a:pt x="1" y="5553"/>
                  </a:lnTo>
                  <a:lnTo>
                    <a:pt x="1" y="5553"/>
                  </a:lnTo>
                  <a:lnTo>
                    <a:pt x="25" y="5748"/>
                  </a:lnTo>
                  <a:lnTo>
                    <a:pt x="74" y="5894"/>
                  </a:lnTo>
                  <a:lnTo>
                    <a:pt x="171" y="6016"/>
                  </a:lnTo>
                  <a:lnTo>
                    <a:pt x="293" y="6089"/>
                  </a:lnTo>
                  <a:lnTo>
                    <a:pt x="463" y="6138"/>
                  </a:lnTo>
                  <a:lnTo>
                    <a:pt x="634" y="6187"/>
                  </a:lnTo>
                  <a:lnTo>
                    <a:pt x="1023" y="6187"/>
                  </a:lnTo>
                  <a:lnTo>
                    <a:pt x="1462" y="6187"/>
                  </a:lnTo>
                  <a:lnTo>
                    <a:pt x="1145" y="7015"/>
                  </a:lnTo>
                  <a:lnTo>
                    <a:pt x="1145" y="7015"/>
                  </a:lnTo>
                  <a:lnTo>
                    <a:pt x="999" y="7526"/>
                  </a:lnTo>
                  <a:lnTo>
                    <a:pt x="877" y="8086"/>
                  </a:lnTo>
                  <a:lnTo>
                    <a:pt x="780" y="8671"/>
                  </a:lnTo>
                  <a:lnTo>
                    <a:pt x="756" y="9207"/>
                  </a:lnTo>
                  <a:lnTo>
                    <a:pt x="756" y="13323"/>
                  </a:lnTo>
                  <a:lnTo>
                    <a:pt x="17999" y="13323"/>
                  </a:lnTo>
                  <a:lnTo>
                    <a:pt x="17999" y="9207"/>
                  </a:lnTo>
                  <a:lnTo>
                    <a:pt x="17999" y="9207"/>
                  </a:lnTo>
                  <a:lnTo>
                    <a:pt x="17975" y="8671"/>
                  </a:lnTo>
                  <a:lnTo>
                    <a:pt x="17877" y="8086"/>
                  </a:lnTo>
                  <a:lnTo>
                    <a:pt x="17755" y="7526"/>
                  </a:lnTo>
                  <a:lnTo>
                    <a:pt x="17609" y="7015"/>
                  </a:lnTo>
                  <a:lnTo>
                    <a:pt x="17293" y="6187"/>
                  </a:lnTo>
                  <a:lnTo>
                    <a:pt x="17731" y="6187"/>
                  </a:lnTo>
                  <a:lnTo>
                    <a:pt x="17731" y="6187"/>
                  </a:lnTo>
                  <a:lnTo>
                    <a:pt x="18121" y="6187"/>
                  </a:lnTo>
                  <a:lnTo>
                    <a:pt x="18291" y="6138"/>
                  </a:lnTo>
                  <a:lnTo>
                    <a:pt x="18462" y="6089"/>
                  </a:lnTo>
                  <a:lnTo>
                    <a:pt x="18583" y="6016"/>
                  </a:lnTo>
                  <a:lnTo>
                    <a:pt x="18681" y="5894"/>
                  </a:lnTo>
                  <a:lnTo>
                    <a:pt x="18730" y="5748"/>
                  </a:lnTo>
                  <a:lnTo>
                    <a:pt x="18754" y="5553"/>
                  </a:lnTo>
                  <a:lnTo>
                    <a:pt x="18754" y="555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2"/>
            <p:cNvSpPr/>
            <p:nvPr/>
          </p:nvSpPr>
          <p:spPr>
            <a:xfrm>
              <a:off x="5351025" y="4375400"/>
              <a:ext cx="303250" cy="149825"/>
            </a:xfrm>
            <a:custGeom>
              <a:avLst/>
              <a:gdLst/>
              <a:ahLst/>
              <a:cxnLst/>
              <a:rect l="l" t="t" r="r" b="b"/>
              <a:pathLst>
                <a:path w="12130" h="5993" fill="none" extrusionOk="0">
                  <a:moveTo>
                    <a:pt x="1" y="4628"/>
                  </a:moveTo>
                  <a:lnTo>
                    <a:pt x="1" y="4628"/>
                  </a:lnTo>
                  <a:lnTo>
                    <a:pt x="171" y="4019"/>
                  </a:lnTo>
                  <a:lnTo>
                    <a:pt x="585" y="2656"/>
                  </a:lnTo>
                  <a:lnTo>
                    <a:pt x="805" y="1925"/>
                  </a:lnTo>
                  <a:lnTo>
                    <a:pt x="1024" y="1292"/>
                  </a:lnTo>
                  <a:lnTo>
                    <a:pt x="1194" y="829"/>
                  </a:lnTo>
                  <a:lnTo>
                    <a:pt x="1267" y="707"/>
                  </a:lnTo>
                  <a:lnTo>
                    <a:pt x="1316" y="658"/>
                  </a:lnTo>
                  <a:lnTo>
                    <a:pt x="1316" y="658"/>
                  </a:lnTo>
                  <a:lnTo>
                    <a:pt x="1535" y="561"/>
                  </a:lnTo>
                  <a:lnTo>
                    <a:pt x="1852" y="464"/>
                  </a:lnTo>
                  <a:lnTo>
                    <a:pt x="2315" y="342"/>
                  </a:lnTo>
                  <a:lnTo>
                    <a:pt x="2948" y="220"/>
                  </a:lnTo>
                  <a:lnTo>
                    <a:pt x="3776" y="98"/>
                  </a:lnTo>
                  <a:lnTo>
                    <a:pt x="4799" y="25"/>
                  </a:lnTo>
                  <a:lnTo>
                    <a:pt x="5408" y="1"/>
                  </a:lnTo>
                  <a:lnTo>
                    <a:pt x="6065" y="1"/>
                  </a:lnTo>
                  <a:lnTo>
                    <a:pt x="6065" y="1"/>
                  </a:lnTo>
                  <a:lnTo>
                    <a:pt x="6723" y="1"/>
                  </a:lnTo>
                  <a:lnTo>
                    <a:pt x="7332" y="25"/>
                  </a:lnTo>
                  <a:lnTo>
                    <a:pt x="8355" y="98"/>
                  </a:lnTo>
                  <a:lnTo>
                    <a:pt x="9183" y="220"/>
                  </a:lnTo>
                  <a:lnTo>
                    <a:pt x="9816" y="342"/>
                  </a:lnTo>
                  <a:lnTo>
                    <a:pt x="10279" y="464"/>
                  </a:lnTo>
                  <a:lnTo>
                    <a:pt x="10595" y="561"/>
                  </a:lnTo>
                  <a:lnTo>
                    <a:pt x="10814" y="658"/>
                  </a:lnTo>
                  <a:lnTo>
                    <a:pt x="10814" y="658"/>
                  </a:lnTo>
                  <a:lnTo>
                    <a:pt x="10863" y="707"/>
                  </a:lnTo>
                  <a:lnTo>
                    <a:pt x="10936" y="829"/>
                  </a:lnTo>
                  <a:lnTo>
                    <a:pt x="11107" y="1292"/>
                  </a:lnTo>
                  <a:lnTo>
                    <a:pt x="11326" y="1925"/>
                  </a:lnTo>
                  <a:lnTo>
                    <a:pt x="11545" y="2656"/>
                  </a:lnTo>
                  <a:lnTo>
                    <a:pt x="11959" y="4019"/>
                  </a:lnTo>
                  <a:lnTo>
                    <a:pt x="12130" y="4628"/>
                  </a:lnTo>
                  <a:lnTo>
                    <a:pt x="12130" y="4628"/>
                  </a:lnTo>
                  <a:lnTo>
                    <a:pt x="12105" y="4677"/>
                  </a:lnTo>
                  <a:lnTo>
                    <a:pt x="12057" y="4750"/>
                  </a:lnTo>
                  <a:lnTo>
                    <a:pt x="11959" y="4823"/>
                  </a:lnTo>
                  <a:lnTo>
                    <a:pt x="11813" y="4921"/>
                  </a:lnTo>
                  <a:lnTo>
                    <a:pt x="11618" y="5042"/>
                  </a:lnTo>
                  <a:lnTo>
                    <a:pt x="11375" y="5164"/>
                  </a:lnTo>
                  <a:lnTo>
                    <a:pt x="11058" y="5262"/>
                  </a:lnTo>
                  <a:lnTo>
                    <a:pt x="10717" y="5383"/>
                  </a:lnTo>
                  <a:lnTo>
                    <a:pt x="10327" y="5505"/>
                  </a:lnTo>
                  <a:lnTo>
                    <a:pt x="9865" y="5627"/>
                  </a:lnTo>
                  <a:lnTo>
                    <a:pt x="9377" y="5724"/>
                  </a:lnTo>
                  <a:lnTo>
                    <a:pt x="8817" y="5822"/>
                  </a:lnTo>
                  <a:lnTo>
                    <a:pt x="8208" y="5895"/>
                  </a:lnTo>
                  <a:lnTo>
                    <a:pt x="7551" y="5944"/>
                  </a:lnTo>
                  <a:lnTo>
                    <a:pt x="6845" y="5992"/>
                  </a:lnTo>
                  <a:lnTo>
                    <a:pt x="6065" y="5992"/>
                  </a:lnTo>
                  <a:lnTo>
                    <a:pt x="6065" y="5992"/>
                  </a:lnTo>
                  <a:lnTo>
                    <a:pt x="5286" y="5992"/>
                  </a:lnTo>
                  <a:lnTo>
                    <a:pt x="4580" y="5944"/>
                  </a:lnTo>
                  <a:lnTo>
                    <a:pt x="3922" y="5895"/>
                  </a:lnTo>
                  <a:lnTo>
                    <a:pt x="3313" y="5822"/>
                  </a:lnTo>
                  <a:lnTo>
                    <a:pt x="2753" y="5724"/>
                  </a:lnTo>
                  <a:lnTo>
                    <a:pt x="2266" y="5627"/>
                  </a:lnTo>
                  <a:lnTo>
                    <a:pt x="1803" y="5505"/>
                  </a:lnTo>
                  <a:lnTo>
                    <a:pt x="1413" y="5383"/>
                  </a:lnTo>
                  <a:lnTo>
                    <a:pt x="1072" y="5262"/>
                  </a:lnTo>
                  <a:lnTo>
                    <a:pt x="756" y="5164"/>
                  </a:lnTo>
                  <a:lnTo>
                    <a:pt x="512" y="5042"/>
                  </a:lnTo>
                  <a:lnTo>
                    <a:pt x="317" y="4921"/>
                  </a:lnTo>
                  <a:lnTo>
                    <a:pt x="171" y="4823"/>
                  </a:lnTo>
                  <a:lnTo>
                    <a:pt x="74" y="4750"/>
                  </a:lnTo>
                  <a:lnTo>
                    <a:pt x="25" y="4677"/>
                  </a:lnTo>
                  <a:lnTo>
                    <a:pt x="1" y="4628"/>
                  </a:lnTo>
                  <a:lnTo>
                    <a:pt x="1" y="4628"/>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2"/>
            <p:cNvSpPr/>
            <p:nvPr/>
          </p:nvSpPr>
          <p:spPr>
            <a:xfrm>
              <a:off x="5326675" y="4569025"/>
              <a:ext cx="81000" cy="65175"/>
            </a:xfrm>
            <a:custGeom>
              <a:avLst/>
              <a:gdLst/>
              <a:ahLst/>
              <a:cxnLst/>
              <a:rect l="l" t="t" r="r" b="b"/>
              <a:pathLst>
                <a:path w="3240" h="2607" fill="none" extrusionOk="0">
                  <a:moveTo>
                    <a:pt x="1632" y="2607"/>
                  </a:moveTo>
                  <a:lnTo>
                    <a:pt x="1632" y="2607"/>
                  </a:lnTo>
                  <a:lnTo>
                    <a:pt x="1291" y="2582"/>
                  </a:lnTo>
                  <a:lnTo>
                    <a:pt x="999" y="2509"/>
                  </a:lnTo>
                  <a:lnTo>
                    <a:pt x="731" y="2388"/>
                  </a:lnTo>
                  <a:lnTo>
                    <a:pt x="488" y="2217"/>
                  </a:lnTo>
                  <a:lnTo>
                    <a:pt x="293" y="2047"/>
                  </a:lnTo>
                  <a:lnTo>
                    <a:pt x="122" y="1803"/>
                  </a:lnTo>
                  <a:lnTo>
                    <a:pt x="74" y="1706"/>
                  </a:lnTo>
                  <a:lnTo>
                    <a:pt x="49" y="1559"/>
                  </a:lnTo>
                  <a:lnTo>
                    <a:pt x="25" y="1438"/>
                  </a:lnTo>
                  <a:lnTo>
                    <a:pt x="1" y="1316"/>
                  </a:lnTo>
                  <a:lnTo>
                    <a:pt x="1" y="1316"/>
                  </a:lnTo>
                  <a:lnTo>
                    <a:pt x="25" y="1170"/>
                  </a:lnTo>
                  <a:lnTo>
                    <a:pt x="49" y="1048"/>
                  </a:lnTo>
                  <a:lnTo>
                    <a:pt x="74" y="926"/>
                  </a:lnTo>
                  <a:lnTo>
                    <a:pt x="122" y="804"/>
                  </a:lnTo>
                  <a:lnTo>
                    <a:pt x="293" y="585"/>
                  </a:lnTo>
                  <a:lnTo>
                    <a:pt x="488" y="390"/>
                  </a:lnTo>
                  <a:lnTo>
                    <a:pt x="731" y="220"/>
                  </a:lnTo>
                  <a:lnTo>
                    <a:pt x="999" y="98"/>
                  </a:lnTo>
                  <a:lnTo>
                    <a:pt x="1291" y="25"/>
                  </a:lnTo>
                  <a:lnTo>
                    <a:pt x="1632" y="1"/>
                  </a:lnTo>
                  <a:lnTo>
                    <a:pt x="1632" y="1"/>
                  </a:lnTo>
                  <a:lnTo>
                    <a:pt x="1803" y="1"/>
                  </a:lnTo>
                  <a:lnTo>
                    <a:pt x="1949" y="49"/>
                  </a:lnTo>
                  <a:lnTo>
                    <a:pt x="2120" y="98"/>
                  </a:lnTo>
                  <a:lnTo>
                    <a:pt x="2266" y="171"/>
                  </a:lnTo>
                  <a:lnTo>
                    <a:pt x="2412" y="269"/>
                  </a:lnTo>
                  <a:lnTo>
                    <a:pt x="2534" y="390"/>
                  </a:lnTo>
                  <a:lnTo>
                    <a:pt x="2777" y="634"/>
                  </a:lnTo>
                  <a:lnTo>
                    <a:pt x="2972" y="926"/>
                  </a:lnTo>
                  <a:lnTo>
                    <a:pt x="3118" y="1219"/>
                  </a:lnTo>
                  <a:lnTo>
                    <a:pt x="3215" y="1535"/>
                  </a:lnTo>
                  <a:lnTo>
                    <a:pt x="3240" y="1681"/>
                  </a:lnTo>
                  <a:lnTo>
                    <a:pt x="3240" y="1803"/>
                  </a:lnTo>
                  <a:lnTo>
                    <a:pt x="3240" y="1803"/>
                  </a:lnTo>
                  <a:lnTo>
                    <a:pt x="3240" y="1949"/>
                  </a:lnTo>
                  <a:lnTo>
                    <a:pt x="3215" y="2047"/>
                  </a:lnTo>
                  <a:lnTo>
                    <a:pt x="3167" y="2144"/>
                  </a:lnTo>
                  <a:lnTo>
                    <a:pt x="3118" y="2241"/>
                  </a:lnTo>
                  <a:lnTo>
                    <a:pt x="3045" y="2314"/>
                  </a:lnTo>
                  <a:lnTo>
                    <a:pt x="2972" y="2388"/>
                  </a:lnTo>
                  <a:lnTo>
                    <a:pt x="2777" y="2485"/>
                  </a:lnTo>
                  <a:lnTo>
                    <a:pt x="2534" y="2558"/>
                  </a:lnTo>
                  <a:lnTo>
                    <a:pt x="2266" y="2582"/>
                  </a:lnTo>
                  <a:lnTo>
                    <a:pt x="1949" y="2607"/>
                  </a:lnTo>
                  <a:lnTo>
                    <a:pt x="1632" y="2607"/>
                  </a:lnTo>
                  <a:lnTo>
                    <a:pt x="1632" y="2607"/>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2"/>
            <p:cNvSpPr/>
            <p:nvPr/>
          </p:nvSpPr>
          <p:spPr>
            <a:xfrm>
              <a:off x="5447225" y="4615925"/>
              <a:ext cx="110850" cy="25"/>
            </a:xfrm>
            <a:custGeom>
              <a:avLst/>
              <a:gdLst/>
              <a:ahLst/>
              <a:cxnLst/>
              <a:rect l="l" t="t" r="r" b="b"/>
              <a:pathLst>
                <a:path w="4434" h="1" fill="none" extrusionOk="0">
                  <a:moveTo>
                    <a:pt x="1" y="0"/>
                  </a:moveTo>
                  <a:lnTo>
                    <a:pt x="4434"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2"/>
            <p:cNvSpPr/>
            <p:nvPr/>
          </p:nvSpPr>
          <p:spPr>
            <a:xfrm>
              <a:off x="5439925" y="4589125"/>
              <a:ext cx="125450" cy="25"/>
            </a:xfrm>
            <a:custGeom>
              <a:avLst/>
              <a:gdLst/>
              <a:ahLst/>
              <a:cxnLst/>
              <a:rect l="l" t="t" r="r" b="b"/>
              <a:pathLst>
                <a:path w="5018" h="1" fill="none" extrusionOk="0">
                  <a:moveTo>
                    <a:pt x="1" y="0"/>
                  </a:moveTo>
                  <a:lnTo>
                    <a:pt x="5018"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2"/>
            <p:cNvSpPr/>
            <p:nvPr/>
          </p:nvSpPr>
          <p:spPr>
            <a:xfrm>
              <a:off x="5597625" y="4569025"/>
              <a:ext cx="81000" cy="65175"/>
            </a:xfrm>
            <a:custGeom>
              <a:avLst/>
              <a:gdLst/>
              <a:ahLst/>
              <a:cxnLst/>
              <a:rect l="l" t="t" r="r" b="b"/>
              <a:pathLst>
                <a:path w="3240" h="2607" fill="none" extrusionOk="0">
                  <a:moveTo>
                    <a:pt x="1608" y="2607"/>
                  </a:moveTo>
                  <a:lnTo>
                    <a:pt x="1608" y="2607"/>
                  </a:lnTo>
                  <a:lnTo>
                    <a:pt x="1291" y="2607"/>
                  </a:lnTo>
                  <a:lnTo>
                    <a:pt x="975" y="2582"/>
                  </a:lnTo>
                  <a:lnTo>
                    <a:pt x="707" y="2558"/>
                  </a:lnTo>
                  <a:lnTo>
                    <a:pt x="463" y="2485"/>
                  </a:lnTo>
                  <a:lnTo>
                    <a:pt x="268" y="2388"/>
                  </a:lnTo>
                  <a:lnTo>
                    <a:pt x="195" y="2314"/>
                  </a:lnTo>
                  <a:lnTo>
                    <a:pt x="122" y="2241"/>
                  </a:lnTo>
                  <a:lnTo>
                    <a:pt x="74" y="2144"/>
                  </a:lnTo>
                  <a:lnTo>
                    <a:pt x="25" y="2047"/>
                  </a:lnTo>
                  <a:lnTo>
                    <a:pt x="1" y="1949"/>
                  </a:lnTo>
                  <a:lnTo>
                    <a:pt x="1" y="1803"/>
                  </a:lnTo>
                  <a:lnTo>
                    <a:pt x="1" y="1803"/>
                  </a:lnTo>
                  <a:lnTo>
                    <a:pt x="1" y="1681"/>
                  </a:lnTo>
                  <a:lnTo>
                    <a:pt x="25" y="1535"/>
                  </a:lnTo>
                  <a:lnTo>
                    <a:pt x="122" y="1219"/>
                  </a:lnTo>
                  <a:lnTo>
                    <a:pt x="268" y="926"/>
                  </a:lnTo>
                  <a:lnTo>
                    <a:pt x="463" y="634"/>
                  </a:lnTo>
                  <a:lnTo>
                    <a:pt x="707" y="390"/>
                  </a:lnTo>
                  <a:lnTo>
                    <a:pt x="829" y="269"/>
                  </a:lnTo>
                  <a:lnTo>
                    <a:pt x="975" y="171"/>
                  </a:lnTo>
                  <a:lnTo>
                    <a:pt x="1121" y="98"/>
                  </a:lnTo>
                  <a:lnTo>
                    <a:pt x="1291" y="49"/>
                  </a:lnTo>
                  <a:lnTo>
                    <a:pt x="1438" y="1"/>
                  </a:lnTo>
                  <a:lnTo>
                    <a:pt x="1608" y="1"/>
                  </a:lnTo>
                  <a:lnTo>
                    <a:pt x="1608" y="1"/>
                  </a:lnTo>
                  <a:lnTo>
                    <a:pt x="1949" y="25"/>
                  </a:lnTo>
                  <a:lnTo>
                    <a:pt x="2241" y="98"/>
                  </a:lnTo>
                  <a:lnTo>
                    <a:pt x="2509" y="220"/>
                  </a:lnTo>
                  <a:lnTo>
                    <a:pt x="2753" y="390"/>
                  </a:lnTo>
                  <a:lnTo>
                    <a:pt x="2948" y="585"/>
                  </a:lnTo>
                  <a:lnTo>
                    <a:pt x="3118" y="804"/>
                  </a:lnTo>
                  <a:lnTo>
                    <a:pt x="3167" y="926"/>
                  </a:lnTo>
                  <a:lnTo>
                    <a:pt x="3191" y="1048"/>
                  </a:lnTo>
                  <a:lnTo>
                    <a:pt x="3215" y="1170"/>
                  </a:lnTo>
                  <a:lnTo>
                    <a:pt x="3240" y="1316"/>
                  </a:lnTo>
                  <a:lnTo>
                    <a:pt x="3240" y="1316"/>
                  </a:lnTo>
                  <a:lnTo>
                    <a:pt x="3215" y="1438"/>
                  </a:lnTo>
                  <a:lnTo>
                    <a:pt x="3191" y="1559"/>
                  </a:lnTo>
                  <a:lnTo>
                    <a:pt x="3167" y="1706"/>
                  </a:lnTo>
                  <a:lnTo>
                    <a:pt x="3118" y="1803"/>
                  </a:lnTo>
                  <a:lnTo>
                    <a:pt x="2948" y="2047"/>
                  </a:lnTo>
                  <a:lnTo>
                    <a:pt x="2753" y="2217"/>
                  </a:lnTo>
                  <a:lnTo>
                    <a:pt x="2509" y="2388"/>
                  </a:lnTo>
                  <a:lnTo>
                    <a:pt x="2241" y="2509"/>
                  </a:lnTo>
                  <a:lnTo>
                    <a:pt x="1949" y="2582"/>
                  </a:lnTo>
                  <a:lnTo>
                    <a:pt x="1608" y="2607"/>
                  </a:lnTo>
                  <a:lnTo>
                    <a:pt x="1608" y="2607"/>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52"/>
          <p:cNvGrpSpPr/>
          <p:nvPr/>
        </p:nvGrpSpPr>
        <p:grpSpPr>
          <a:xfrm>
            <a:off x="4865531" y="3766924"/>
            <a:ext cx="354145" cy="354145"/>
            <a:chOff x="5964175" y="4329750"/>
            <a:chExt cx="421350" cy="421350"/>
          </a:xfrm>
        </p:grpSpPr>
        <p:sp>
          <p:nvSpPr>
            <p:cNvPr id="1098" name="Google Shape;1098;p52"/>
            <p:cNvSpPr/>
            <p:nvPr/>
          </p:nvSpPr>
          <p:spPr>
            <a:xfrm>
              <a:off x="5964175" y="4329750"/>
              <a:ext cx="421350" cy="421350"/>
            </a:xfrm>
            <a:custGeom>
              <a:avLst/>
              <a:gdLst/>
              <a:ahLst/>
              <a:cxnLst/>
              <a:rect l="l" t="t" r="r" b="b"/>
              <a:pathLst>
                <a:path w="16854" h="16854" fill="none" extrusionOk="0">
                  <a:moveTo>
                    <a:pt x="15636" y="14004"/>
                  </a:moveTo>
                  <a:lnTo>
                    <a:pt x="13517" y="6260"/>
                  </a:lnTo>
                  <a:lnTo>
                    <a:pt x="16196" y="3605"/>
                  </a:lnTo>
                  <a:lnTo>
                    <a:pt x="16196" y="3605"/>
                  </a:lnTo>
                  <a:lnTo>
                    <a:pt x="16318" y="3434"/>
                  </a:lnTo>
                  <a:lnTo>
                    <a:pt x="16440" y="3239"/>
                  </a:lnTo>
                  <a:lnTo>
                    <a:pt x="16537" y="3020"/>
                  </a:lnTo>
                  <a:lnTo>
                    <a:pt x="16610" y="2777"/>
                  </a:lnTo>
                  <a:lnTo>
                    <a:pt x="16732" y="2338"/>
                  </a:lnTo>
                  <a:lnTo>
                    <a:pt x="16805" y="2046"/>
                  </a:lnTo>
                  <a:lnTo>
                    <a:pt x="16805" y="2046"/>
                  </a:lnTo>
                  <a:lnTo>
                    <a:pt x="16830" y="1729"/>
                  </a:lnTo>
                  <a:lnTo>
                    <a:pt x="16854" y="1437"/>
                  </a:lnTo>
                  <a:lnTo>
                    <a:pt x="16854" y="1194"/>
                  </a:lnTo>
                  <a:lnTo>
                    <a:pt x="16854" y="950"/>
                  </a:lnTo>
                  <a:lnTo>
                    <a:pt x="16805" y="755"/>
                  </a:lnTo>
                  <a:lnTo>
                    <a:pt x="16732" y="585"/>
                  </a:lnTo>
                  <a:lnTo>
                    <a:pt x="16659" y="414"/>
                  </a:lnTo>
                  <a:lnTo>
                    <a:pt x="16562" y="293"/>
                  </a:lnTo>
                  <a:lnTo>
                    <a:pt x="16562" y="293"/>
                  </a:lnTo>
                  <a:lnTo>
                    <a:pt x="16440" y="195"/>
                  </a:lnTo>
                  <a:lnTo>
                    <a:pt x="16269" y="122"/>
                  </a:lnTo>
                  <a:lnTo>
                    <a:pt x="16099" y="49"/>
                  </a:lnTo>
                  <a:lnTo>
                    <a:pt x="15904" y="0"/>
                  </a:lnTo>
                  <a:lnTo>
                    <a:pt x="15660" y="0"/>
                  </a:lnTo>
                  <a:lnTo>
                    <a:pt x="15417" y="0"/>
                  </a:lnTo>
                  <a:lnTo>
                    <a:pt x="15125" y="25"/>
                  </a:lnTo>
                  <a:lnTo>
                    <a:pt x="14808" y="49"/>
                  </a:lnTo>
                  <a:lnTo>
                    <a:pt x="14808" y="49"/>
                  </a:lnTo>
                  <a:lnTo>
                    <a:pt x="14516" y="122"/>
                  </a:lnTo>
                  <a:lnTo>
                    <a:pt x="14077" y="244"/>
                  </a:lnTo>
                  <a:lnTo>
                    <a:pt x="13834" y="317"/>
                  </a:lnTo>
                  <a:lnTo>
                    <a:pt x="13615" y="414"/>
                  </a:lnTo>
                  <a:lnTo>
                    <a:pt x="13420" y="536"/>
                  </a:lnTo>
                  <a:lnTo>
                    <a:pt x="13249" y="658"/>
                  </a:lnTo>
                  <a:lnTo>
                    <a:pt x="10595" y="3337"/>
                  </a:lnTo>
                  <a:lnTo>
                    <a:pt x="2850" y="1218"/>
                  </a:lnTo>
                  <a:lnTo>
                    <a:pt x="2850" y="1218"/>
                  </a:lnTo>
                  <a:lnTo>
                    <a:pt x="2704" y="1194"/>
                  </a:lnTo>
                  <a:lnTo>
                    <a:pt x="2582" y="1218"/>
                  </a:lnTo>
                  <a:lnTo>
                    <a:pt x="2460" y="1267"/>
                  </a:lnTo>
                  <a:lnTo>
                    <a:pt x="2338" y="1340"/>
                  </a:lnTo>
                  <a:lnTo>
                    <a:pt x="1608" y="2095"/>
                  </a:lnTo>
                  <a:lnTo>
                    <a:pt x="1608" y="2095"/>
                  </a:lnTo>
                  <a:lnTo>
                    <a:pt x="1535" y="2192"/>
                  </a:lnTo>
                  <a:lnTo>
                    <a:pt x="1486" y="2290"/>
                  </a:lnTo>
                  <a:lnTo>
                    <a:pt x="1462" y="2411"/>
                  </a:lnTo>
                  <a:lnTo>
                    <a:pt x="1462" y="2509"/>
                  </a:lnTo>
                  <a:lnTo>
                    <a:pt x="1462" y="2509"/>
                  </a:lnTo>
                  <a:lnTo>
                    <a:pt x="1486" y="2606"/>
                  </a:lnTo>
                  <a:lnTo>
                    <a:pt x="1510" y="2679"/>
                  </a:lnTo>
                  <a:lnTo>
                    <a:pt x="1608" y="2825"/>
                  </a:lnTo>
                  <a:lnTo>
                    <a:pt x="1608" y="2825"/>
                  </a:lnTo>
                  <a:lnTo>
                    <a:pt x="1705" y="2899"/>
                  </a:lnTo>
                  <a:lnTo>
                    <a:pt x="7404" y="6600"/>
                  </a:lnTo>
                  <a:lnTo>
                    <a:pt x="4165" y="10863"/>
                  </a:lnTo>
                  <a:lnTo>
                    <a:pt x="926" y="10302"/>
                  </a:lnTo>
                  <a:lnTo>
                    <a:pt x="926" y="10302"/>
                  </a:lnTo>
                  <a:lnTo>
                    <a:pt x="828" y="10302"/>
                  </a:lnTo>
                  <a:lnTo>
                    <a:pt x="707" y="10327"/>
                  </a:lnTo>
                  <a:lnTo>
                    <a:pt x="609" y="10375"/>
                  </a:lnTo>
                  <a:lnTo>
                    <a:pt x="512" y="10449"/>
                  </a:lnTo>
                  <a:lnTo>
                    <a:pt x="146" y="10814"/>
                  </a:lnTo>
                  <a:lnTo>
                    <a:pt x="146" y="10814"/>
                  </a:lnTo>
                  <a:lnTo>
                    <a:pt x="73" y="10911"/>
                  </a:lnTo>
                  <a:lnTo>
                    <a:pt x="25" y="11033"/>
                  </a:lnTo>
                  <a:lnTo>
                    <a:pt x="0" y="11155"/>
                  </a:lnTo>
                  <a:lnTo>
                    <a:pt x="0" y="11277"/>
                  </a:lnTo>
                  <a:lnTo>
                    <a:pt x="0" y="11277"/>
                  </a:lnTo>
                  <a:lnTo>
                    <a:pt x="49" y="11423"/>
                  </a:lnTo>
                  <a:lnTo>
                    <a:pt x="146" y="11569"/>
                  </a:lnTo>
                  <a:lnTo>
                    <a:pt x="146" y="11569"/>
                  </a:lnTo>
                  <a:lnTo>
                    <a:pt x="244" y="11642"/>
                  </a:lnTo>
                  <a:lnTo>
                    <a:pt x="3434" y="13420"/>
                  </a:lnTo>
                  <a:lnTo>
                    <a:pt x="5212" y="16610"/>
                  </a:lnTo>
                  <a:lnTo>
                    <a:pt x="5212" y="16610"/>
                  </a:lnTo>
                  <a:lnTo>
                    <a:pt x="5285" y="16708"/>
                  </a:lnTo>
                  <a:lnTo>
                    <a:pt x="5285" y="16708"/>
                  </a:lnTo>
                  <a:lnTo>
                    <a:pt x="5431" y="16805"/>
                  </a:lnTo>
                  <a:lnTo>
                    <a:pt x="5578" y="16854"/>
                  </a:lnTo>
                  <a:lnTo>
                    <a:pt x="5578" y="16854"/>
                  </a:lnTo>
                  <a:lnTo>
                    <a:pt x="5699" y="16854"/>
                  </a:lnTo>
                  <a:lnTo>
                    <a:pt x="5821" y="16830"/>
                  </a:lnTo>
                  <a:lnTo>
                    <a:pt x="5943" y="16781"/>
                  </a:lnTo>
                  <a:lnTo>
                    <a:pt x="6040" y="16708"/>
                  </a:lnTo>
                  <a:lnTo>
                    <a:pt x="6406" y="16342"/>
                  </a:lnTo>
                  <a:lnTo>
                    <a:pt x="6406" y="16342"/>
                  </a:lnTo>
                  <a:lnTo>
                    <a:pt x="6479" y="16245"/>
                  </a:lnTo>
                  <a:lnTo>
                    <a:pt x="6527" y="16148"/>
                  </a:lnTo>
                  <a:lnTo>
                    <a:pt x="6552" y="16026"/>
                  </a:lnTo>
                  <a:lnTo>
                    <a:pt x="6552" y="15928"/>
                  </a:lnTo>
                  <a:lnTo>
                    <a:pt x="5992" y="12689"/>
                  </a:lnTo>
                  <a:lnTo>
                    <a:pt x="10254" y="9450"/>
                  </a:lnTo>
                  <a:lnTo>
                    <a:pt x="13956" y="15149"/>
                  </a:lnTo>
                  <a:lnTo>
                    <a:pt x="13956" y="15149"/>
                  </a:lnTo>
                  <a:lnTo>
                    <a:pt x="14029" y="15246"/>
                  </a:lnTo>
                  <a:lnTo>
                    <a:pt x="14029" y="15246"/>
                  </a:lnTo>
                  <a:lnTo>
                    <a:pt x="14175" y="15344"/>
                  </a:lnTo>
                  <a:lnTo>
                    <a:pt x="14248" y="15368"/>
                  </a:lnTo>
                  <a:lnTo>
                    <a:pt x="14345" y="15393"/>
                  </a:lnTo>
                  <a:lnTo>
                    <a:pt x="14345" y="15393"/>
                  </a:lnTo>
                  <a:lnTo>
                    <a:pt x="14443" y="15393"/>
                  </a:lnTo>
                  <a:lnTo>
                    <a:pt x="14565" y="15368"/>
                  </a:lnTo>
                  <a:lnTo>
                    <a:pt x="14662" y="15320"/>
                  </a:lnTo>
                  <a:lnTo>
                    <a:pt x="14759" y="15246"/>
                  </a:lnTo>
                  <a:lnTo>
                    <a:pt x="15514" y="14516"/>
                  </a:lnTo>
                  <a:lnTo>
                    <a:pt x="15514" y="14516"/>
                  </a:lnTo>
                  <a:lnTo>
                    <a:pt x="15587" y="14394"/>
                  </a:lnTo>
                  <a:lnTo>
                    <a:pt x="15636" y="14272"/>
                  </a:lnTo>
                  <a:lnTo>
                    <a:pt x="15660" y="14151"/>
                  </a:lnTo>
                  <a:lnTo>
                    <a:pt x="15636" y="14004"/>
                  </a:lnTo>
                  <a:lnTo>
                    <a:pt x="15636" y="14004"/>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2"/>
            <p:cNvSpPr/>
            <p:nvPr/>
          </p:nvSpPr>
          <p:spPr>
            <a:xfrm>
              <a:off x="6322800" y="4360800"/>
              <a:ext cx="31675" cy="30475"/>
            </a:xfrm>
            <a:custGeom>
              <a:avLst/>
              <a:gdLst/>
              <a:ahLst/>
              <a:cxnLst/>
              <a:rect l="l" t="t" r="r" b="b"/>
              <a:pathLst>
                <a:path w="1267" h="1219" fill="none" extrusionOk="0">
                  <a:moveTo>
                    <a:pt x="1267" y="1218"/>
                  </a:moveTo>
                  <a:lnTo>
                    <a:pt x="1267" y="1218"/>
                  </a:lnTo>
                  <a:lnTo>
                    <a:pt x="1242" y="999"/>
                  </a:lnTo>
                  <a:lnTo>
                    <a:pt x="1169" y="755"/>
                  </a:lnTo>
                  <a:lnTo>
                    <a:pt x="1048" y="561"/>
                  </a:lnTo>
                  <a:lnTo>
                    <a:pt x="901" y="366"/>
                  </a:lnTo>
                  <a:lnTo>
                    <a:pt x="901" y="366"/>
                  </a:lnTo>
                  <a:lnTo>
                    <a:pt x="707" y="220"/>
                  </a:lnTo>
                  <a:lnTo>
                    <a:pt x="487" y="98"/>
                  </a:lnTo>
                  <a:lnTo>
                    <a:pt x="244" y="25"/>
                  </a:ln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 name="Google Shape;1100;p52"/>
          <p:cNvGrpSpPr/>
          <p:nvPr/>
        </p:nvGrpSpPr>
        <p:grpSpPr>
          <a:xfrm>
            <a:off x="901439" y="4331908"/>
            <a:ext cx="372594" cy="360301"/>
            <a:chOff x="1247825" y="5001950"/>
            <a:chExt cx="443300" cy="428675"/>
          </a:xfrm>
        </p:grpSpPr>
        <p:sp>
          <p:nvSpPr>
            <p:cNvPr id="1101" name="Google Shape;1101;p52"/>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2"/>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2"/>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2"/>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2"/>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2"/>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52"/>
          <p:cNvGrpSpPr/>
          <p:nvPr/>
        </p:nvGrpSpPr>
        <p:grpSpPr>
          <a:xfrm>
            <a:off x="1499685" y="4313985"/>
            <a:ext cx="306068" cy="389992"/>
            <a:chOff x="1959600" y="4980625"/>
            <a:chExt cx="364150" cy="464000"/>
          </a:xfrm>
        </p:grpSpPr>
        <p:sp>
          <p:nvSpPr>
            <p:cNvPr id="1108" name="Google Shape;1108;p52"/>
            <p:cNvSpPr/>
            <p:nvPr/>
          </p:nvSpPr>
          <p:spPr>
            <a:xfrm>
              <a:off x="1959600" y="4980625"/>
              <a:ext cx="364150" cy="239325"/>
            </a:xfrm>
            <a:custGeom>
              <a:avLst/>
              <a:gdLst/>
              <a:ahLst/>
              <a:cxnLst/>
              <a:rect l="l" t="t" r="r" b="b"/>
              <a:pathLst>
                <a:path w="14566" h="9573" fill="none" extrusionOk="0">
                  <a:moveTo>
                    <a:pt x="8769" y="9572"/>
                  </a:moveTo>
                  <a:lnTo>
                    <a:pt x="14565" y="9572"/>
                  </a:lnTo>
                  <a:lnTo>
                    <a:pt x="14565" y="6114"/>
                  </a:lnTo>
                  <a:lnTo>
                    <a:pt x="14565" y="6114"/>
                  </a:lnTo>
                  <a:lnTo>
                    <a:pt x="14541" y="6016"/>
                  </a:lnTo>
                  <a:lnTo>
                    <a:pt x="14516" y="5919"/>
                  </a:lnTo>
                  <a:lnTo>
                    <a:pt x="14468" y="5822"/>
                  </a:lnTo>
                  <a:lnTo>
                    <a:pt x="14419" y="5773"/>
                  </a:lnTo>
                  <a:lnTo>
                    <a:pt x="14346" y="5700"/>
                  </a:lnTo>
                  <a:lnTo>
                    <a:pt x="14249" y="5651"/>
                  </a:lnTo>
                  <a:lnTo>
                    <a:pt x="14175" y="5627"/>
                  </a:lnTo>
                  <a:lnTo>
                    <a:pt x="14078" y="5627"/>
                  </a:lnTo>
                  <a:lnTo>
                    <a:pt x="10814" y="5627"/>
                  </a:lnTo>
                  <a:lnTo>
                    <a:pt x="10814" y="5627"/>
                  </a:lnTo>
                  <a:lnTo>
                    <a:pt x="11228" y="5456"/>
                  </a:lnTo>
                  <a:lnTo>
                    <a:pt x="11643" y="5237"/>
                  </a:lnTo>
                  <a:lnTo>
                    <a:pt x="12008" y="4993"/>
                  </a:lnTo>
                  <a:lnTo>
                    <a:pt x="12178" y="4872"/>
                  </a:lnTo>
                  <a:lnTo>
                    <a:pt x="12349" y="4726"/>
                  </a:lnTo>
                  <a:lnTo>
                    <a:pt x="12349" y="4726"/>
                  </a:lnTo>
                  <a:lnTo>
                    <a:pt x="12617" y="4433"/>
                  </a:lnTo>
                  <a:lnTo>
                    <a:pt x="12836" y="4141"/>
                  </a:lnTo>
                  <a:lnTo>
                    <a:pt x="13031" y="3849"/>
                  </a:lnTo>
                  <a:lnTo>
                    <a:pt x="13177" y="3557"/>
                  </a:lnTo>
                  <a:lnTo>
                    <a:pt x="13274" y="3289"/>
                  </a:lnTo>
                  <a:lnTo>
                    <a:pt x="13372" y="3021"/>
                  </a:lnTo>
                  <a:lnTo>
                    <a:pt x="13396" y="2753"/>
                  </a:lnTo>
                  <a:lnTo>
                    <a:pt x="13420" y="2485"/>
                  </a:lnTo>
                  <a:lnTo>
                    <a:pt x="13396" y="2241"/>
                  </a:lnTo>
                  <a:lnTo>
                    <a:pt x="13347" y="1998"/>
                  </a:lnTo>
                  <a:lnTo>
                    <a:pt x="13274" y="1754"/>
                  </a:lnTo>
                  <a:lnTo>
                    <a:pt x="13201" y="1535"/>
                  </a:lnTo>
                  <a:lnTo>
                    <a:pt x="13079" y="1340"/>
                  </a:lnTo>
                  <a:lnTo>
                    <a:pt x="12958" y="1121"/>
                  </a:lnTo>
                  <a:lnTo>
                    <a:pt x="12812" y="951"/>
                  </a:lnTo>
                  <a:lnTo>
                    <a:pt x="12641" y="780"/>
                  </a:lnTo>
                  <a:lnTo>
                    <a:pt x="12641" y="780"/>
                  </a:lnTo>
                  <a:lnTo>
                    <a:pt x="12471" y="610"/>
                  </a:lnTo>
                  <a:lnTo>
                    <a:pt x="12300" y="463"/>
                  </a:lnTo>
                  <a:lnTo>
                    <a:pt x="12105" y="342"/>
                  </a:lnTo>
                  <a:lnTo>
                    <a:pt x="11886" y="220"/>
                  </a:lnTo>
                  <a:lnTo>
                    <a:pt x="11667" y="147"/>
                  </a:lnTo>
                  <a:lnTo>
                    <a:pt x="11423" y="74"/>
                  </a:lnTo>
                  <a:lnTo>
                    <a:pt x="11180" y="25"/>
                  </a:lnTo>
                  <a:lnTo>
                    <a:pt x="10936" y="1"/>
                  </a:lnTo>
                  <a:lnTo>
                    <a:pt x="10668" y="25"/>
                  </a:lnTo>
                  <a:lnTo>
                    <a:pt x="10400" y="49"/>
                  </a:lnTo>
                  <a:lnTo>
                    <a:pt x="10133" y="147"/>
                  </a:lnTo>
                  <a:lnTo>
                    <a:pt x="9865" y="244"/>
                  </a:lnTo>
                  <a:lnTo>
                    <a:pt x="9572" y="390"/>
                  </a:lnTo>
                  <a:lnTo>
                    <a:pt x="9280" y="585"/>
                  </a:lnTo>
                  <a:lnTo>
                    <a:pt x="8988" y="804"/>
                  </a:lnTo>
                  <a:lnTo>
                    <a:pt x="8696" y="1072"/>
                  </a:lnTo>
                  <a:lnTo>
                    <a:pt x="8696" y="1072"/>
                  </a:lnTo>
                  <a:lnTo>
                    <a:pt x="8452" y="1365"/>
                  </a:lnTo>
                  <a:lnTo>
                    <a:pt x="8257" y="1657"/>
                  </a:lnTo>
                  <a:lnTo>
                    <a:pt x="8062" y="1973"/>
                  </a:lnTo>
                  <a:lnTo>
                    <a:pt x="7892" y="2314"/>
                  </a:lnTo>
                  <a:lnTo>
                    <a:pt x="7770" y="2680"/>
                  </a:lnTo>
                  <a:lnTo>
                    <a:pt x="7648" y="3045"/>
                  </a:lnTo>
                  <a:lnTo>
                    <a:pt x="7551" y="3386"/>
                  </a:lnTo>
                  <a:lnTo>
                    <a:pt x="7478" y="3727"/>
                  </a:lnTo>
                  <a:lnTo>
                    <a:pt x="7380" y="4385"/>
                  </a:lnTo>
                  <a:lnTo>
                    <a:pt x="7307" y="4896"/>
                  </a:lnTo>
                  <a:lnTo>
                    <a:pt x="7283" y="5456"/>
                  </a:lnTo>
                  <a:lnTo>
                    <a:pt x="7283" y="5456"/>
                  </a:lnTo>
                  <a:lnTo>
                    <a:pt x="7283" y="5456"/>
                  </a:lnTo>
                  <a:lnTo>
                    <a:pt x="7283" y="5456"/>
                  </a:lnTo>
                  <a:lnTo>
                    <a:pt x="7283" y="5456"/>
                  </a:lnTo>
                  <a:lnTo>
                    <a:pt x="7259" y="4896"/>
                  </a:lnTo>
                  <a:lnTo>
                    <a:pt x="7186" y="4385"/>
                  </a:lnTo>
                  <a:lnTo>
                    <a:pt x="7088" y="3727"/>
                  </a:lnTo>
                  <a:lnTo>
                    <a:pt x="7015" y="3386"/>
                  </a:lnTo>
                  <a:lnTo>
                    <a:pt x="6918" y="3045"/>
                  </a:lnTo>
                  <a:lnTo>
                    <a:pt x="6796" y="2680"/>
                  </a:lnTo>
                  <a:lnTo>
                    <a:pt x="6674" y="2314"/>
                  </a:lnTo>
                  <a:lnTo>
                    <a:pt x="6504" y="1973"/>
                  </a:lnTo>
                  <a:lnTo>
                    <a:pt x="6309" y="1657"/>
                  </a:lnTo>
                  <a:lnTo>
                    <a:pt x="6114" y="1365"/>
                  </a:lnTo>
                  <a:lnTo>
                    <a:pt x="5870" y="1072"/>
                  </a:lnTo>
                  <a:lnTo>
                    <a:pt x="5870" y="1072"/>
                  </a:lnTo>
                  <a:lnTo>
                    <a:pt x="5578" y="804"/>
                  </a:lnTo>
                  <a:lnTo>
                    <a:pt x="5286" y="585"/>
                  </a:lnTo>
                  <a:lnTo>
                    <a:pt x="4994" y="390"/>
                  </a:lnTo>
                  <a:lnTo>
                    <a:pt x="4701" y="244"/>
                  </a:lnTo>
                  <a:lnTo>
                    <a:pt x="4433" y="147"/>
                  </a:lnTo>
                  <a:lnTo>
                    <a:pt x="4166" y="49"/>
                  </a:lnTo>
                  <a:lnTo>
                    <a:pt x="3898" y="25"/>
                  </a:lnTo>
                  <a:lnTo>
                    <a:pt x="3630" y="1"/>
                  </a:lnTo>
                  <a:lnTo>
                    <a:pt x="3386" y="25"/>
                  </a:lnTo>
                  <a:lnTo>
                    <a:pt x="3143" y="74"/>
                  </a:lnTo>
                  <a:lnTo>
                    <a:pt x="2899" y="147"/>
                  </a:lnTo>
                  <a:lnTo>
                    <a:pt x="2680" y="220"/>
                  </a:lnTo>
                  <a:lnTo>
                    <a:pt x="2461" y="342"/>
                  </a:lnTo>
                  <a:lnTo>
                    <a:pt x="2266" y="463"/>
                  </a:lnTo>
                  <a:lnTo>
                    <a:pt x="2095" y="610"/>
                  </a:lnTo>
                  <a:lnTo>
                    <a:pt x="1925" y="780"/>
                  </a:lnTo>
                  <a:lnTo>
                    <a:pt x="1925" y="780"/>
                  </a:lnTo>
                  <a:lnTo>
                    <a:pt x="1754" y="951"/>
                  </a:lnTo>
                  <a:lnTo>
                    <a:pt x="1608" y="1121"/>
                  </a:lnTo>
                  <a:lnTo>
                    <a:pt x="1487" y="1340"/>
                  </a:lnTo>
                  <a:lnTo>
                    <a:pt x="1365" y="1535"/>
                  </a:lnTo>
                  <a:lnTo>
                    <a:pt x="1292" y="1754"/>
                  </a:lnTo>
                  <a:lnTo>
                    <a:pt x="1219" y="1998"/>
                  </a:lnTo>
                  <a:lnTo>
                    <a:pt x="1170" y="2241"/>
                  </a:lnTo>
                  <a:lnTo>
                    <a:pt x="1146" y="2485"/>
                  </a:lnTo>
                  <a:lnTo>
                    <a:pt x="1170" y="2753"/>
                  </a:lnTo>
                  <a:lnTo>
                    <a:pt x="1194" y="3021"/>
                  </a:lnTo>
                  <a:lnTo>
                    <a:pt x="1292" y="3289"/>
                  </a:lnTo>
                  <a:lnTo>
                    <a:pt x="1389" y="3557"/>
                  </a:lnTo>
                  <a:lnTo>
                    <a:pt x="1535" y="3849"/>
                  </a:lnTo>
                  <a:lnTo>
                    <a:pt x="1730" y="4141"/>
                  </a:lnTo>
                  <a:lnTo>
                    <a:pt x="1949" y="4433"/>
                  </a:lnTo>
                  <a:lnTo>
                    <a:pt x="2217" y="4726"/>
                  </a:lnTo>
                  <a:lnTo>
                    <a:pt x="2217" y="4726"/>
                  </a:lnTo>
                  <a:lnTo>
                    <a:pt x="2388" y="4872"/>
                  </a:lnTo>
                  <a:lnTo>
                    <a:pt x="2558" y="4993"/>
                  </a:lnTo>
                  <a:lnTo>
                    <a:pt x="2923" y="5237"/>
                  </a:lnTo>
                  <a:lnTo>
                    <a:pt x="3337" y="5456"/>
                  </a:lnTo>
                  <a:lnTo>
                    <a:pt x="3752" y="5627"/>
                  </a:lnTo>
                  <a:lnTo>
                    <a:pt x="488" y="5627"/>
                  </a:lnTo>
                  <a:lnTo>
                    <a:pt x="488" y="5627"/>
                  </a:lnTo>
                  <a:lnTo>
                    <a:pt x="391" y="5627"/>
                  </a:lnTo>
                  <a:lnTo>
                    <a:pt x="317" y="5651"/>
                  </a:lnTo>
                  <a:lnTo>
                    <a:pt x="220" y="5700"/>
                  </a:lnTo>
                  <a:lnTo>
                    <a:pt x="147" y="5773"/>
                  </a:lnTo>
                  <a:lnTo>
                    <a:pt x="98" y="5822"/>
                  </a:lnTo>
                  <a:lnTo>
                    <a:pt x="50" y="5919"/>
                  </a:lnTo>
                  <a:lnTo>
                    <a:pt x="25" y="6016"/>
                  </a:lnTo>
                  <a:lnTo>
                    <a:pt x="1" y="6114"/>
                  </a:lnTo>
                  <a:lnTo>
                    <a:pt x="1" y="9572"/>
                  </a:lnTo>
                  <a:lnTo>
                    <a:pt x="5797" y="9572"/>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2"/>
            <p:cNvSpPr/>
            <p:nvPr/>
          </p:nvSpPr>
          <p:spPr>
            <a:xfrm>
              <a:off x="2053375" y="5121275"/>
              <a:ext cx="176600" cy="25"/>
            </a:xfrm>
            <a:custGeom>
              <a:avLst/>
              <a:gdLst/>
              <a:ahLst/>
              <a:cxnLst/>
              <a:rect l="l" t="t" r="r" b="b"/>
              <a:pathLst>
                <a:path w="7064" h="1" fill="none" extrusionOk="0">
                  <a:moveTo>
                    <a:pt x="1" y="1"/>
                  </a:moveTo>
                  <a:lnTo>
                    <a:pt x="7063"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2"/>
            <p:cNvSpPr/>
            <p:nvPr/>
          </p:nvSpPr>
          <p:spPr>
            <a:xfrm>
              <a:off x="2104525" y="5121275"/>
              <a:ext cx="74300" cy="323350"/>
            </a:xfrm>
            <a:custGeom>
              <a:avLst/>
              <a:gdLst/>
              <a:ahLst/>
              <a:cxnLst/>
              <a:rect l="l" t="t" r="r" b="b"/>
              <a:pathLst>
                <a:path w="2972" h="12934" fill="none" extrusionOk="0">
                  <a:moveTo>
                    <a:pt x="0" y="1"/>
                  </a:moveTo>
                  <a:lnTo>
                    <a:pt x="0" y="12933"/>
                  </a:lnTo>
                  <a:lnTo>
                    <a:pt x="2972" y="12933"/>
                  </a:lnTo>
                  <a:lnTo>
                    <a:pt x="2972"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2"/>
            <p:cNvSpPr/>
            <p:nvPr/>
          </p:nvSpPr>
          <p:spPr>
            <a:xfrm>
              <a:off x="2166625" y="5023850"/>
              <a:ext cx="85275" cy="85275"/>
            </a:xfrm>
            <a:custGeom>
              <a:avLst/>
              <a:gdLst/>
              <a:ahLst/>
              <a:cxnLst/>
              <a:rect l="l" t="t" r="r" b="b"/>
              <a:pathLst>
                <a:path w="3411" h="3411" fill="none" extrusionOk="0">
                  <a:moveTo>
                    <a:pt x="902" y="659"/>
                  </a:moveTo>
                  <a:lnTo>
                    <a:pt x="902" y="659"/>
                  </a:lnTo>
                  <a:lnTo>
                    <a:pt x="1194" y="391"/>
                  </a:lnTo>
                  <a:lnTo>
                    <a:pt x="1486" y="196"/>
                  </a:lnTo>
                  <a:lnTo>
                    <a:pt x="1754" y="74"/>
                  </a:lnTo>
                  <a:lnTo>
                    <a:pt x="1900" y="50"/>
                  </a:lnTo>
                  <a:lnTo>
                    <a:pt x="2022" y="25"/>
                  </a:lnTo>
                  <a:lnTo>
                    <a:pt x="2144" y="1"/>
                  </a:lnTo>
                  <a:lnTo>
                    <a:pt x="2290" y="25"/>
                  </a:lnTo>
                  <a:lnTo>
                    <a:pt x="2412" y="50"/>
                  </a:lnTo>
                  <a:lnTo>
                    <a:pt x="2533" y="74"/>
                  </a:lnTo>
                  <a:lnTo>
                    <a:pt x="2655" y="123"/>
                  </a:lnTo>
                  <a:lnTo>
                    <a:pt x="2777" y="196"/>
                  </a:lnTo>
                  <a:lnTo>
                    <a:pt x="3021" y="391"/>
                  </a:lnTo>
                  <a:lnTo>
                    <a:pt x="3021" y="391"/>
                  </a:lnTo>
                  <a:lnTo>
                    <a:pt x="3215" y="634"/>
                  </a:lnTo>
                  <a:lnTo>
                    <a:pt x="3288" y="756"/>
                  </a:lnTo>
                  <a:lnTo>
                    <a:pt x="3337" y="878"/>
                  </a:lnTo>
                  <a:lnTo>
                    <a:pt x="3362" y="999"/>
                  </a:lnTo>
                  <a:lnTo>
                    <a:pt x="3386" y="1121"/>
                  </a:lnTo>
                  <a:lnTo>
                    <a:pt x="3410" y="1267"/>
                  </a:lnTo>
                  <a:lnTo>
                    <a:pt x="3386" y="1389"/>
                  </a:lnTo>
                  <a:lnTo>
                    <a:pt x="3362" y="1535"/>
                  </a:lnTo>
                  <a:lnTo>
                    <a:pt x="3337" y="1657"/>
                  </a:lnTo>
                  <a:lnTo>
                    <a:pt x="3215" y="1925"/>
                  </a:lnTo>
                  <a:lnTo>
                    <a:pt x="3021" y="2217"/>
                  </a:lnTo>
                  <a:lnTo>
                    <a:pt x="2753" y="2509"/>
                  </a:lnTo>
                  <a:lnTo>
                    <a:pt x="2753" y="2509"/>
                  </a:lnTo>
                  <a:lnTo>
                    <a:pt x="2631" y="2607"/>
                  </a:lnTo>
                  <a:lnTo>
                    <a:pt x="2509" y="2704"/>
                  </a:lnTo>
                  <a:lnTo>
                    <a:pt x="2192" y="2899"/>
                  </a:lnTo>
                  <a:lnTo>
                    <a:pt x="1827" y="3045"/>
                  </a:lnTo>
                  <a:lnTo>
                    <a:pt x="1462" y="3167"/>
                  </a:lnTo>
                  <a:lnTo>
                    <a:pt x="1072" y="3264"/>
                  </a:lnTo>
                  <a:lnTo>
                    <a:pt x="682" y="3338"/>
                  </a:lnTo>
                  <a:lnTo>
                    <a:pt x="317" y="3386"/>
                  </a:lnTo>
                  <a:lnTo>
                    <a:pt x="1" y="3411"/>
                  </a:lnTo>
                  <a:lnTo>
                    <a:pt x="1" y="3411"/>
                  </a:lnTo>
                  <a:lnTo>
                    <a:pt x="25" y="3094"/>
                  </a:lnTo>
                  <a:lnTo>
                    <a:pt x="98" y="2729"/>
                  </a:lnTo>
                  <a:lnTo>
                    <a:pt x="147" y="2339"/>
                  </a:lnTo>
                  <a:lnTo>
                    <a:pt x="244" y="1949"/>
                  </a:lnTo>
                  <a:lnTo>
                    <a:pt x="366" y="1584"/>
                  </a:lnTo>
                  <a:lnTo>
                    <a:pt x="512" y="1219"/>
                  </a:lnTo>
                  <a:lnTo>
                    <a:pt x="707" y="902"/>
                  </a:lnTo>
                  <a:lnTo>
                    <a:pt x="804" y="780"/>
                  </a:lnTo>
                  <a:lnTo>
                    <a:pt x="902" y="659"/>
                  </a:lnTo>
                  <a:lnTo>
                    <a:pt x="902" y="65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2"/>
            <p:cNvSpPr/>
            <p:nvPr/>
          </p:nvSpPr>
          <p:spPr>
            <a:xfrm>
              <a:off x="2031450" y="5023850"/>
              <a:ext cx="85275" cy="85275"/>
            </a:xfrm>
            <a:custGeom>
              <a:avLst/>
              <a:gdLst/>
              <a:ahLst/>
              <a:cxnLst/>
              <a:rect l="l" t="t" r="r" b="b"/>
              <a:pathLst>
                <a:path w="3411" h="3411" fill="none" extrusionOk="0">
                  <a:moveTo>
                    <a:pt x="390" y="391"/>
                  </a:moveTo>
                  <a:lnTo>
                    <a:pt x="390" y="391"/>
                  </a:lnTo>
                  <a:lnTo>
                    <a:pt x="634" y="196"/>
                  </a:lnTo>
                  <a:lnTo>
                    <a:pt x="756" y="123"/>
                  </a:lnTo>
                  <a:lnTo>
                    <a:pt x="878" y="74"/>
                  </a:lnTo>
                  <a:lnTo>
                    <a:pt x="999" y="50"/>
                  </a:lnTo>
                  <a:lnTo>
                    <a:pt x="1121" y="25"/>
                  </a:lnTo>
                  <a:lnTo>
                    <a:pt x="1267" y="1"/>
                  </a:lnTo>
                  <a:lnTo>
                    <a:pt x="1389" y="25"/>
                  </a:lnTo>
                  <a:lnTo>
                    <a:pt x="1511" y="50"/>
                  </a:lnTo>
                  <a:lnTo>
                    <a:pt x="1657" y="74"/>
                  </a:lnTo>
                  <a:lnTo>
                    <a:pt x="1925" y="196"/>
                  </a:lnTo>
                  <a:lnTo>
                    <a:pt x="2217" y="391"/>
                  </a:lnTo>
                  <a:lnTo>
                    <a:pt x="2509" y="659"/>
                  </a:lnTo>
                  <a:lnTo>
                    <a:pt x="2509" y="659"/>
                  </a:lnTo>
                  <a:lnTo>
                    <a:pt x="2607" y="780"/>
                  </a:lnTo>
                  <a:lnTo>
                    <a:pt x="2704" y="902"/>
                  </a:lnTo>
                  <a:lnTo>
                    <a:pt x="2899" y="1219"/>
                  </a:lnTo>
                  <a:lnTo>
                    <a:pt x="3045" y="1584"/>
                  </a:lnTo>
                  <a:lnTo>
                    <a:pt x="3167" y="1949"/>
                  </a:lnTo>
                  <a:lnTo>
                    <a:pt x="3264" y="2339"/>
                  </a:lnTo>
                  <a:lnTo>
                    <a:pt x="3313" y="2729"/>
                  </a:lnTo>
                  <a:lnTo>
                    <a:pt x="3386" y="3094"/>
                  </a:lnTo>
                  <a:lnTo>
                    <a:pt x="3410" y="3411"/>
                  </a:lnTo>
                  <a:lnTo>
                    <a:pt x="3410" y="3411"/>
                  </a:lnTo>
                  <a:lnTo>
                    <a:pt x="3094" y="3386"/>
                  </a:lnTo>
                  <a:lnTo>
                    <a:pt x="2729" y="3338"/>
                  </a:lnTo>
                  <a:lnTo>
                    <a:pt x="2339" y="3264"/>
                  </a:lnTo>
                  <a:lnTo>
                    <a:pt x="1949" y="3167"/>
                  </a:lnTo>
                  <a:lnTo>
                    <a:pt x="1584" y="3045"/>
                  </a:lnTo>
                  <a:lnTo>
                    <a:pt x="1218" y="2899"/>
                  </a:lnTo>
                  <a:lnTo>
                    <a:pt x="902" y="2704"/>
                  </a:lnTo>
                  <a:lnTo>
                    <a:pt x="780" y="2607"/>
                  </a:lnTo>
                  <a:lnTo>
                    <a:pt x="658" y="2509"/>
                  </a:lnTo>
                  <a:lnTo>
                    <a:pt x="658" y="2509"/>
                  </a:lnTo>
                  <a:lnTo>
                    <a:pt x="390" y="2217"/>
                  </a:lnTo>
                  <a:lnTo>
                    <a:pt x="196" y="1925"/>
                  </a:lnTo>
                  <a:lnTo>
                    <a:pt x="74" y="1657"/>
                  </a:lnTo>
                  <a:lnTo>
                    <a:pt x="49" y="1535"/>
                  </a:lnTo>
                  <a:lnTo>
                    <a:pt x="25" y="1389"/>
                  </a:lnTo>
                  <a:lnTo>
                    <a:pt x="1" y="1267"/>
                  </a:lnTo>
                  <a:lnTo>
                    <a:pt x="25" y="1121"/>
                  </a:lnTo>
                  <a:lnTo>
                    <a:pt x="49" y="999"/>
                  </a:lnTo>
                  <a:lnTo>
                    <a:pt x="74" y="878"/>
                  </a:lnTo>
                  <a:lnTo>
                    <a:pt x="123" y="756"/>
                  </a:lnTo>
                  <a:lnTo>
                    <a:pt x="196" y="634"/>
                  </a:lnTo>
                  <a:lnTo>
                    <a:pt x="390" y="391"/>
                  </a:lnTo>
                  <a:lnTo>
                    <a:pt x="390" y="39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2"/>
            <p:cNvSpPr/>
            <p:nvPr/>
          </p:nvSpPr>
          <p:spPr>
            <a:xfrm>
              <a:off x="1979100" y="5219925"/>
              <a:ext cx="125450" cy="224700"/>
            </a:xfrm>
            <a:custGeom>
              <a:avLst/>
              <a:gdLst/>
              <a:ahLst/>
              <a:cxnLst/>
              <a:rect l="l" t="t" r="r" b="b"/>
              <a:pathLst>
                <a:path w="5018" h="8988" fill="none" extrusionOk="0">
                  <a:moveTo>
                    <a:pt x="0" y="0"/>
                  </a:moveTo>
                  <a:lnTo>
                    <a:pt x="0" y="8500"/>
                  </a:lnTo>
                  <a:lnTo>
                    <a:pt x="0" y="8500"/>
                  </a:lnTo>
                  <a:lnTo>
                    <a:pt x="25" y="8598"/>
                  </a:lnTo>
                  <a:lnTo>
                    <a:pt x="49" y="8695"/>
                  </a:lnTo>
                  <a:lnTo>
                    <a:pt x="98" y="8768"/>
                  </a:lnTo>
                  <a:lnTo>
                    <a:pt x="146" y="8841"/>
                  </a:lnTo>
                  <a:lnTo>
                    <a:pt x="219" y="8890"/>
                  </a:lnTo>
                  <a:lnTo>
                    <a:pt x="317" y="8938"/>
                  </a:lnTo>
                  <a:lnTo>
                    <a:pt x="390" y="8963"/>
                  </a:lnTo>
                  <a:lnTo>
                    <a:pt x="487" y="8987"/>
                  </a:lnTo>
                  <a:lnTo>
                    <a:pt x="5017" y="8987"/>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2"/>
            <p:cNvSpPr/>
            <p:nvPr/>
          </p:nvSpPr>
          <p:spPr>
            <a:xfrm>
              <a:off x="2178800" y="5219925"/>
              <a:ext cx="125450" cy="224700"/>
            </a:xfrm>
            <a:custGeom>
              <a:avLst/>
              <a:gdLst/>
              <a:ahLst/>
              <a:cxnLst/>
              <a:rect l="l" t="t" r="r" b="b"/>
              <a:pathLst>
                <a:path w="5018" h="8988" fill="none" extrusionOk="0">
                  <a:moveTo>
                    <a:pt x="1" y="8987"/>
                  </a:moveTo>
                  <a:lnTo>
                    <a:pt x="4531" y="8987"/>
                  </a:lnTo>
                  <a:lnTo>
                    <a:pt x="4531" y="8987"/>
                  </a:lnTo>
                  <a:lnTo>
                    <a:pt x="4628" y="8963"/>
                  </a:lnTo>
                  <a:lnTo>
                    <a:pt x="4701" y="8938"/>
                  </a:lnTo>
                  <a:lnTo>
                    <a:pt x="4799" y="8890"/>
                  </a:lnTo>
                  <a:lnTo>
                    <a:pt x="4872" y="8841"/>
                  </a:lnTo>
                  <a:lnTo>
                    <a:pt x="4920" y="8768"/>
                  </a:lnTo>
                  <a:lnTo>
                    <a:pt x="4969" y="8695"/>
                  </a:lnTo>
                  <a:lnTo>
                    <a:pt x="4993" y="8598"/>
                  </a:lnTo>
                  <a:lnTo>
                    <a:pt x="5018" y="8500"/>
                  </a:lnTo>
                  <a:lnTo>
                    <a:pt x="5018"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5" name="Google Shape;1115;p52"/>
          <p:cNvGrpSpPr/>
          <p:nvPr/>
        </p:nvGrpSpPr>
        <p:grpSpPr>
          <a:xfrm>
            <a:off x="2042165" y="4328840"/>
            <a:ext cx="351077" cy="360806"/>
            <a:chOff x="2605025" y="4998300"/>
            <a:chExt cx="417700" cy="429275"/>
          </a:xfrm>
        </p:grpSpPr>
        <p:sp>
          <p:nvSpPr>
            <p:cNvPr id="1116" name="Google Shape;1116;p52"/>
            <p:cNvSpPr/>
            <p:nvPr/>
          </p:nvSpPr>
          <p:spPr>
            <a:xfrm>
              <a:off x="2819350" y="5216875"/>
              <a:ext cx="202150" cy="210700"/>
            </a:xfrm>
            <a:custGeom>
              <a:avLst/>
              <a:gdLst/>
              <a:ahLst/>
              <a:cxnLst/>
              <a:rect l="l" t="t" r="r" b="b"/>
              <a:pathLst>
                <a:path w="8086" h="8428" fill="none" extrusionOk="0">
                  <a:moveTo>
                    <a:pt x="0" y="1851"/>
                  </a:moveTo>
                  <a:lnTo>
                    <a:pt x="5797" y="8135"/>
                  </a:lnTo>
                  <a:lnTo>
                    <a:pt x="5797" y="8135"/>
                  </a:lnTo>
                  <a:lnTo>
                    <a:pt x="5943" y="8257"/>
                  </a:lnTo>
                  <a:lnTo>
                    <a:pt x="6113" y="8354"/>
                  </a:lnTo>
                  <a:lnTo>
                    <a:pt x="6284" y="8403"/>
                  </a:lnTo>
                  <a:lnTo>
                    <a:pt x="6478" y="8427"/>
                  </a:lnTo>
                  <a:lnTo>
                    <a:pt x="6649" y="8403"/>
                  </a:lnTo>
                  <a:lnTo>
                    <a:pt x="6819" y="8354"/>
                  </a:lnTo>
                  <a:lnTo>
                    <a:pt x="6990" y="8257"/>
                  </a:lnTo>
                  <a:lnTo>
                    <a:pt x="7136" y="8135"/>
                  </a:lnTo>
                  <a:lnTo>
                    <a:pt x="7818" y="7453"/>
                  </a:lnTo>
                  <a:lnTo>
                    <a:pt x="7818" y="7453"/>
                  </a:lnTo>
                  <a:lnTo>
                    <a:pt x="7940" y="7307"/>
                  </a:lnTo>
                  <a:lnTo>
                    <a:pt x="8037" y="7136"/>
                  </a:lnTo>
                  <a:lnTo>
                    <a:pt x="8086" y="6966"/>
                  </a:lnTo>
                  <a:lnTo>
                    <a:pt x="8086" y="6795"/>
                  </a:lnTo>
                  <a:lnTo>
                    <a:pt x="8086" y="6601"/>
                  </a:lnTo>
                  <a:lnTo>
                    <a:pt x="8037" y="6430"/>
                  </a:lnTo>
                  <a:lnTo>
                    <a:pt x="7940" y="6260"/>
                  </a:lnTo>
                  <a:lnTo>
                    <a:pt x="7818" y="6114"/>
                  </a:lnTo>
                  <a:lnTo>
                    <a:pt x="1705"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2"/>
            <p:cNvSpPr/>
            <p:nvPr/>
          </p:nvSpPr>
          <p:spPr>
            <a:xfrm>
              <a:off x="2606225" y="4998300"/>
              <a:ext cx="203400" cy="207650"/>
            </a:xfrm>
            <a:custGeom>
              <a:avLst/>
              <a:gdLst/>
              <a:ahLst/>
              <a:cxnLst/>
              <a:rect l="l" t="t" r="r" b="b"/>
              <a:pathLst>
                <a:path w="8136" h="8306" fill="none" extrusionOk="0">
                  <a:moveTo>
                    <a:pt x="8135" y="6649"/>
                  </a:moveTo>
                  <a:lnTo>
                    <a:pt x="4433" y="2947"/>
                  </a:lnTo>
                  <a:lnTo>
                    <a:pt x="1730" y="244"/>
                  </a:lnTo>
                  <a:lnTo>
                    <a:pt x="1730" y="244"/>
                  </a:lnTo>
                  <a:lnTo>
                    <a:pt x="1584" y="122"/>
                  </a:lnTo>
                  <a:lnTo>
                    <a:pt x="1413" y="49"/>
                  </a:lnTo>
                  <a:lnTo>
                    <a:pt x="1243" y="0"/>
                  </a:lnTo>
                  <a:lnTo>
                    <a:pt x="1048" y="0"/>
                  </a:lnTo>
                  <a:lnTo>
                    <a:pt x="878" y="0"/>
                  </a:lnTo>
                  <a:lnTo>
                    <a:pt x="683" y="49"/>
                  </a:lnTo>
                  <a:lnTo>
                    <a:pt x="512" y="122"/>
                  </a:lnTo>
                  <a:lnTo>
                    <a:pt x="390" y="244"/>
                  </a:lnTo>
                  <a:lnTo>
                    <a:pt x="390" y="244"/>
                  </a:lnTo>
                  <a:lnTo>
                    <a:pt x="269" y="365"/>
                  </a:lnTo>
                  <a:lnTo>
                    <a:pt x="171" y="511"/>
                  </a:lnTo>
                  <a:lnTo>
                    <a:pt x="98" y="682"/>
                  </a:lnTo>
                  <a:lnTo>
                    <a:pt x="50" y="852"/>
                  </a:lnTo>
                  <a:lnTo>
                    <a:pt x="1" y="1023"/>
                  </a:lnTo>
                  <a:lnTo>
                    <a:pt x="1" y="1218"/>
                  </a:lnTo>
                  <a:lnTo>
                    <a:pt x="1" y="1413"/>
                  </a:lnTo>
                  <a:lnTo>
                    <a:pt x="1" y="1607"/>
                  </a:lnTo>
                  <a:lnTo>
                    <a:pt x="74" y="2021"/>
                  </a:lnTo>
                  <a:lnTo>
                    <a:pt x="220" y="2484"/>
                  </a:lnTo>
                  <a:lnTo>
                    <a:pt x="390" y="2923"/>
                  </a:lnTo>
                  <a:lnTo>
                    <a:pt x="610" y="3385"/>
                  </a:lnTo>
                  <a:lnTo>
                    <a:pt x="853" y="3872"/>
                  </a:lnTo>
                  <a:lnTo>
                    <a:pt x="1121" y="4311"/>
                  </a:lnTo>
                  <a:lnTo>
                    <a:pt x="1413" y="4774"/>
                  </a:lnTo>
                  <a:lnTo>
                    <a:pt x="1706" y="5188"/>
                  </a:lnTo>
                  <a:lnTo>
                    <a:pt x="1998" y="5577"/>
                  </a:lnTo>
                  <a:lnTo>
                    <a:pt x="2290" y="5943"/>
                  </a:lnTo>
                  <a:lnTo>
                    <a:pt x="2582" y="6284"/>
                  </a:lnTo>
                  <a:lnTo>
                    <a:pt x="2850" y="6551"/>
                  </a:lnTo>
                  <a:lnTo>
                    <a:pt x="2850" y="6551"/>
                  </a:lnTo>
                  <a:lnTo>
                    <a:pt x="3070" y="6771"/>
                  </a:lnTo>
                  <a:lnTo>
                    <a:pt x="3313" y="6966"/>
                  </a:lnTo>
                  <a:lnTo>
                    <a:pt x="3557" y="7136"/>
                  </a:lnTo>
                  <a:lnTo>
                    <a:pt x="3800" y="7307"/>
                  </a:lnTo>
                  <a:lnTo>
                    <a:pt x="4312" y="7599"/>
                  </a:lnTo>
                  <a:lnTo>
                    <a:pt x="4823" y="7818"/>
                  </a:lnTo>
                  <a:lnTo>
                    <a:pt x="5310" y="8013"/>
                  </a:lnTo>
                  <a:lnTo>
                    <a:pt x="5724" y="8159"/>
                  </a:lnTo>
                  <a:lnTo>
                    <a:pt x="6333" y="8305"/>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2"/>
            <p:cNvSpPr/>
            <p:nvPr/>
          </p:nvSpPr>
          <p:spPr>
            <a:xfrm>
              <a:off x="2605025" y="5003775"/>
              <a:ext cx="417700" cy="417700"/>
            </a:xfrm>
            <a:custGeom>
              <a:avLst/>
              <a:gdLst/>
              <a:ahLst/>
              <a:cxnLst/>
              <a:rect l="l" t="t" r="r" b="b"/>
              <a:pathLst>
                <a:path w="16708" h="16708" fill="none" extrusionOk="0">
                  <a:moveTo>
                    <a:pt x="13931" y="6820"/>
                  </a:moveTo>
                  <a:lnTo>
                    <a:pt x="13931" y="6820"/>
                  </a:lnTo>
                  <a:lnTo>
                    <a:pt x="14126" y="6625"/>
                  </a:lnTo>
                  <a:lnTo>
                    <a:pt x="14345" y="6357"/>
                  </a:lnTo>
                  <a:lnTo>
                    <a:pt x="14784" y="5797"/>
                  </a:lnTo>
                  <a:lnTo>
                    <a:pt x="15246" y="5139"/>
                  </a:lnTo>
                  <a:lnTo>
                    <a:pt x="15685" y="4482"/>
                  </a:lnTo>
                  <a:lnTo>
                    <a:pt x="16367" y="3386"/>
                  </a:lnTo>
                  <a:lnTo>
                    <a:pt x="16659" y="2923"/>
                  </a:lnTo>
                  <a:lnTo>
                    <a:pt x="16659" y="2923"/>
                  </a:lnTo>
                  <a:lnTo>
                    <a:pt x="16708" y="2825"/>
                  </a:lnTo>
                  <a:lnTo>
                    <a:pt x="16708" y="2728"/>
                  </a:lnTo>
                  <a:lnTo>
                    <a:pt x="16708" y="2655"/>
                  </a:lnTo>
                  <a:lnTo>
                    <a:pt x="16659" y="2582"/>
                  </a:lnTo>
                  <a:lnTo>
                    <a:pt x="16659" y="2582"/>
                  </a:lnTo>
                  <a:lnTo>
                    <a:pt x="16586" y="2533"/>
                  </a:lnTo>
                  <a:lnTo>
                    <a:pt x="16488" y="2533"/>
                  </a:lnTo>
                  <a:lnTo>
                    <a:pt x="16415" y="2533"/>
                  </a:lnTo>
                  <a:lnTo>
                    <a:pt x="16318" y="2582"/>
                  </a:lnTo>
                  <a:lnTo>
                    <a:pt x="13615" y="4944"/>
                  </a:lnTo>
                  <a:lnTo>
                    <a:pt x="13615" y="4944"/>
                  </a:lnTo>
                  <a:lnTo>
                    <a:pt x="13541" y="4993"/>
                  </a:lnTo>
                  <a:lnTo>
                    <a:pt x="13420" y="4993"/>
                  </a:lnTo>
                  <a:lnTo>
                    <a:pt x="13322" y="4969"/>
                  </a:lnTo>
                  <a:lnTo>
                    <a:pt x="13200" y="4871"/>
                  </a:lnTo>
                  <a:lnTo>
                    <a:pt x="13200" y="4871"/>
                  </a:lnTo>
                  <a:lnTo>
                    <a:pt x="13103" y="4749"/>
                  </a:lnTo>
                  <a:lnTo>
                    <a:pt x="13054" y="4628"/>
                  </a:lnTo>
                  <a:lnTo>
                    <a:pt x="13054" y="4530"/>
                  </a:lnTo>
                  <a:lnTo>
                    <a:pt x="13103" y="4433"/>
                  </a:lnTo>
                  <a:lnTo>
                    <a:pt x="13103" y="4433"/>
                  </a:lnTo>
                  <a:lnTo>
                    <a:pt x="15563" y="1486"/>
                  </a:lnTo>
                  <a:lnTo>
                    <a:pt x="15563" y="1486"/>
                  </a:lnTo>
                  <a:lnTo>
                    <a:pt x="15612" y="1388"/>
                  </a:lnTo>
                  <a:lnTo>
                    <a:pt x="15612" y="1315"/>
                  </a:lnTo>
                  <a:lnTo>
                    <a:pt x="15612" y="1218"/>
                  </a:lnTo>
                  <a:lnTo>
                    <a:pt x="15563" y="1145"/>
                  </a:lnTo>
                  <a:lnTo>
                    <a:pt x="15563" y="1145"/>
                  </a:lnTo>
                  <a:lnTo>
                    <a:pt x="15490" y="1096"/>
                  </a:lnTo>
                  <a:lnTo>
                    <a:pt x="15392" y="1096"/>
                  </a:lnTo>
                  <a:lnTo>
                    <a:pt x="15319" y="1096"/>
                  </a:lnTo>
                  <a:lnTo>
                    <a:pt x="15222" y="1145"/>
                  </a:lnTo>
                  <a:lnTo>
                    <a:pt x="15222" y="1145"/>
                  </a:lnTo>
                  <a:lnTo>
                    <a:pt x="12275" y="3605"/>
                  </a:lnTo>
                  <a:lnTo>
                    <a:pt x="12275" y="3605"/>
                  </a:lnTo>
                  <a:lnTo>
                    <a:pt x="12178" y="3653"/>
                  </a:lnTo>
                  <a:lnTo>
                    <a:pt x="12080" y="3653"/>
                  </a:lnTo>
                  <a:lnTo>
                    <a:pt x="11958" y="3605"/>
                  </a:lnTo>
                  <a:lnTo>
                    <a:pt x="11861" y="3507"/>
                  </a:lnTo>
                  <a:lnTo>
                    <a:pt x="11861" y="3507"/>
                  </a:lnTo>
                  <a:lnTo>
                    <a:pt x="11764" y="3386"/>
                  </a:lnTo>
                  <a:lnTo>
                    <a:pt x="11715" y="3288"/>
                  </a:lnTo>
                  <a:lnTo>
                    <a:pt x="11715" y="3166"/>
                  </a:lnTo>
                  <a:lnTo>
                    <a:pt x="11764" y="3093"/>
                  </a:lnTo>
                  <a:lnTo>
                    <a:pt x="14126" y="390"/>
                  </a:lnTo>
                  <a:lnTo>
                    <a:pt x="14126" y="390"/>
                  </a:lnTo>
                  <a:lnTo>
                    <a:pt x="14175" y="292"/>
                  </a:lnTo>
                  <a:lnTo>
                    <a:pt x="14175" y="219"/>
                  </a:lnTo>
                  <a:lnTo>
                    <a:pt x="14175" y="122"/>
                  </a:lnTo>
                  <a:lnTo>
                    <a:pt x="14126" y="49"/>
                  </a:lnTo>
                  <a:lnTo>
                    <a:pt x="14126" y="49"/>
                  </a:lnTo>
                  <a:lnTo>
                    <a:pt x="14053" y="0"/>
                  </a:lnTo>
                  <a:lnTo>
                    <a:pt x="13980" y="0"/>
                  </a:lnTo>
                  <a:lnTo>
                    <a:pt x="13882" y="0"/>
                  </a:lnTo>
                  <a:lnTo>
                    <a:pt x="13785" y="49"/>
                  </a:lnTo>
                  <a:lnTo>
                    <a:pt x="13785" y="49"/>
                  </a:lnTo>
                  <a:lnTo>
                    <a:pt x="13322" y="341"/>
                  </a:lnTo>
                  <a:lnTo>
                    <a:pt x="12226" y="1023"/>
                  </a:lnTo>
                  <a:lnTo>
                    <a:pt x="11569" y="1462"/>
                  </a:lnTo>
                  <a:lnTo>
                    <a:pt x="10911" y="1924"/>
                  </a:lnTo>
                  <a:lnTo>
                    <a:pt x="10351" y="2363"/>
                  </a:lnTo>
                  <a:lnTo>
                    <a:pt x="10083" y="2582"/>
                  </a:lnTo>
                  <a:lnTo>
                    <a:pt x="9888" y="2777"/>
                  </a:lnTo>
                  <a:lnTo>
                    <a:pt x="9888" y="2777"/>
                  </a:lnTo>
                  <a:lnTo>
                    <a:pt x="9766" y="2898"/>
                  </a:lnTo>
                  <a:lnTo>
                    <a:pt x="9669" y="3045"/>
                  </a:lnTo>
                  <a:lnTo>
                    <a:pt x="9572" y="3215"/>
                  </a:lnTo>
                  <a:lnTo>
                    <a:pt x="9499" y="3410"/>
                  </a:lnTo>
                  <a:lnTo>
                    <a:pt x="9377" y="3824"/>
                  </a:lnTo>
                  <a:lnTo>
                    <a:pt x="9304" y="4262"/>
                  </a:lnTo>
                  <a:lnTo>
                    <a:pt x="9255" y="4701"/>
                  </a:lnTo>
                  <a:lnTo>
                    <a:pt x="9279" y="5163"/>
                  </a:lnTo>
                  <a:lnTo>
                    <a:pt x="9328" y="5577"/>
                  </a:lnTo>
                  <a:lnTo>
                    <a:pt x="9352" y="5772"/>
                  </a:lnTo>
                  <a:lnTo>
                    <a:pt x="9425" y="5943"/>
                  </a:lnTo>
                  <a:lnTo>
                    <a:pt x="268" y="14418"/>
                  </a:lnTo>
                  <a:lnTo>
                    <a:pt x="268" y="14418"/>
                  </a:lnTo>
                  <a:lnTo>
                    <a:pt x="146" y="14564"/>
                  </a:lnTo>
                  <a:lnTo>
                    <a:pt x="73" y="14735"/>
                  </a:lnTo>
                  <a:lnTo>
                    <a:pt x="0" y="14905"/>
                  </a:lnTo>
                  <a:lnTo>
                    <a:pt x="0" y="15076"/>
                  </a:lnTo>
                  <a:lnTo>
                    <a:pt x="0" y="15271"/>
                  </a:lnTo>
                  <a:lnTo>
                    <a:pt x="73" y="15441"/>
                  </a:lnTo>
                  <a:lnTo>
                    <a:pt x="146" y="15612"/>
                  </a:lnTo>
                  <a:lnTo>
                    <a:pt x="268" y="15758"/>
                  </a:lnTo>
                  <a:lnTo>
                    <a:pt x="950" y="16440"/>
                  </a:lnTo>
                  <a:lnTo>
                    <a:pt x="950" y="16440"/>
                  </a:lnTo>
                  <a:lnTo>
                    <a:pt x="1096" y="16562"/>
                  </a:lnTo>
                  <a:lnTo>
                    <a:pt x="1267" y="16635"/>
                  </a:lnTo>
                  <a:lnTo>
                    <a:pt x="1437" y="16708"/>
                  </a:lnTo>
                  <a:lnTo>
                    <a:pt x="1632" y="16708"/>
                  </a:lnTo>
                  <a:lnTo>
                    <a:pt x="1802" y="16708"/>
                  </a:lnTo>
                  <a:lnTo>
                    <a:pt x="1973" y="16635"/>
                  </a:lnTo>
                  <a:lnTo>
                    <a:pt x="2143" y="16562"/>
                  </a:lnTo>
                  <a:lnTo>
                    <a:pt x="2289" y="16440"/>
                  </a:lnTo>
                  <a:lnTo>
                    <a:pt x="10765" y="7282"/>
                  </a:lnTo>
                  <a:lnTo>
                    <a:pt x="10765" y="7282"/>
                  </a:lnTo>
                  <a:lnTo>
                    <a:pt x="11130" y="7380"/>
                  </a:lnTo>
                  <a:lnTo>
                    <a:pt x="11544" y="7428"/>
                  </a:lnTo>
                  <a:lnTo>
                    <a:pt x="12007" y="7453"/>
                  </a:lnTo>
                  <a:lnTo>
                    <a:pt x="12445" y="7404"/>
                  </a:lnTo>
                  <a:lnTo>
                    <a:pt x="12884" y="7331"/>
                  </a:lnTo>
                  <a:lnTo>
                    <a:pt x="13298" y="7209"/>
                  </a:lnTo>
                  <a:lnTo>
                    <a:pt x="13493" y="7136"/>
                  </a:lnTo>
                  <a:lnTo>
                    <a:pt x="13663" y="7039"/>
                  </a:lnTo>
                  <a:lnTo>
                    <a:pt x="13809" y="6941"/>
                  </a:lnTo>
                  <a:lnTo>
                    <a:pt x="13931" y="6820"/>
                  </a:lnTo>
                  <a:lnTo>
                    <a:pt x="13931" y="682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52"/>
          <p:cNvGrpSpPr/>
          <p:nvPr/>
        </p:nvGrpSpPr>
        <p:grpSpPr>
          <a:xfrm>
            <a:off x="2572857" y="4331908"/>
            <a:ext cx="419662" cy="349543"/>
            <a:chOff x="3236425" y="5001950"/>
            <a:chExt cx="499300" cy="415875"/>
          </a:xfrm>
        </p:grpSpPr>
        <p:sp>
          <p:nvSpPr>
            <p:cNvPr id="1120" name="Google Shape;1120;p52"/>
            <p:cNvSpPr/>
            <p:nvPr/>
          </p:nvSpPr>
          <p:spPr>
            <a:xfrm>
              <a:off x="3236425" y="5309425"/>
              <a:ext cx="499300" cy="108400"/>
            </a:xfrm>
            <a:custGeom>
              <a:avLst/>
              <a:gdLst/>
              <a:ahLst/>
              <a:cxnLst/>
              <a:rect l="l" t="t" r="r" b="b"/>
              <a:pathLst>
                <a:path w="19972" h="4336" fill="none" extrusionOk="0">
                  <a:moveTo>
                    <a:pt x="19533" y="0"/>
                  </a:moveTo>
                  <a:lnTo>
                    <a:pt x="439" y="0"/>
                  </a:lnTo>
                  <a:lnTo>
                    <a:pt x="439" y="0"/>
                  </a:lnTo>
                  <a:lnTo>
                    <a:pt x="365" y="0"/>
                  </a:lnTo>
                  <a:lnTo>
                    <a:pt x="268" y="25"/>
                  </a:lnTo>
                  <a:lnTo>
                    <a:pt x="195" y="73"/>
                  </a:lnTo>
                  <a:lnTo>
                    <a:pt x="122" y="122"/>
                  </a:lnTo>
                  <a:lnTo>
                    <a:pt x="73" y="195"/>
                  </a:lnTo>
                  <a:lnTo>
                    <a:pt x="49" y="268"/>
                  </a:lnTo>
                  <a:lnTo>
                    <a:pt x="25" y="341"/>
                  </a:lnTo>
                  <a:lnTo>
                    <a:pt x="0" y="439"/>
                  </a:lnTo>
                  <a:lnTo>
                    <a:pt x="0" y="439"/>
                  </a:lnTo>
                  <a:lnTo>
                    <a:pt x="25" y="512"/>
                  </a:lnTo>
                  <a:lnTo>
                    <a:pt x="49" y="585"/>
                  </a:lnTo>
                  <a:lnTo>
                    <a:pt x="73" y="658"/>
                  </a:lnTo>
                  <a:lnTo>
                    <a:pt x="122" y="731"/>
                  </a:lnTo>
                  <a:lnTo>
                    <a:pt x="195" y="780"/>
                  </a:lnTo>
                  <a:lnTo>
                    <a:pt x="268" y="828"/>
                  </a:lnTo>
                  <a:lnTo>
                    <a:pt x="365" y="853"/>
                  </a:lnTo>
                  <a:lnTo>
                    <a:pt x="439" y="853"/>
                  </a:lnTo>
                  <a:lnTo>
                    <a:pt x="439" y="853"/>
                  </a:lnTo>
                  <a:lnTo>
                    <a:pt x="487" y="877"/>
                  </a:lnTo>
                  <a:lnTo>
                    <a:pt x="560" y="902"/>
                  </a:lnTo>
                  <a:lnTo>
                    <a:pt x="706" y="1048"/>
                  </a:lnTo>
                  <a:lnTo>
                    <a:pt x="853" y="1242"/>
                  </a:lnTo>
                  <a:lnTo>
                    <a:pt x="1023" y="1486"/>
                  </a:lnTo>
                  <a:lnTo>
                    <a:pt x="1340" y="2022"/>
                  </a:lnTo>
                  <a:lnTo>
                    <a:pt x="1632" y="2509"/>
                  </a:lnTo>
                  <a:lnTo>
                    <a:pt x="1632" y="2509"/>
                  </a:lnTo>
                  <a:lnTo>
                    <a:pt x="1900" y="2996"/>
                  </a:lnTo>
                  <a:lnTo>
                    <a:pt x="2168" y="3459"/>
                  </a:lnTo>
                  <a:lnTo>
                    <a:pt x="2460" y="3873"/>
                  </a:lnTo>
                  <a:lnTo>
                    <a:pt x="2582" y="4043"/>
                  </a:lnTo>
                  <a:lnTo>
                    <a:pt x="2728" y="4214"/>
                  </a:lnTo>
                  <a:lnTo>
                    <a:pt x="2728" y="4214"/>
                  </a:lnTo>
                  <a:lnTo>
                    <a:pt x="2801" y="4263"/>
                  </a:lnTo>
                  <a:lnTo>
                    <a:pt x="2874" y="4287"/>
                  </a:lnTo>
                  <a:lnTo>
                    <a:pt x="2971" y="4311"/>
                  </a:lnTo>
                  <a:lnTo>
                    <a:pt x="3045" y="4336"/>
                  </a:lnTo>
                  <a:lnTo>
                    <a:pt x="16927" y="4336"/>
                  </a:lnTo>
                  <a:lnTo>
                    <a:pt x="16927" y="4336"/>
                  </a:lnTo>
                  <a:lnTo>
                    <a:pt x="17000" y="4311"/>
                  </a:lnTo>
                  <a:lnTo>
                    <a:pt x="17097" y="4287"/>
                  </a:lnTo>
                  <a:lnTo>
                    <a:pt x="17170" y="4263"/>
                  </a:lnTo>
                  <a:lnTo>
                    <a:pt x="17243" y="4214"/>
                  </a:lnTo>
                  <a:lnTo>
                    <a:pt x="17243" y="4214"/>
                  </a:lnTo>
                  <a:lnTo>
                    <a:pt x="17390" y="4043"/>
                  </a:lnTo>
                  <a:lnTo>
                    <a:pt x="17511" y="3873"/>
                  </a:lnTo>
                  <a:lnTo>
                    <a:pt x="17804" y="3459"/>
                  </a:lnTo>
                  <a:lnTo>
                    <a:pt x="18072" y="2996"/>
                  </a:lnTo>
                  <a:lnTo>
                    <a:pt x="18339" y="2509"/>
                  </a:lnTo>
                  <a:lnTo>
                    <a:pt x="18339" y="2509"/>
                  </a:lnTo>
                  <a:lnTo>
                    <a:pt x="18632" y="2022"/>
                  </a:lnTo>
                  <a:lnTo>
                    <a:pt x="18948" y="1486"/>
                  </a:lnTo>
                  <a:lnTo>
                    <a:pt x="19119" y="1242"/>
                  </a:lnTo>
                  <a:lnTo>
                    <a:pt x="19265" y="1048"/>
                  </a:lnTo>
                  <a:lnTo>
                    <a:pt x="19411" y="902"/>
                  </a:lnTo>
                  <a:lnTo>
                    <a:pt x="19484" y="877"/>
                  </a:lnTo>
                  <a:lnTo>
                    <a:pt x="19533" y="853"/>
                  </a:lnTo>
                  <a:lnTo>
                    <a:pt x="19533" y="853"/>
                  </a:lnTo>
                  <a:lnTo>
                    <a:pt x="19606" y="853"/>
                  </a:lnTo>
                  <a:lnTo>
                    <a:pt x="19703" y="828"/>
                  </a:lnTo>
                  <a:lnTo>
                    <a:pt x="19776" y="780"/>
                  </a:lnTo>
                  <a:lnTo>
                    <a:pt x="19849" y="731"/>
                  </a:lnTo>
                  <a:lnTo>
                    <a:pt x="19898" y="658"/>
                  </a:lnTo>
                  <a:lnTo>
                    <a:pt x="19922" y="585"/>
                  </a:lnTo>
                  <a:lnTo>
                    <a:pt x="19947" y="512"/>
                  </a:lnTo>
                  <a:lnTo>
                    <a:pt x="19971" y="439"/>
                  </a:lnTo>
                  <a:lnTo>
                    <a:pt x="19971" y="439"/>
                  </a:lnTo>
                  <a:lnTo>
                    <a:pt x="19947" y="341"/>
                  </a:lnTo>
                  <a:lnTo>
                    <a:pt x="19922" y="268"/>
                  </a:lnTo>
                  <a:lnTo>
                    <a:pt x="19898" y="195"/>
                  </a:lnTo>
                  <a:lnTo>
                    <a:pt x="19825" y="122"/>
                  </a:lnTo>
                  <a:lnTo>
                    <a:pt x="19776" y="73"/>
                  </a:lnTo>
                  <a:lnTo>
                    <a:pt x="19703" y="25"/>
                  </a:lnTo>
                  <a:lnTo>
                    <a:pt x="19606" y="0"/>
                  </a:lnTo>
                  <a:lnTo>
                    <a:pt x="19533" y="0"/>
                  </a:lnTo>
                  <a:lnTo>
                    <a:pt x="19533"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2"/>
            <p:cNvSpPr/>
            <p:nvPr/>
          </p:nvSpPr>
          <p:spPr>
            <a:xfrm>
              <a:off x="3294875" y="5330725"/>
              <a:ext cx="382400" cy="25"/>
            </a:xfrm>
            <a:custGeom>
              <a:avLst/>
              <a:gdLst/>
              <a:ahLst/>
              <a:cxnLst/>
              <a:rect l="l" t="t" r="r" b="b"/>
              <a:pathLst>
                <a:path w="15296" h="1" fill="none" extrusionOk="0">
                  <a:moveTo>
                    <a:pt x="0" y="1"/>
                  </a:moveTo>
                  <a:lnTo>
                    <a:pt x="15295"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2"/>
            <p:cNvSpPr/>
            <p:nvPr/>
          </p:nvSpPr>
          <p:spPr>
            <a:xfrm>
              <a:off x="3280250" y="5162675"/>
              <a:ext cx="411625" cy="140075"/>
            </a:xfrm>
            <a:custGeom>
              <a:avLst/>
              <a:gdLst/>
              <a:ahLst/>
              <a:cxnLst/>
              <a:rect l="l" t="t" r="r" b="b"/>
              <a:pathLst>
                <a:path w="16465" h="5603" fill="none" extrusionOk="0">
                  <a:moveTo>
                    <a:pt x="16465" y="5602"/>
                  </a:moveTo>
                  <a:lnTo>
                    <a:pt x="16465" y="5602"/>
                  </a:lnTo>
                  <a:lnTo>
                    <a:pt x="16392" y="5408"/>
                  </a:lnTo>
                  <a:lnTo>
                    <a:pt x="16294" y="5237"/>
                  </a:lnTo>
                  <a:lnTo>
                    <a:pt x="16075" y="4921"/>
                  </a:lnTo>
                  <a:lnTo>
                    <a:pt x="15807" y="4628"/>
                  </a:lnTo>
                  <a:lnTo>
                    <a:pt x="15490" y="4385"/>
                  </a:lnTo>
                  <a:lnTo>
                    <a:pt x="15320" y="4287"/>
                  </a:lnTo>
                  <a:lnTo>
                    <a:pt x="15149" y="4190"/>
                  </a:lnTo>
                  <a:lnTo>
                    <a:pt x="14979" y="4092"/>
                  </a:lnTo>
                  <a:lnTo>
                    <a:pt x="14784" y="4044"/>
                  </a:lnTo>
                  <a:lnTo>
                    <a:pt x="14589" y="3971"/>
                  </a:lnTo>
                  <a:lnTo>
                    <a:pt x="14394" y="3946"/>
                  </a:lnTo>
                  <a:lnTo>
                    <a:pt x="14175" y="3922"/>
                  </a:lnTo>
                  <a:lnTo>
                    <a:pt x="13980" y="3898"/>
                  </a:lnTo>
                  <a:lnTo>
                    <a:pt x="13980" y="3898"/>
                  </a:lnTo>
                  <a:lnTo>
                    <a:pt x="13737" y="3922"/>
                  </a:lnTo>
                  <a:lnTo>
                    <a:pt x="13518" y="3946"/>
                  </a:lnTo>
                  <a:lnTo>
                    <a:pt x="13518" y="3946"/>
                  </a:lnTo>
                  <a:lnTo>
                    <a:pt x="13420" y="3532"/>
                  </a:lnTo>
                  <a:lnTo>
                    <a:pt x="13299" y="3143"/>
                  </a:lnTo>
                  <a:lnTo>
                    <a:pt x="13128" y="2753"/>
                  </a:lnTo>
                  <a:lnTo>
                    <a:pt x="12933" y="2388"/>
                  </a:lnTo>
                  <a:lnTo>
                    <a:pt x="12714" y="2047"/>
                  </a:lnTo>
                  <a:lnTo>
                    <a:pt x="12470" y="1706"/>
                  </a:lnTo>
                  <a:lnTo>
                    <a:pt x="12178" y="1413"/>
                  </a:lnTo>
                  <a:lnTo>
                    <a:pt x="11886" y="1121"/>
                  </a:lnTo>
                  <a:lnTo>
                    <a:pt x="11545" y="878"/>
                  </a:lnTo>
                  <a:lnTo>
                    <a:pt x="11204" y="658"/>
                  </a:lnTo>
                  <a:lnTo>
                    <a:pt x="10839" y="464"/>
                  </a:lnTo>
                  <a:lnTo>
                    <a:pt x="10449" y="293"/>
                  </a:lnTo>
                  <a:lnTo>
                    <a:pt x="10059" y="171"/>
                  </a:lnTo>
                  <a:lnTo>
                    <a:pt x="9645" y="74"/>
                  </a:lnTo>
                  <a:lnTo>
                    <a:pt x="9207" y="25"/>
                  </a:lnTo>
                  <a:lnTo>
                    <a:pt x="8768" y="1"/>
                  </a:lnTo>
                  <a:lnTo>
                    <a:pt x="8768" y="1"/>
                  </a:lnTo>
                  <a:lnTo>
                    <a:pt x="8452" y="1"/>
                  </a:lnTo>
                  <a:lnTo>
                    <a:pt x="8135" y="50"/>
                  </a:lnTo>
                  <a:lnTo>
                    <a:pt x="7819" y="98"/>
                  </a:lnTo>
                  <a:lnTo>
                    <a:pt x="7502" y="171"/>
                  </a:lnTo>
                  <a:lnTo>
                    <a:pt x="7210" y="269"/>
                  </a:lnTo>
                  <a:lnTo>
                    <a:pt x="6918" y="366"/>
                  </a:lnTo>
                  <a:lnTo>
                    <a:pt x="6625" y="512"/>
                  </a:lnTo>
                  <a:lnTo>
                    <a:pt x="6357" y="658"/>
                  </a:lnTo>
                  <a:lnTo>
                    <a:pt x="6089" y="805"/>
                  </a:lnTo>
                  <a:lnTo>
                    <a:pt x="5846" y="999"/>
                  </a:lnTo>
                  <a:lnTo>
                    <a:pt x="5602" y="1170"/>
                  </a:lnTo>
                  <a:lnTo>
                    <a:pt x="5383" y="1389"/>
                  </a:lnTo>
                  <a:lnTo>
                    <a:pt x="5188" y="1608"/>
                  </a:lnTo>
                  <a:lnTo>
                    <a:pt x="4993" y="1852"/>
                  </a:lnTo>
                  <a:lnTo>
                    <a:pt x="4799" y="2095"/>
                  </a:lnTo>
                  <a:lnTo>
                    <a:pt x="4628" y="2363"/>
                  </a:lnTo>
                  <a:lnTo>
                    <a:pt x="4628" y="2363"/>
                  </a:lnTo>
                  <a:lnTo>
                    <a:pt x="4360" y="2266"/>
                  </a:lnTo>
                  <a:lnTo>
                    <a:pt x="4092" y="2217"/>
                  </a:lnTo>
                  <a:lnTo>
                    <a:pt x="3824" y="2193"/>
                  </a:lnTo>
                  <a:lnTo>
                    <a:pt x="3532" y="2168"/>
                  </a:lnTo>
                  <a:lnTo>
                    <a:pt x="3532" y="2168"/>
                  </a:lnTo>
                  <a:lnTo>
                    <a:pt x="3191" y="2193"/>
                  </a:lnTo>
                  <a:lnTo>
                    <a:pt x="2850" y="2242"/>
                  </a:lnTo>
                  <a:lnTo>
                    <a:pt x="2509" y="2339"/>
                  </a:lnTo>
                  <a:lnTo>
                    <a:pt x="2193" y="2436"/>
                  </a:lnTo>
                  <a:lnTo>
                    <a:pt x="1876" y="2582"/>
                  </a:lnTo>
                  <a:lnTo>
                    <a:pt x="1584" y="2753"/>
                  </a:lnTo>
                  <a:lnTo>
                    <a:pt x="1316" y="2948"/>
                  </a:lnTo>
                  <a:lnTo>
                    <a:pt x="1072" y="3167"/>
                  </a:lnTo>
                  <a:lnTo>
                    <a:pt x="853" y="3411"/>
                  </a:lnTo>
                  <a:lnTo>
                    <a:pt x="634" y="3678"/>
                  </a:lnTo>
                  <a:lnTo>
                    <a:pt x="463" y="3971"/>
                  </a:lnTo>
                  <a:lnTo>
                    <a:pt x="317" y="4263"/>
                  </a:lnTo>
                  <a:lnTo>
                    <a:pt x="196" y="4580"/>
                  </a:lnTo>
                  <a:lnTo>
                    <a:pt x="98" y="4896"/>
                  </a:lnTo>
                  <a:lnTo>
                    <a:pt x="25" y="5237"/>
                  </a:lnTo>
                  <a:lnTo>
                    <a:pt x="1" y="5602"/>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2"/>
            <p:cNvSpPr/>
            <p:nvPr/>
          </p:nvSpPr>
          <p:spPr>
            <a:xfrm>
              <a:off x="3471450" y="5001950"/>
              <a:ext cx="17075" cy="114475"/>
            </a:xfrm>
            <a:custGeom>
              <a:avLst/>
              <a:gdLst/>
              <a:ahLst/>
              <a:cxnLst/>
              <a:rect l="l" t="t" r="r" b="b"/>
              <a:pathLst>
                <a:path w="683" h="4579" fill="none" extrusionOk="0">
                  <a:moveTo>
                    <a:pt x="682" y="0"/>
                  </a:moveTo>
                  <a:lnTo>
                    <a:pt x="682" y="0"/>
                  </a:lnTo>
                  <a:lnTo>
                    <a:pt x="658" y="171"/>
                  </a:lnTo>
                  <a:lnTo>
                    <a:pt x="609" y="317"/>
                  </a:lnTo>
                  <a:lnTo>
                    <a:pt x="512" y="439"/>
                  </a:lnTo>
                  <a:lnTo>
                    <a:pt x="414" y="585"/>
                  </a:lnTo>
                  <a:lnTo>
                    <a:pt x="414" y="585"/>
                  </a:lnTo>
                  <a:lnTo>
                    <a:pt x="268" y="731"/>
                  </a:lnTo>
                  <a:lnTo>
                    <a:pt x="146" y="950"/>
                  </a:lnTo>
                  <a:lnTo>
                    <a:pt x="73" y="1072"/>
                  </a:lnTo>
                  <a:lnTo>
                    <a:pt x="49" y="1194"/>
                  </a:lnTo>
                  <a:lnTo>
                    <a:pt x="0" y="1364"/>
                  </a:lnTo>
                  <a:lnTo>
                    <a:pt x="0" y="1535"/>
                  </a:lnTo>
                  <a:lnTo>
                    <a:pt x="0" y="1535"/>
                  </a:lnTo>
                  <a:lnTo>
                    <a:pt x="0" y="1705"/>
                  </a:lnTo>
                  <a:lnTo>
                    <a:pt x="49" y="1851"/>
                  </a:lnTo>
                  <a:lnTo>
                    <a:pt x="73" y="1997"/>
                  </a:lnTo>
                  <a:lnTo>
                    <a:pt x="146" y="2095"/>
                  </a:lnTo>
                  <a:lnTo>
                    <a:pt x="268" y="2314"/>
                  </a:lnTo>
                  <a:lnTo>
                    <a:pt x="414" y="2484"/>
                  </a:lnTo>
                  <a:lnTo>
                    <a:pt x="414" y="2484"/>
                  </a:lnTo>
                  <a:lnTo>
                    <a:pt x="512" y="2606"/>
                  </a:lnTo>
                  <a:lnTo>
                    <a:pt x="609" y="2728"/>
                  </a:lnTo>
                  <a:lnTo>
                    <a:pt x="658" y="2874"/>
                  </a:lnTo>
                  <a:lnTo>
                    <a:pt x="682" y="3045"/>
                  </a:lnTo>
                  <a:lnTo>
                    <a:pt x="682" y="3045"/>
                  </a:lnTo>
                  <a:lnTo>
                    <a:pt x="658" y="3239"/>
                  </a:lnTo>
                  <a:lnTo>
                    <a:pt x="609" y="3385"/>
                  </a:lnTo>
                  <a:lnTo>
                    <a:pt x="512" y="3507"/>
                  </a:lnTo>
                  <a:lnTo>
                    <a:pt x="414" y="3629"/>
                  </a:lnTo>
                  <a:lnTo>
                    <a:pt x="414" y="3629"/>
                  </a:lnTo>
                  <a:lnTo>
                    <a:pt x="268" y="3800"/>
                  </a:lnTo>
                  <a:lnTo>
                    <a:pt x="146" y="3994"/>
                  </a:lnTo>
                  <a:lnTo>
                    <a:pt x="73" y="4116"/>
                  </a:lnTo>
                  <a:lnTo>
                    <a:pt x="49" y="4262"/>
                  </a:lnTo>
                  <a:lnTo>
                    <a:pt x="0" y="4408"/>
                  </a:lnTo>
                  <a:lnTo>
                    <a:pt x="0" y="457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2"/>
            <p:cNvSpPr/>
            <p:nvPr/>
          </p:nvSpPr>
          <p:spPr>
            <a:xfrm>
              <a:off x="3427600" y="5001950"/>
              <a:ext cx="17075" cy="114475"/>
            </a:xfrm>
            <a:custGeom>
              <a:avLst/>
              <a:gdLst/>
              <a:ahLst/>
              <a:cxnLst/>
              <a:rect l="l" t="t" r="r" b="b"/>
              <a:pathLst>
                <a:path w="683" h="4579" fill="none" extrusionOk="0">
                  <a:moveTo>
                    <a:pt x="683" y="0"/>
                  </a:moveTo>
                  <a:lnTo>
                    <a:pt x="683" y="0"/>
                  </a:lnTo>
                  <a:lnTo>
                    <a:pt x="658" y="171"/>
                  </a:lnTo>
                  <a:lnTo>
                    <a:pt x="609" y="317"/>
                  </a:lnTo>
                  <a:lnTo>
                    <a:pt x="536" y="439"/>
                  </a:lnTo>
                  <a:lnTo>
                    <a:pt x="415" y="585"/>
                  </a:lnTo>
                  <a:lnTo>
                    <a:pt x="415" y="585"/>
                  </a:lnTo>
                  <a:lnTo>
                    <a:pt x="269" y="731"/>
                  </a:lnTo>
                  <a:lnTo>
                    <a:pt x="147" y="950"/>
                  </a:lnTo>
                  <a:lnTo>
                    <a:pt x="98" y="1072"/>
                  </a:lnTo>
                  <a:lnTo>
                    <a:pt x="49" y="1194"/>
                  </a:lnTo>
                  <a:lnTo>
                    <a:pt x="25" y="1364"/>
                  </a:lnTo>
                  <a:lnTo>
                    <a:pt x="1" y="1535"/>
                  </a:lnTo>
                  <a:lnTo>
                    <a:pt x="1" y="1535"/>
                  </a:lnTo>
                  <a:lnTo>
                    <a:pt x="25" y="1705"/>
                  </a:lnTo>
                  <a:lnTo>
                    <a:pt x="49" y="1851"/>
                  </a:lnTo>
                  <a:lnTo>
                    <a:pt x="98" y="1997"/>
                  </a:lnTo>
                  <a:lnTo>
                    <a:pt x="147" y="2095"/>
                  </a:lnTo>
                  <a:lnTo>
                    <a:pt x="269" y="2314"/>
                  </a:lnTo>
                  <a:lnTo>
                    <a:pt x="415" y="2484"/>
                  </a:lnTo>
                  <a:lnTo>
                    <a:pt x="415" y="2484"/>
                  </a:lnTo>
                  <a:lnTo>
                    <a:pt x="536" y="2606"/>
                  </a:lnTo>
                  <a:lnTo>
                    <a:pt x="609" y="2728"/>
                  </a:lnTo>
                  <a:lnTo>
                    <a:pt x="658" y="2874"/>
                  </a:lnTo>
                  <a:lnTo>
                    <a:pt x="683" y="3045"/>
                  </a:lnTo>
                  <a:lnTo>
                    <a:pt x="683" y="3045"/>
                  </a:lnTo>
                  <a:lnTo>
                    <a:pt x="658" y="3239"/>
                  </a:lnTo>
                  <a:lnTo>
                    <a:pt x="609" y="3385"/>
                  </a:lnTo>
                  <a:lnTo>
                    <a:pt x="536" y="3507"/>
                  </a:lnTo>
                  <a:lnTo>
                    <a:pt x="415" y="3629"/>
                  </a:lnTo>
                  <a:lnTo>
                    <a:pt x="415" y="3629"/>
                  </a:lnTo>
                  <a:lnTo>
                    <a:pt x="269" y="3800"/>
                  </a:lnTo>
                  <a:lnTo>
                    <a:pt x="147" y="3994"/>
                  </a:lnTo>
                  <a:lnTo>
                    <a:pt x="98" y="4116"/>
                  </a:lnTo>
                  <a:lnTo>
                    <a:pt x="49" y="4262"/>
                  </a:lnTo>
                  <a:lnTo>
                    <a:pt x="25" y="4408"/>
                  </a:lnTo>
                  <a:lnTo>
                    <a:pt x="1" y="457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2"/>
            <p:cNvSpPr/>
            <p:nvPr/>
          </p:nvSpPr>
          <p:spPr>
            <a:xfrm>
              <a:off x="3515275" y="5001950"/>
              <a:ext cx="16475" cy="114475"/>
            </a:xfrm>
            <a:custGeom>
              <a:avLst/>
              <a:gdLst/>
              <a:ahLst/>
              <a:cxnLst/>
              <a:rect l="l" t="t" r="r" b="b"/>
              <a:pathLst>
                <a:path w="659" h="4579" fill="none" extrusionOk="0">
                  <a:moveTo>
                    <a:pt x="658" y="0"/>
                  </a:moveTo>
                  <a:lnTo>
                    <a:pt x="658" y="0"/>
                  </a:lnTo>
                  <a:lnTo>
                    <a:pt x="658" y="171"/>
                  </a:lnTo>
                  <a:lnTo>
                    <a:pt x="585" y="317"/>
                  </a:lnTo>
                  <a:lnTo>
                    <a:pt x="512" y="439"/>
                  </a:lnTo>
                  <a:lnTo>
                    <a:pt x="390" y="585"/>
                  </a:lnTo>
                  <a:lnTo>
                    <a:pt x="390" y="585"/>
                  </a:lnTo>
                  <a:lnTo>
                    <a:pt x="269" y="731"/>
                  </a:lnTo>
                  <a:lnTo>
                    <a:pt x="122" y="950"/>
                  </a:lnTo>
                  <a:lnTo>
                    <a:pt x="74" y="1072"/>
                  </a:lnTo>
                  <a:lnTo>
                    <a:pt x="25" y="1194"/>
                  </a:lnTo>
                  <a:lnTo>
                    <a:pt x="1" y="1364"/>
                  </a:lnTo>
                  <a:lnTo>
                    <a:pt x="1" y="1535"/>
                  </a:lnTo>
                  <a:lnTo>
                    <a:pt x="1" y="1535"/>
                  </a:lnTo>
                  <a:lnTo>
                    <a:pt x="1" y="1705"/>
                  </a:lnTo>
                  <a:lnTo>
                    <a:pt x="25" y="1851"/>
                  </a:lnTo>
                  <a:lnTo>
                    <a:pt x="74" y="1997"/>
                  </a:lnTo>
                  <a:lnTo>
                    <a:pt x="122" y="2095"/>
                  </a:lnTo>
                  <a:lnTo>
                    <a:pt x="269"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9" y="3800"/>
                  </a:lnTo>
                  <a:lnTo>
                    <a:pt x="122" y="3994"/>
                  </a:lnTo>
                  <a:lnTo>
                    <a:pt x="74" y="4116"/>
                  </a:lnTo>
                  <a:lnTo>
                    <a:pt x="25" y="4262"/>
                  </a:lnTo>
                  <a:lnTo>
                    <a:pt x="1" y="4408"/>
                  </a:lnTo>
                  <a:lnTo>
                    <a:pt x="1" y="457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6" name="Google Shape;1126;p52"/>
          <p:cNvGrpSpPr/>
          <p:nvPr/>
        </p:nvGrpSpPr>
        <p:grpSpPr>
          <a:xfrm>
            <a:off x="3187977" y="4313985"/>
            <a:ext cx="319369" cy="380263"/>
            <a:chOff x="3968275" y="4980625"/>
            <a:chExt cx="379975" cy="452425"/>
          </a:xfrm>
        </p:grpSpPr>
        <p:sp>
          <p:nvSpPr>
            <p:cNvPr id="1127" name="Google Shape;1127;p52"/>
            <p:cNvSpPr/>
            <p:nvPr/>
          </p:nvSpPr>
          <p:spPr>
            <a:xfrm>
              <a:off x="4168000" y="4980625"/>
              <a:ext cx="85875" cy="102325"/>
            </a:xfrm>
            <a:custGeom>
              <a:avLst/>
              <a:gdLst/>
              <a:ahLst/>
              <a:cxnLst/>
              <a:rect l="l" t="t" r="r" b="b"/>
              <a:pathLst>
                <a:path w="3435" h="4093" fill="none" extrusionOk="0">
                  <a:moveTo>
                    <a:pt x="317" y="1486"/>
                  </a:moveTo>
                  <a:lnTo>
                    <a:pt x="317" y="1486"/>
                  </a:lnTo>
                  <a:lnTo>
                    <a:pt x="487" y="1292"/>
                  </a:lnTo>
                  <a:lnTo>
                    <a:pt x="682" y="1097"/>
                  </a:lnTo>
                  <a:lnTo>
                    <a:pt x="901" y="951"/>
                  </a:lnTo>
                  <a:lnTo>
                    <a:pt x="1145" y="780"/>
                  </a:lnTo>
                  <a:lnTo>
                    <a:pt x="1388" y="658"/>
                  </a:lnTo>
                  <a:lnTo>
                    <a:pt x="1632" y="537"/>
                  </a:lnTo>
                  <a:lnTo>
                    <a:pt x="2143" y="317"/>
                  </a:lnTo>
                  <a:lnTo>
                    <a:pt x="2631" y="171"/>
                  </a:lnTo>
                  <a:lnTo>
                    <a:pt x="3020" y="74"/>
                  </a:lnTo>
                  <a:lnTo>
                    <a:pt x="3386" y="1"/>
                  </a:lnTo>
                  <a:lnTo>
                    <a:pt x="3386" y="1"/>
                  </a:lnTo>
                  <a:lnTo>
                    <a:pt x="3410" y="366"/>
                  </a:lnTo>
                  <a:lnTo>
                    <a:pt x="3434" y="780"/>
                  </a:lnTo>
                  <a:lnTo>
                    <a:pt x="3434" y="1267"/>
                  </a:lnTo>
                  <a:lnTo>
                    <a:pt x="3410" y="1827"/>
                  </a:lnTo>
                  <a:lnTo>
                    <a:pt x="3386" y="2095"/>
                  </a:lnTo>
                  <a:lnTo>
                    <a:pt x="3312" y="2363"/>
                  </a:lnTo>
                  <a:lnTo>
                    <a:pt x="3264" y="2655"/>
                  </a:lnTo>
                  <a:lnTo>
                    <a:pt x="3166" y="2899"/>
                  </a:lnTo>
                  <a:lnTo>
                    <a:pt x="3045" y="3143"/>
                  </a:lnTo>
                  <a:lnTo>
                    <a:pt x="2923" y="3362"/>
                  </a:lnTo>
                  <a:lnTo>
                    <a:pt x="2923" y="3362"/>
                  </a:lnTo>
                  <a:lnTo>
                    <a:pt x="2752" y="3557"/>
                  </a:lnTo>
                  <a:lnTo>
                    <a:pt x="2582" y="3703"/>
                  </a:lnTo>
                  <a:lnTo>
                    <a:pt x="2387" y="3824"/>
                  </a:lnTo>
                  <a:lnTo>
                    <a:pt x="2192" y="3922"/>
                  </a:lnTo>
                  <a:lnTo>
                    <a:pt x="1997" y="3995"/>
                  </a:lnTo>
                  <a:lnTo>
                    <a:pt x="1778" y="4044"/>
                  </a:lnTo>
                  <a:lnTo>
                    <a:pt x="1583" y="4092"/>
                  </a:lnTo>
                  <a:lnTo>
                    <a:pt x="1388" y="4092"/>
                  </a:lnTo>
                  <a:lnTo>
                    <a:pt x="1047" y="4092"/>
                  </a:lnTo>
                  <a:lnTo>
                    <a:pt x="755" y="4044"/>
                  </a:lnTo>
                  <a:lnTo>
                    <a:pt x="487" y="3995"/>
                  </a:lnTo>
                  <a:lnTo>
                    <a:pt x="487" y="3995"/>
                  </a:lnTo>
                  <a:lnTo>
                    <a:pt x="341" y="3751"/>
                  </a:lnTo>
                  <a:lnTo>
                    <a:pt x="219" y="3483"/>
                  </a:lnTo>
                  <a:lnTo>
                    <a:pt x="98" y="3143"/>
                  </a:lnTo>
                  <a:lnTo>
                    <a:pt x="49" y="2972"/>
                  </a:lnTo>
                  <a:lnTo>
                    <a:pt x="25" y="2753"/>
                  </a:lnTo>
                  <a:lnTo>
                    <a:pt x="0" y="2558"/>
                  </a:lnTo>
                  <a:lnTo>
                    <a:pt x="0" y="2339"/>
                  </a:lnTo>
                  <a:lnTo>
                    <a:pt x="25" y="2120"/>
                  </a:lnTo>
                  <a:lnTo>
                    <a:pt x="98" y="1900"/>
                  </a:lnTo>
                  <a:lnTo>
                    <a:pt x="195" y="1706"/>
                  </a:lnTo>
                  <a:lnTo>
                    <a:pt x="317" y="1486"/>
                  </a:lnTo>
                  <a:lnTo>
                    <a:pt x="317" y="1486"/>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2"/>
            <p:cNvSpPr/>
            <p:nvPr/>
          </p:nvSpPr>
          <p:spPr>
            <a:xfrm>
              <a:off x="3968275" y="5043350"/>
              <a:ext cx="379975" cy="389700"/>
            </a:xfrm>
            <a:custGeom>
              <a:avLst/>
              <a:gdLst/>
              <a:ahLst/>
              <a:cxnLst/>
              <a:rect l="l" t="t" r="r" b="b"/>
              <a:pathLst>
                <a:path w="15199" h="15588" fill="none" extrusionOk="0">
                  <a:moveTo>
                    <a:pt x="7965" y="2679"/>
                  </a:moveTo>
                  <a:lnTo>
                    <a:pt x="7965" y="2679"/>
                  </a:lnTo>
                  <a:lnTo>
                    <a:pt x="7478" y="2655"/>
                  </a:lnTo>
                  <a:lnTo>
                    <a:pt x="6942" y="2606"/>
                  </a:lnTo>
                  <a:lnTo>
                    <a:pt x="5822" y="2509"/>
                  </a:lnTo>
                  <a:lnTo>
                    <a:pt x="5261" y="2484"/>
                  </a:lnTo>
                  <a:lnTo>
                    <a:pt x="4726" y="2509"/>
                  </a:lnTo>
                  <a:lnTo>
                    <a:pt x="4482" y="2533"/>
                  </a:lnTo>
                  <a:lnTo>
                    <a:pt x="4239" y="2582"/>
                  </a:lnTo>
                  <a:lnTo>
                    <a:pt x="4019" y="2655"/>
                  </a:lnTo>
                  <a:lnTo>
                    <a:pt x="3825" y="2728"/>
                  </a:lnTo>
                  <a:lnTo>
                    <a:pt x="3825" y="2728"/>
                  </a:lnTo>
                  <a:lnTo>
                    <a:pt x="3410" y="2947"/>
                  </a:lnTo>
                  <a:lnTo>
                    <a:pt x="2996" y="3166"/>
                  </a:lnTo>
                  <a:lnTo>
                    <a:pt x="2631" y="3434"/>
                  </a:lnTo>
                  <a:lnTo>
                    <a:pt x="2266" y="3702"/>
                  </a:lnTo>
                  <a:lnTo>
                    <a:pt x="1925" y="4019"/>
                  </a:lnTo>
                  <a:lnTo>
                    <a:pt x="1608" y="4335"/>
                  </a:lnTo>
                  <a:lnTo>
                    <a:pt x="1316" y="4676"/>
                  </a:lnTo>
                  <a:lnTo>
                    <a:pt x="1072" y="5042"/>
                  </a:lnTo>
                  <a:lnTo>
                    <a:pt x="829" y="5431"/>
                  </a:lnTo>
                  <a:lnTo>
                    <a:pt x="610" y="5845"/>
                  </a:lnTo>
                  <a:lnTo>
                    <a:pt x="439" y="6284"/>
                  </a:lnTo>
                  <a:lnTo>
                    <a:pt x="293" y="6722"/>
                  </a:lnTo>
                  <a:lnTo>
                    <a:pt x="171" y="7185"/>
                  </a:lnTo>
                  <a:lnTo>
                    <a:pt x="74" y="7672"/>
                  </a:lnTo>
                  <a:lnTo>
                    <a:pt x="25" y="8184"/>
                  </a:lnTo>
                  <a:lnTo>
                    <a:pt x="1" y="8695"/>
                  </a:lnTo>
                  <a:lnTo>
                    <a:pt x="1" y="8695"/>
                  </a:lnTo>
                  <a:lnTo>
                    <a:pt x="25" y="9231"/>
                  </a:lnTo>
                  <a:lnTo>
                    <a:pt x="74" y="9767"/>
                  </a:lnTo>
                  <a:lnTo>
                    <a:pt x="171" y="10278"/>
                  </a:lnTo>
                  <a:lnTo>
                    <a:pt x="293" y="10765"/>
                  </a:lnTo>
                  <a:lnTo>
                    <a:pt x="464" y="11277"/>
                  </a:lnTo>
                  <a:lnTo>
                    <a:pt x="658" y="11739"/>
                  </a:lnTo>
                  <a:lnTo>
                    <a:pt x="878" y="12202"/>
                  </a:lnTo>
                  <a:lnTo>
                    <a:pt x="1121" y="12641"/>
                  </a:lnTo>
                  <a:lnTo>
                    <a:pt x="1389" y="13055"/>
                  </a:lnTo>
                  <a:lnTo>
                    <a:pt x="1706" y="13469"/>
                  </a:lnTo>
                  <a:lnTo>
                    <a:pt x="2022" y="13834"/>
                  </a:lnTo>
                  <a:lnTo>
                    <a:pt x="2388" y="14199"/>
                  </a:lnTo>
                  <a:lnTo>
                    <a:pt x="2753" y="14540"/>
                  </a:lnTo>
                  <a:lnTo>
                    <a:pt x="3143" y="14832"/>
                  </a:lnTo>
                  <a:lnTo>
                    <a:pt x="3581" y="15125"/>
                  </a:lnTo>
                  <a:lnTo>
                    <a:pt x="4019" y="15368"/>
                  </a:lnTo>
                  <a:lnTo>
                    <a:pt x="4019" y="15368"/>
                  </a:lnTo>
                  <a:lnTo>
                    <a:pt x="4214" y="15466"/>
                  </a:lnTo>
                  <a:lnTo>
                    <a:pt x="4409" y="15539"/>
                  </a:lnTo>
                  <a:lnTo>
                    <a:pt x="4628" y="15587"/>
                  </a:lnTo>
                  <a:lnTo>
                    <a:pt x="4847" y="15587"/>
                  </a:lnTo>
                  <a:lnTo>
                    <a:pt x="5042" y="15587"/>
                  </a:lnTo>
                  <a:lnTo>
                    <a:pt x="5261" y="15587"/>
                  </a:lnTo>
                  <a:lnTo>
                    <a:pt x="5724" y="15514"/>
                  </a:lnTo>
                  <a:lnTo>
                    <a:pt x="6650" y="15320"/>
                  </a:lnTo>
                  <a:lnTo>
                    <a:pt x="7112" y="15246"/>
                  </a:lnTo>
                  <a:lnTo>
                    <a:pt x="7356" y="15222"/>
                  </a:lnTo>
                  <a:lnTo>
                    <a:pt x="7600" y="15222"/>
                  </a:lnTo>
                  <a:lnTo>
                    <a:pt x="7600" y="15222"/>
                  </a:lnTo>
                  <a:lnTo>
                    <a:pt x="7843" y="15222"/>
                  </a:lnTo>
                  <a:lnTo>
                    <a:pt x="8087" y="15246"/>
                  </a:lnTo>
                  <a:lnTo>
                    <a:pt x="8574" y="15320"/>
                  </a:lnTo>
                  <a:lnTo>
                    <a:pt x="9524" y="15514"/>
                  </a:lnTo>
                  <a:lnTo>
                    <a:pt x="9962" y="15563"/>
                  </a:lnTo>
                  <a:lnTo>
                    <a:pt x="10181" y="15587"/>
                  </a:lnTo>
                  <a:lnTo>
                    <a:pt x="10400" y="15587"/>
                  </a:lnTo>
                  <a:lnTo>
                    <a:pt x="10620" y="15563"/>
                  </a:lnTo>
                  <a:lnTo>
                    <a:pt x="10839" y="15514"/>
                  </a:lnTo>
                  <a:lnTo>
                    <a:pt x="11034" y="15441"/>
                  </a:lnTo>
                  <a:lnTo>
                    <a:pt x="11253" y="15344"/>
                  </a:lnTo>
                  <a:lnTo>
                    <a:pt x="11253" y="15344"/>
                  </a:lnTo>
                  <a:lnTo>
                    <a:pt x="11691" y="15100"/>
                  </a:lnTo>
                  <a:lnTo>
                    <a:pt x="12081" y="14808"/>
                  </a:lnTo>
                  <a:lnTo>
                    <a:pt x="12495" y="14491"/>
                  </a:lnTo>
                  <a:lnTo>
                    <a:pt x="12860" y="14175"/>
                  </a:lnTo>
                  <a:lnTo>
                    <a:pt x="13201" y="13810"/>
                  </a:lnTo>
                  <a:lnTo>
                    <a:pt x="13518" y="13420"/>
                  </a:lnTo>
                  <a:lnTo>
                    <a:pt x="13834" y="13030"/>
                  </a:lnTo>
                  <a:lnTo>
                    <a:pt x="14102" y="12616"/>
                  </a:lnTo>
                  <a:lnTo>
                    <a:pt x="14346" y="12178"/>
                  </a:lnTo>
                  <a:lnTo>
                    <a:pt x="14565" y="11715"/>
                  </a:lnTo>
                  <a:lnTo>
                    <a:pt x="14760" y="11252"/>
                  </a:lnTo>
                  <a:lnTo>
                    <a:pt x="14906" y="10765"/>
                  </a:lnTo>
                  <a:lnTo>
                    <a:pt x="15028" y="10254"/>
                  </a:lnTo>
                  <a:lnTo>
                    <a:pt x="15125" y="9742"/>
                  </a:lnTo>
                  <a:lnTo>
                    <a:pt x="15174" y="9231"/>
                  </a:lnTo>
                  <a:lnTo>
                    <a:pt x="15198" y="8695"/>
                  </a:lnTo>
                  <a:lnTo>
                    <a:pt x="15198" y="8695"/>
                  </a:lnTo>
                  <a:lnTo>
                    <a:pt x="15174" y="8159"/>
                  </a:lnTo>
                  <a:lnTo>
                    <a:pt x="15125" y="7648"/>
                  </a:lnTo>
                  <a:lnTo>
                    <a:pt x="15028" y="7161"/>
                  </a:lnTo>
                  <a:lnTo>
                    <a:pt x="14906" y="6674"/>
                  </a:lnTo>
                  <a:lnTo>
                    <a:pt x="14736" y="6235"/>
                  </a:lnTo>
                  <a:lnTo>
                    <a:pt x="14565" y="5797"/>
                  </a:lnTo>
                  <a:lnTo>
                    <a:pt x="14346" y="5383"/>
                  </a:lnTo>
                  <a:lnTo>
                    <a:pt x="14102" y="4993"/>
                  </a:lnTo>
                  <a:lnTo>
                    <a:pt x="13810" y="4603"/>
                  </a:lnTo>
                  <a:lnTo>
                    <a:pt x="13518" y="4262"/>
                  </a:lnTo>
                  <a:lnTo>
                    <a:pt x="13177" y="3946"/>
                  </a:lnTo>
                  <a:lnTo>
                    <a:pt x="12836" y="3629"/>
                  </a:lnTo>
                  <a:lnTo>
                    <a:pt x="12471" y="3361"/>
                  </a:lnTo>
                  <a:lnTo>
                    <a:pt x="12056" y="3093"/>
                  </a:lnTo>
                  <a:lnTo>
                    <a:pt x="11642" y="2850"/>
                  </a:lnTo>
                  <a:lnTo>
                    <a:pt x="11228" y="2655"/>
                  </a:lnTo>
                  <a:lnTo>
                    <a:pt x="11228" y="2655"/>
                  </a:lnTo>
                  <a:lnTo>
                    <a:pt x="11034" y="2582"/>
                  </a:lnTo>
                  <a:lnTo>
                    <a:pt x="10863" y="2533"/>
                  </a:lnTo>
                  <a:lnTo>
                    <a:pt x="10668" y="2509"/>
                  </a:lnTo>
                  <a:lnTo>
                    <a:pt x="10498" y="2484"/>
                  </a:lnTo>
                  <a:lnTo>
                    <a:pt x="10084" y="2484"/>
                  </a:lnTo>
                  <a:lnTo>
                    <a:pt x="9670" y="2509"/>
                  </a:lnTo>
                  <a:lnTo>
                    <a:pt x="8817" y="2606"/>
                  </a:lnTo>
                  <a:lnTo>
                    <a:pt x="8403" y="2655"/>
                  </a:lnTo>
                  <a:lnTo>
                    <a:pt x="7965" y="2679"/>
                  </a:lnTo>
                  <a:lnTo>
                    <a:pt x="7965" y="2679"/>
                  </a:lnTo>
                  <a:lnTo>
                    <a:pt x="6357"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2"/>
            <p:cNvSpPr/>
            <p:nvPr/>
          </p:nvSpPr>
          <p:spPr>
            <a:xfrm>
              <a:off x="4031000" y="5150500"/>
              <a:ext cx="54200" cy="61525"/>
            </a:xfrm>
            <a:custGeom>
              <a:avLst/>
              <a:gdLst/>
              <a:ahLst/>
              <a:cxnLst/>
              <a:rect l="l" t="t" r="r" b="b"/>
              <a:pathLst>
                <a:path w="2168" h="2461" fill="none" extrusionOk="0">
                  <a:moveTo>
                    <a:pt x="2168" y="1"/>
                  </a:moveTo>
                  <a:lnTo>
                    <a:pt x="2168" y="1"/>
                  </a:lnTo>
                  <a:lnTo>
                    <a:pt x="1900" y="49"/>
                  </a:lnTo>
                  <a:lnTo>
                    <a:pt x="1656" y="123"/>
                  </a:lnTo>
                  <a:lnTo>
                    <a:pt x="1437" y="220"/>
                  </a:lnTo>
                  <a:lnTo>
                    <a:pt x="1218" y="342"/>
                  </a:lnTo>
                  <a:lnTo>
                    <a:pt x="1048" y="488"/>
                  </a:lnTo>
                  <a:lnTo>
                    <a:pt x="877" y="634"/>
                  </a:lnTo>
                  <a:lnTo>
                    <a:pt x="731" y="780"/>
                  </a:lnTo>
                  <a:lnTo>
                    <a:pt x="585" y="951"/>
                  </a:lnTo>
                  <a:lnTo>
                    <a:pt x="487" y="1121"/>
                  </a:lnTo>
                  <a:lnTo>
                    <a:pt x="366" y="1316"/>
                  </a:lnTo>
                  <a:lnTo>
                    <a:pt x="220" y="1681"/>
                  </a:lnTo>
                  <a:lnTo>
                    <a:pt x="98" y="2071"/>
                  </a:lnTo>
                  <a:lnTo>
                    <a:pt x="0" y="246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 name="Google Shape;1130;p52"/>
          <p:cNvGrpSpPr/>
          <p:nvPr/>
        </p:nvGrpSpPr>
        <p:grpSpPr>
          <a:xfrm>
            <a:off x="4843510" y="4398938"/>
            <a:ext cx="404323" cy="220085"/>
            <a:chOff x="5937975" y="5081700"/>
            <a:chExt cx="481050" cy="261850"/>
          </a:xfrm>
        </p:grpSpPr>
        <p:sp>
          <p:nvSpPr>
            <p:cNvPr id="1131" name="Google Shape;1131;p52"/>
            <p:cNvSpPr/>
            <p:nvPr/>
          </p:nvSpPr>
          <p:spPr>
            <a:xfrm>
              <a:off x="6104200" y="5081700"/>
              <a:ext cx="314825" cy="215575"/>
            </a:xfrm>
            <a:custGeom>
              <a:avLst/>
              <a:gdLst/>
              <a:ahLst/>
              <a:cxnLst/>
              <a:rect l="l" t="t" r="r" b="b"/>
              <a:pathLst>
                <a:path w="12593" h="8623" fill="none" extrusionOk="0">
                  <a:moveTo>
                    <a:pt x="5481" y="8622"/>
                  </a:moveTo>
                  <a:lnTo>
                    <a:pt x="5481" y="8622"/>
                  </a:lnTo>
                  <a:lnTo>
                    <a:pt x="6017" y="8574"/>
                  </a:lnTo>
                  <a:lnTo>
                    <a:pt x="6382" y="8525"/>
                  </a:lnTo>
                  <a:lnTo>
                    <a:pt x="6796" y="8452"/>
                  </a:lnTo>
                  <a:lnTo>
                    <a:pt x="7234" y="8354"/>
                  </a:lnTo>
                  <a:lnTo>
                    <a:pt x="7697" y="8257"/>
                  </a:lnTo>
                  <a:lnTo>
                    <a:pt x="8184" y="8086"/>
                  </a:lnTo>
                  <a:lnTo>
                    <a:pt x="8671" y="7892"/>
                  </a:lnTo>
                  <a:lnTo>
                    <a:pt x="9134" y="7648"/>
                  </a:lnTo>
                  <a:lnTo>
                    <a:pt x="9353" y="7526"/>
                  </a:lnTo>
                  <a:lnTo>
                    <a:pt x="9597" y="7356"/>
                  </a:lnTo>
                  <a:lnTo>
                    <a:pt x="9792" y="7185"/>
                  </a:lnTo>
                  <a:lnTo>
                    <a:pt x="9986" y="7015"/>
                  </a:lnTo>
                  <a:lnTo>
                    <a:pt x="10181" y="6820"/>
                  </a:lnTo>
                  <a:lnTo>
                    <a:pt x="10376" y="6601"/>
                  </a:lnTo>
                  <a:lnTo>
                    <a:pt x="10522" y="6357"/>
                  </a:lnTo>
                  <a:lnTo>
                    <a:pt x="10668" y="6114"/>
                  </a:lnTo>
                  <a:lnTo>
                    <a:pt x="10814" y="5846"/>
                  </a:lnTo>
                  <a:lnTo>
                    <a:pt x="10912" y="5554"/>
                  </a:lnTo>
                  <a:lnTo>
                    <a:pt x="11009" y="5261"/>
                  </a:lnTo>
                  <a:lnTo>
                    <a:pt x="11082" y="4945"/>
                  </a:lnTo>
                  <a:lnTo>
                    <a:pt x="11131" y="4579"/>
                  </a:lnTo>
                  <a:lnTo>
                    <a:pt x="11155" y="4214"/>
                  </a:lnTo>
                  <a:lnTo>
                    <a:pt x="11155" y="4214"/>
                  </a:lnTo>
                  <a:lnTo>
                    <a:pt x="11155" y="3873"/>
                  </a:lnTo>
                  <a:lnTo>
                    <a:pt x="11131" y="3435"/>
                  </a:lnTo>
                  <a:lnTo>
                    <a:pt x="11131" y="2972"/>
                  </a:lnTo>
                  <a:lnTo>
                    <a:pt x="11131" y="2753"/>
                  </a:lnTo>
                  <a:lnTo>
                    <a:pt x="11180" y="2582"/>
                  </a:lnTo>
                  <a:lnTo>
                    <a:pt x="12032" y="2607"/>
                  </a:lnTo>
                  <a:lnTo>
                    <a:pt x="11594" y="2120"/>
                  </a:lnTo>
                  <a:lnTo>
                    <a:pt x="11594" y="2120"/>
                  </a:lnTo>
                  <a:lnTo>
                    <a:pt x="11764" y="2046"/>
                  </a:lnTo>
                  <a:lnTo>
                    <a:pt x="11935" y="1973"/>
                  </a:lnTo>
                  <a:lnTo>
                    <a:pt x="12300" y="1827"/>
                  </a:lnTo>
                  <a:lnTo>
                    <a:pt x="12568" y="1730"/>
                  </a:lnTo>
                  <a:lnTo>
                    <a:pt x="12592" y="1681"/>
                  </a:lnTo>
                  <a:lnTo>
                    <a:pt x="12592" y="1657"/>
                  </a:lnTo>
                  <a:lnTo>
                    <a:pt x="12568" y="1632"/>
                  </a:lnTo>
                  <a:lnTo>
                    <a:pt x="12568" y="1632"/>
                  </a:lnTo>
                  <a:lnTo>
                    <a:pt x="12203" y="1511"/>
                  </a:lnTo>
                  <a:lnTo>
                    <a:pt x="11789" y="1389"/>
                  </a:lnTo>
                  <a:lnTo>
                    <a:pt x="11302" y="1267"/>
                  </a:lnTo>
                  <a:lnTo>
                    <a:pt x="11302" y="1267"/>
                  </a:lnTo>
                  <a:lnTo>
                    <a:pt x="11082" y="1024"/>
                  </a:lnTo>
                  <a:lnTo>
                    <a:pt x="10863" y="780"/>
                  </a:lnTo>
                  <a:lnTo>
                    <a:pt x="10547" y="512"/>
                  </a:lnTo>
                  <a:lnTo>
                    <a:pt x="10352" y="390"/>
                  </a:lnTo>
                  <a:lnTo>
                    <a:pt x="10157" y="269"/>
                  </a:lnTo>
                  <a:lnTo>
                    <a:pt x="9938" y="171"/>
                  </a:lnTo>
                  <a:lnTo>
                    <a:pt x="9719" y="98"/>
                  </a:lnTo>
                  <a:lnTo>
                    <a:pt x="9475" y="25"/>
                  </a:lnTo>
                  <a:lnTo>
                    <a:pt x="9231" y="1"/>
                  </a:lnTo>
                  <a:lnTo>
                    <a:pt x="8964" y="25"/>
                  </a:lnTo>
                  <a:lnTo>
                    <a:pt x="8696" y="74"/>
                  </a:lnTo>
                  <a:lnTo>
                    <a:pt x="8696" y="74"/>
                  </a:lnTo>
                  <a:lnTo>
                    <a:pt x="8501" y="122"/>
                  </a:lnTo>
                  <a:lnTo>
                    <a:pt x="8306" y="171"/>
                  </a:lnTo>
                  <a:lnTo>
                    <a:pt x="8111" y="269"/>
                  </a:lnTo>
                  <a:lnTo>
                    <a:pt x="7916" y="366"/>
                  </a:lnTo>
                  <a:lnTo>
                    <a:pt x="7746" y="488"/>
                  </a:lnTo>
                  <a:lnTo>
                    <a:pt x="7575" y="610"/>
                  </a:lnTo>
                  <a:lnTo>
                    <a:pt x="7405" y="756"/>
                  </a:lnTo>
                  <a:lnTo>
                    <a:pt x="7283" y="926"/>
                  </a:lnTo>
                  <a:lnTo>
                    <a:pt x="7137" y="1097"/>
                  </a:lnTo>
                  <a:lnTo>
                    <a:pt x="7039" y="1267"/>
                  </a:lnTo>
                  <a:lnTo>
                    <a:pt x="6942" y="1462"/>
                  </a:lnTo>
                  <a:lnTo>
                    <a:pt x="6845" y="1657"/>
                  </a:lnTo>
                  <a:lnTo>
                    <a:pt x="6796" y="1876"/>
                  </a:lnTo>
                  <a:lnTo>
                    <a:pt x="6747" y="2095"/>
                  </a:lnTo>
                  <a:lnTo>
                    <a:pt x="6723" y="2339"/>
                  </a:lnTo>
                  <a:lnTo>
                    <a:pt x="6723" y="2558"/>
                  </a:lnTo>
                  <a:lnTo>
                    <a:pt x="1" y="4360"/>
                  </a:lnTo>
                  <a:lnTo>
                    <a:pt x="1" y="4360"/>
                  </a:lnTo>
                  <a:lnTo>
                    <a:pt x="318" y="4579"/>
                  </a:lnTo>
                  <a:lnTo>
                    <a:pt x="634" y="4799"/>
                  </a:lnTo>
                  <a:lnTo>
                    <a:pt x="951" y="5018"/>
                  </a:lnTo>
                  <a:lnTo>
                    <a:pt x="1267" y="5188"/>
                  </a:lnTo>
                  <a:lnTo>
                    <a:pt x="1608" y="5359"/>
                  </a:lnTo>
                  <a:lnTo>
                    <a:pt x="1925" y="5481"/>
                  </a:lnTo>
                  <a:lnTo>
                    <a:pt x="2266" y="5602"/>
                  </a:lnTo>
                  <a:lnTo>
                    <a:pt x="2583" y="5724"/>
                  </a:lnTo>
                  <a:lnTo>
                    <a:pt x="2923" y="5797"/>
                  </a:lnTo>
                  <a:lnTo>
                    <a:pt x="3264" y="5846"/>
                  </a:lnTo>
                  <a:lnTo>
                    <a:pt x="3581" y="5895"/>
                  </a:lnTo>
                  <a:lnTo>
                    <a:pt x="3922" y="5919"/>
                  </a:lnTo>
                  <a:lnTo>
                    <a:pt x="4263" y="5919"/>
                  </a:lnTo>
                  <a:lnTo>
                    <a:pt x="4604" y="5895"/>
                  </a:lnTo>
                  <a:lnTo>
                    <a:pt x="4945" y="5846"/>
                  </a:lnTo>
                  <a:lnTo>
                    <a:pt x="5286" y="5797"/>
                  </a:lnTo>
                  <a:lnTo>
                    <a:pt x="5286" y="5797"/>
                  </a:lnTo>
                  <a:lnTo>
                    <a:pt x="5603" y="5700"/>
                  </a:lnTo>
                  <a:lnTo>
                    <a:pt x="5919" y="5627"/>
                  </a:lnTo>
                  <a:lnTo>
                    <a:pt x="6455" y="5407"/>
                  </a:lnTo>
                  <a:lnTo>
                    <a:pt x="6942" y="5188"/>
                  </a:lnTo>
                  <a:lnTo>
                    <a:pt x="7356" y="4969"/>
                  </a:lnTo>
                  <a:lnTo>
                    <a:pt x="7697" y="4750"/>
                  </a:lnTo>
                  <a:lnTo>
                    <a:pt x="7941" y="4579"/>
                  </a:lnTo>
                  <a:lnTo>
                    <a:pt x="8160" y="4409"/>
                  </a:lnTo>
                  <a:lnTo>
                    <a:pt x="8160" y="4409"/>
                  </a:lnTo>
                  <a:lnTo>
                    <a:pt x="8233" y="4360"/>
                  </a:lnTo>
                  <a:lnTo>
                    <a:pt x="8330" y="4336"/>
                  </a:lnTo>
                  <a:lnTo>
                    <a:pt x="8428" y="4360"/>
                  </a:lnTo>
                  <a:lnTo>
                    <a:pt x="8501" y="440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2"/>
            <p:cNvSpPr/>
            <p:nvPr/>
          </p:nvSpPr>
          <p:spPr>
            <a:xfrm>
              <a:off x="5937975" y="5210175"/>
              <a:ext cx="333700" cy="133375"/>
            </a:xfrm>
            <a:custGeom>
              <a:avLst/>
              <a:gdLst/>
              <a:ahLst/>
              <a:cxnLst/>
              <a:rect l="l" t="t" r="r" b="b"/>
              <a:pathLst>
                <a:path w="13348" h="5335" fill="none" extrusionOk="0">
                  <a:moveTo>
                    <a:pt x="7819" y="1"/>
                  </a:moveTo>
                  <a:lnTo>
                    <a:pt x="318" y="2533"/>
                  </a:lnTo>
                  <a:lnTo>
                    <a:pt x="318" y="2533"/>
                  </a:lnTo>
                  <a:lnTo>
                    <a:pt x="245" y="2582"/>
                  </a:lnTo>
                  <a:lnTo>
                    <a:pt x="147" y="2631"/>
                  </a:lnTo>
                  <a:lnTo>
                    <a:pt x="98" y="2704"/>
                  </a:lnTo>
                  <a:lnTo>
                    <a:pt x="50" y="2777"/>
                  </a:lnTo>
                  <a:lnTo>
                    <a:pt x="1" y="2874"/>
                  </a:lnTo>
                  <a:lnTo>
                    <a:pt x="1" y="2972"/>
                  </a:lnTo>
                  <a:lnTo>
                    <a:pt x="1" y="3045"/>
                  </a:lnTo>
                  <a:lnTo>
                    <a:pt x="25" y="3142"/>
                  </a:lnTo>
                  <a:lnTo>
                    <a:pt x="25" y="3142"/>
                  </a:lnTo>
                  <a:lnTo>
                    <a:pt x="98" y="3288"/>
                  </a:lnTo>
                  <a:lnTo>
                    <a:pt x="196" y="3386"/>
                  </a:lnTo>
                  <a:lnTo>
                    <a:pt x="318" y="3459"/>
                  </a:lnTo>
                  <a:lnTo>
                    <a:pt x="488" y="3483"/>
                  </a:lnTo>
                  <a:lnTo>
                    <a:pt x="488" y="3483"/>
                  </a:lnTo>
                  <a:lnTo>
                    <a:pt x="610" y="3459"/>
                  </a:lnTo>
                  <a:lnTo>
                    <a:pt x="269" y="3629"/>
                  </a:lnTo>
                  <a:lnTo>
                    <a:pt x="269" y="3629"/>
                  </a:lnTo>
                  <a:lnTo>
                    <a:pt x="171" y="3678"/>
                  </a:lnTo>
                  <a:lnTo>
                    <a:pt x="123" y="3751"/>
                  </a:lnTo>
                  <a:lnTo>
                    <a:pt x="50" y="3824"/>
                  </a:lnTo>
                  <a:lnTo>
                    <a:pt x="25" y="3922"/>
                  </a:lnTo>
                  <a:lnTo>
                    <a:pt x="1" y="3995"/>
                  </a:lnTo>
                  <a:lnTo>
                    <a:pt x="1" y="4092"/>
                  </a:lnTo>
                  <a:lnTo>
                    <a:pt x="1" y="4190"/>
                  </a:lnTo>
                  <a:lnTo>
                    <a:pt x="50" y="4287"/>
                  </a:lnTo>
                  <a:lnTo>
                    <a:pt x="50" y="4287"/>
                  </a:lnTo>
                  <a:lnTo>
                    <a:pt x="123" y="4409"/>
                  </a:lnTo>
                  <a:lnTo>
                    <a:pt x="220" y="4482"/>
                  </a:lnTo>
                  <a:lnTo>
                    <a:pt x="342" y="4531"/>
                  </a:lnTo>
                  <a:lnTo>
                    <a:pt x="488" y="4555"/>
                  </a:lnTo>
                  <a:lnTo>
                    <a:pt x="488" y="4555"/>
                  </a:lnTo>
                  <a:lnTo>
                    <a:pt x="586" y="4555"/>
                  </a:lnTo>
                  <a:lnTo>
                    <a:pt x="683" y="4506"/>
                  </a:lnTo>
                  <a:lnTo>
                    <a:pt x="853" y="4433"/>
                  </a:lnTo>
                  <a:lnTo>
                    <a:pt x="853" y="4433"/>
                  </a:lnTo>
                  <a:lnTo>
                    <a:pt x="780" y="4555"/>
                  </a:lnTo>
                  <a:lnTo>
                    <a:pt x="756" y="4701"/>
                  </a:lnTo>
                  <a:lnTo>
                    <a:pt x="780" y="4847"/>
                  </a:lnTo>
                  <a:lnTo>
                    <a:pt x="829" y="4993"/>
                  </a:lnTo>
                  <a:lnTo>
                    <a:pt x="829" y="4993"/>
                  </a:lnTo>
                  <a:lnTo>
                    <a:pt x="926" y="5091"/>
                  </a:lnTo>
                  <a:lnTo>
                    <a:pt x="1024" y="5139"/>
                  </a:lnTo>
                  <a:lnTo>
                    <a:pt x="1121" y="5188"/>
                  </a:lnTo>
                  <a:lnTo>
                    <a:pt x="1243" y="5212"/>
                  </a:lnTo>
                  <a:lnTo>
                    <a:pt x="1243" y="5212"/>
                  </a:lnTo>
                  <a:lnTo>
                    <a:pt x="1389" y="5188"/>
                  </a:lnTo>
                  <a:lnTo>
                    <a:pt x="1511" y="5115"/>
                  </a:lnTo>
                  <a:lnTo>
                    <a:pt x="6065" y="2144"/>
                  </a:lnTo>
                  <a:lnTo>
                    <a:pt x="6065" y="2144"/>
                  </a:lnTo>
                  <a:lnTo>
                    <a:pt x="6528" y="2363"/>
                  </a:lnTo>
                  <a:lnTo>
                    <a:pt x="7088" y="2582"/>
                  </a:lnTo>
                  <a:lnTo>
                    <a:pt x="7770" y="2826"/>
                  </a:lnTo>
                  <a:lnTo>
                    <a:pt x="8501" y="3045"/>
                  </a:lnTo>
                  <a:lnTo>
                    <a:pt x="9280" y="3240"/>
                  </a:lnTo>
                  <a:lnTo>
                    <a:pt x="10060" y="3386"/>
                  </a:lnTo>
                  <a:lnTo>
                    <a:pt x="10425" y="3435"/>
                  </a:lnTo>
                  <a:lnTo>
                    <a:pt x="10790" y="3483"/>
                  </a:lnTo>
                  <a:lnTo>
                    <a:pt x="11156" y="3483"/>
                  </a:lnTo>
                  <a:lnTo>
                    <a:pt x="11497" y="3483"/>
                  </a:lnTo>
                  <a:lnTo>
                    <a:pt x="12178" y="5188"/>
                  </a:lnTo>
                  <a:lnTo>
                    <a:pt x="12178" y="5188"/>
                  </a:lnTo>
                  <a:lnTo>
                    <a:pt x="12227" y="5237"/>
                  </a:lnTo>
                  <a:lnTo>
                    <a:pt x="12276" y="5286"/>
                  </a:lnTo>
                  <a:lnTo>
                    <a:pt x="12349" y="5310"/>
                  </a:lnTo>
                  <a:lnTo>
                    <a:pt x="12422" y="5334"/>
                  </a:lnTo>
                  <a:lnTo>
                    <a:pt x="13347" y="5334"/>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2"/>
            <p:cNvSpPr/>
            <p:nvPr/>
          </p:nvSpPr>
          <p:spPr>
            <a:xfrm>
              <a:off x="6352025" y="5109100"/>
              <a:ext cx="19500" cy="18900"/>
            </a:xfrm>
            <a:custGeom>
              <a:avLst/>
              <a:gdLst/>
              <a:ahLst/>
              <a:cxnLst/>
              <a:rect l="l" t="t" r="r" b="b"/>
              <a:pathLst>
                <a:path w="780" h="756" extrusionOk="0">
                  <a:moveTo>
                    <a:pt x="317" y="1"/>
                  </a:moveTo>
                  <a:lnTo>
                    <a:pt x="244" y="25"/>
                  </a:lnTo>
                  <a:lnTo>
                    <a:pt x="122" y="98"/>
                  </a:lnTo>
                  <a:lnTo>
                    <a:pt x="49" y="220"/>
                  </a:lnTo>
                  <a:lnTo>
                    <a:pt x="25" y="293"/>
                  </a:lnTo>
                  <a:lnTo>
                    <a:pt x="0" y="390"/>
                  </a:lnTo>
                  <a:lnTo>
                    <a:pt x="25" y="463"/>
                  </a:lnTo>
                  <a:lnTo>
                    <a:pt x="49" y="536"/>
                  </a:lnTo>
                  <a:lnTo>
                    <a:pt x="122" y="658"/>
                  </a:lnTo>
                  <a:lnTo>
                    <a:pt x="244" y="731"/>
                  </a:lnTo>
                  <a:lnTo>
                    <a:pt x="317" y="756"/>
                  </a:lnTo>
                  <a:lnTo>
                    <a:pt x="463" y="756"/>
                  </a:lnTo>
                  <a:lnTo>
                    <a:pt x="536" y="731"/>
                  </a:lnTo>
                  <a:lnTo>
                    <a:pt x="658" y="658"/>
                  </a:lnTo>
                  <a:lnTo>
                    <a:pt x="755" y="536"/>
                  </a:lnTo>
                  <a:lnTo>
                    <a:pt x="780" y="463"/>
                  </a:lnTo>
                  <a:lnTo>
                    <a:pt x="780" y="390"/>
                  </a:lnTo>
                  <a:lnTo>
                    <a:pt x="780" y="293"/>
                  </a:lnTo>
                  <a:lnTo>
                    <a:pt x="755" y="220"/>
                  </a:lnTo>
                  <a:lnTo>
                    <a:pt x="658" y="98"/>
                  </a:lnTo>
                  <a:lnTo>
                    <a:pt x="536" y="25"/>
                  </a:lnTo>
                  <a:lnTo>
                    <a:pt x="463" y="1"/>
                  </a:lnTo>
                  <a:close/>
                </a:path>
              </a:pathLst>
            </a:custGeom>
            <a:noFill/>
            <a:ln w="9525" cap="flat"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52"/>
          <p:cNvGrpSpPr/>
          <p:nvPr/>
        </p:nvGrpSpPr>
        <p:grpSpPr>
          <a:xfrm>
            <a:off x="5461718" y="4356472"/>
            <a:ext cx="290183" cy="333678"/>
            <a:chOff x="6673500" y="5031175"/>
            <a:chExt cx="345250" cy="397000"/>
          </a:xfrm>
        </p:grpSpPr>
        <p:sp>
          <p:nvSpPr>
            <p:cNvPr id="1135" name="Google Shape;1135;p52"/>
            <p:cNvSpPr/>
            <p:nvPr/>
          </p:nvSpPr>
          <p:spPr>
            <a:xfrm>
              <a:off x="6731950" y="5031175"/>
              <a:ext cx="105375" cy="147375"/>
            </a:xfrm>
            <a:custGeom>
              <a:avLst/>
              <a:gdLst/>
              <a:ahLst/>
              <a:cxnLst/>
              <a:rect l="l" t="t" r="r" b="b"/>
              <a:pathLst>
                <a:path w="4215" h="5895" fill="none" extrusionOk="0">
                  <a:moveTo>
                    <a:pt x="2436" y="5894"/>
                  </a:moveTo>
                  <a:lnTo>
                    <a:pt x="2436" y="5894"/>
                  </a:lnTo>
                  <a:lnTo>
                    <a:pt x="2656" y="5845"/>
                  </a:lnTo>
                  <a:lnTo>
                    <a:pt x="2850" y="5772"/>
                  </a:lnTo>
                  <a:lnTo>
                    <a:pt x="3045" y="5699"/>
                  </a:lnTo>
                  <a:lnTo>
                    <a:pt x="3216" y="5577"/>
                  </a:lnTo>
                  <a:lnTo>
                    <a:pt x="3386" y="5456"/>
                  </a:lnTo>
                  <a:lnTo>
                    <a:pt x="3532" y="5285"/>
                  </a:lnTo>
                  <a:lnTo>
                    <a:pt x="3678" y="5115"/>
                  </a:lnTo>
                  <a:lnTo>
                    <a:pt x="3800" y="4920"/>
                  </a:lnTo>
                  <a:lnTo>
                    <a:pt x="3922" y="4725"/>
                  </a:lnTo>
                  <a:lnTo>
                    <a:pt x="4019" y="4506"/>
                  </a:lnTo>
                  <a:lnTo>
                    <a:pt x="4092" y="4262"/>
                  </a:lnTo>
                  <a:lnTo>
                    <a:pt x="4141" y="4019"/>
                  </a:lnTo>
                  <a:lnTo>
                    <a:pt x="4190" y="3775"/>
                  </a:lnTo>
                  <a:lnTo>
                    <a:pt x="4214" y="3507"/>
                  </a:lnTo>
                  <a:lnTo>
                    <a:pt x="4190" y="3239"/>
                  </a:lnTo>
                  <a:lnTo>
                    <a:pt x="4166" y="2971"/>
                  </a:lnTo>
                  <a:lnTo>
                    <a:pt x="4166" y="2971"/>
                  </a:lnTo>
                  <a:lnTo>
                    <a:pt x="4044" y="1876"/>
                  </a:lnTo>
                  <a:lnTo>
                    <a:pt x="3946" y="1364"/>
                  </a:lnTo>
                  <a:lnTo>
                    <a:pt x="3825" y="901"/>
                  </a:lnTo>
                  <a:lnTo>
                    <a:pt x="3727" y="682"/>
                  </a:lnTo>
                  <a:lnTo>
                    <a:pt x="3654" y="512"/>
                  </a:lnTo>
                  <a:lnTo>
                    <a:pt x="3532" y="341"/>
                  </a:lnTo>
                  <a:lnTo>
                    <a:pt x="3411" y="219"/>
                  </a:lnTo>
                  <a:lnTo>
                    <a:pt x="3264" y="122"/>
                  </a:lnTo>
                  <a:lnTo>
                    <a:pt x="3118" y="49"/>
                  </a:lnTo>
                  <a:lnTo>
                    <a:pt x="2923" y="0"/>
                  </a:lnTo>
                  <a:lnTo>
                    <a:pt x="2729" y="25"/>
                  </a:lnTo>
                  <a:lnTo>
                    <a:pt x="2729" y="25"/>
                  </a:lnTo>
                  <a:lnTo>
                    <a:pt x="2509" y="73"/>
                  </a:lnTo>
                  <a:lnTo>
                    <a:pt x="2266" y="146"/>
                  </a:lnTo>
                  <a:lnTo>
                    <a:pt x="2022" y="268"/>
                  </a:lnTo>
                  <a:lnTo>
                    <a:pt x="1779" y="414"/>
                  </a:lnTo>
                  <a:lnTo>
                    <a:pt x="1535" y="609"/>
                  </a:lnTo>
                  <a:lnTo>
                    <a:pt x="1316" y="804"/>
                  </a:lnTo>
                  <a:lnTo>
                    <a:pt x="1072" y="1023"/>
                  </a:lnTo>
                  <a:lnTo>
                    <a:pt x="853" y="1267"/>
                  </a:lnTo>
                  <a:lnTo>
                    <a:pt x="658" y="1535"/>
                  </a:lnTo>
                  <a:lnTo>
                    <a:pt x="488" y="1802"/>
                  </a:lnTo>
                  <a:lnTo>
                    <a:pt x="317" y="2095"/>
                  </a:lnTo>
                  <a:lnTo>
                    <a:pt x="196" y="2363"/>
                  </a:lnTo>
                  <a:lnTo>
                    <a:pt x="98" y="2655"/>
                  </a:lnTo>
                  <a:lnTo>
                    <a:pt x="25" y="2947"/>
                  </a:lnTo>
                  <a:lnTo>
                    <a:pt x="1" y="3239"/>
                  </a:lnTo>
                  <a:lnTo>
                    <a:pt x="1" y="3507"/>
                  </a:lnTo>
                  <a:lnTo>
                    <a:pt x="1" y="3507"/>
                  </a:lnTo>
                  <a:lnTo>
                    <a:pt x="50" y="3775"/>
                  </a:lnTo>
                  <a:lnTo>
                    <a:pt x="123" y="4043"/>
                  </a:lnTo>
                  <a:lnTo>
                    <a:pt x="196" y="4287"/>
                  </a:lnTo>
                  <a:lnTo>
                    <a:pt x="293" y="4530"/>
                  </a:lnTo>
                  <a:lnTo>
                    <a:pt x="415" y="4749"/>
                  </a:lnTo>
                  <a:lnTo>
                    <a:pt x="561" y="4944"/>
                  </a:lnTo>
                  <a:lnTo>
                    <a:pt x="707" y="5139"/>
                  </a:lnTo>
                  <a:lnTo>
                    <a:pt x="853" y="5310"/>
                  </a:lnTo>
                  <a:lnTo>
                    <a:pt x="1024" y="5456"/>
                  </a:lnTo>
                  <a:lnTo>
                    <a:pt x="1219" y="5602"/>
                  </a:lnTo>
                  <a:lnTo>
                    <a:pt x="1389" y="5699"/>
                  </a:lnTo>
                  <a:lnTo>
                    <a:pt x="1584" y="5797"/>
                  </a:lnTo>
                  <a:lnTo>
                    <a:pt x="1803" y="5845"/>
                  </a:lnTo>
                  <a:lnTo>
                    <a:pt x="1998" y="5894"/>
                  </a:lnTo>
                  <a:lnTo>
                    <a:pt x="2217" y="5894"/>
                  </a:lnTo>
                  <a:lnTo>
                    <a:pt x="2436" y="5894"/>
                  </a:lnTo>
                  <a:lnTo>
                    <a:pt x="2436" y="5894"/>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2"/>
            <p:cNvSpPr/>
            <p:nvPr/>
          </p:nvSpPr>
          <p:spPr>
            <a:xfrm>
              <a:off x="6673500" y="5146850"/>
              <a:ext cx="84050" cy="116925"/>
            </a:xfrm>
            <a:custGeom>
              <a:avLst/>
              <a:gdLst/>
              <a:ahLst/>
              <a:cxnLst/>
              <a:rect l="l" t="t" r="r" b="b"/>
              <a:pathLst>
                <a:path w="3362" h="4677" fill="none" extrusionOk="0">
                  <a:moveTo>
                    <a:pt x="2875" y="4579"/>
                  </a:moveTo>
                  <a:lnTo>
                    <a:pt x="2875" y="4579"/>
                  </a:lnTo>
                  <a:lnTo>
                    <a:pt x="3021" y="4482"/>
                  </a:lnTo>
                  <a:lnTo>
                    <a:pt x="3143" y="4385"/>
                  </a:lnTo>
                  <a:lnTo>
                    <a:pt x="3240" y="4287"/>
                  </a:lnTo>
                  <a:lnTo>
                    <a:pt x="3313" y="4141"/>
                  </a:lnTo>
                  <a:lnTo>
                    <a:pt x="3362" y="3995"/>
                  </a:lnTo>
                  <a:lnTo>
                    <a:pt x="3362" y="3849"/>
                  </a:lnTo>
                  <a:lnTo>
                    <a:pt x="3362" y="3678"/>
                  </a:lnTo>
                  <a:lnTo>
                    <a:pt x="3337" y="3508"/>
                  </a:lnTo>
                  <a:lnTo>
                    <a:pt x="3240" y="3118"/>
                  </a:lnTo>
                  <a:lnTo>
                    <a:pt x="3069" y="2704"/>
                  </a:lnTo>
                  <a:lnTo>
                    <a:pt x="2704" y="1803"/>
                  </a:lnTo>
                  <a:lnTo>
                    <a:pt x="2704" y="1803"/>
                  </a:lnTo>
                  <a:lnTo>
                    <a:pt x="2363" y="950"/>
                  </a:lnTo>
                  <a:lnTo>
                    <a:pt x="2193" y="609"/>
                  </a:lnTo>
                  <a:lnTo>
                    <a:pt x="2022" y="342"/>
                  </a:lnTo>
                  <a:lnTo>
                    <a:pt x="1949" y="220"/>
                  </a:lnTo>
                  <a:lnTo>
                    <a:pt x="1852" y="122"/>
                  </a:lnTo>
                  <a:lnTo>
                    <a:pt x="1730" y="74"/>
                  </a:lnTo>
                  <a:lnTo>
                    <a:pt x="1633" y="25"/>
                  </a:lnTo>
                  <a:lnTo>
                    <a:pt x="1486" y="1"/>
                  </a:lnTo>
                  <a:lnTo>
                    <a:pt x="1365" y="1"/>
                  </a:lnTo>
                  <a:lnTo>
                    <a:pt x="1194" y="25"/>
                  </a:lnTo>
                  <a:lnTo>
                    <a:pt x="1024" y="98"/>
                  </a:lnTo>
                  <a:lnTo>
                    <a:pt x="1024" y="98"/>
                  </a:lnTo>
                  <a:lnTo>
                    <a:pt x="853" y="171"/>
                  </a:lnTo>
                  <a:lnTo>
                    <a:pt x="707" y="269"/>
                  </a:lnTo>
                  <a:lnTo>
                    <a:pt x="561" y="390"/>
                  </a:lnTo>
                  <a:lnTo>
                    <a:pt x="439" y="536"/>
                  </a:lnTo>
                  <a:lnTo>
                    <a:pt x="317" y="683"/>
                  </a:lnTo>
                  <a:lnTo>
                    <a:pt x="220" y="853"/>
                  </a:lnTo>
                  <a:lnTo>
                    <a:pt x="147" y="1048"/>
                  </a:lnTo>
                  <a:lnTo>
                    <a:pt x="74" y="1243"/>
                  </a:lnTo>
                  <a:lnTo>
                    <a:pt x="49" y="1438"/>
                  </a:lnTo>
                  <a:lnTo>
                    <a:pt x="1" y="1657"/>
                  </a:lnTo>
                  <a:lnTo>
                    <a:pt x="1" y="1876"/>
                  </a:lnTo>
                  <a:lnTo>
                    <a:pt x="1" y="2095"/>
                  </a:lnTo>
                  <a:lnTo>
                    <a:pt x="25" y="2339"/>
                  </a:lnTo>
                  <a:lnTo>
                    <a:pt x="74" y="2558"/>
                  </a:lnTo>
                  <a:lnTo>
                    <a:pt x="147" y="2801"/>
                  </a:lnTo>
                  <a:lnTo>
                    <a:pt x="220" y="3045"/>
                  </a:lnTo>
                  <a:lnTo>
                    <a:pt x="220" y="3045"/>
                  </a:lnTo>
                  <a:lnTo>
                    <a:pt x="342" y="3264"/>
                  </a:lnTo>
                  <a:lnTo>
                    <a:pt x="439" y="3483"/>
                  </a:lnTo>
                  <a:lnTo>
                    <a:pt x="585" y="3678"/>
                  </a:lnTo>
                  <a:lnTo>
                    <a:pt x="731" y="3849"/>
                  </a:lnTo>
                  <a:lnTo>
                    <a:pt x="878" y="4019"/>
                  </a:lnTo>
                  <a:lnTo>
                    <a:pt x="1048" y="4165"/>
                  </a:lnTo>
                  <a:lnTo>
                    <a:pt x="1219" y="4311"/>
                  </a:lnTo>
                  <a:lnTo>
                    <a:pt x="1389" y="4409"/>
                  </a:lnTo>
                  <a:lnTo>
                    <a:pt x="1559" y="4506"/>
                  </a:lnTo>
                  <a:lnTo>
                    <a:pt x="1754" y="4579"/>
                  </a:lnTo>
                  <a:lnTo>
                    <a:pt x="1949" y="4628"/>
                  </a:lnTo>
                  <a:lnTo>
                    <a:pt x="2120" y="4677"/>
                  </a:lnTo>
                  <a:lnTo>
                    <a:pt x="2314" y="4677"/>
                  </a:lnTo>
                  <a:lnTo>
                    <a:pt x="2509" y="4677"/>
                  </a:lnTo>
                  <a:lnTo>
                    <a:pt x="2680" y="4628"/>
                  </a:lnTo>
                  <a:lnTo>
                    <a:pt x="2875" y="4579"/>
                  </a:lnTo>
                  <a:lnTo>
                    <a:pt x="2875" y="4579"/>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2"/>
            <p:cNvSpPr/>
            <p:nvPr/>
          </p:nvSpPr>
          <p:spPr>
            <a:xfrm>
              <a:off x="6859225" y="5033600"/>
              <a:ext cx="105350" cy="144950"/>
            </a:xfrm>
            <a:custGeom>
              <a:avLst/>
              <a:gdLst/>
              <a:ahLst/>
              <a:cxnLst/>
              <a:rect l="l" t="t" r="r" b="b"/>
              <a:pathLst>
                <a:path w="4214" h="5798" fill="none" extrusionOk="0">
                  <a:moveTo>
                    <a:pt x="1778" y="5797"/>
                  </a:moveTo>
                  <a:lnTo>
                    <a:pt x="1778" y="5797"/>
                  </a:lnTo>
                  <a:lnTo>
                    <a:pt x="1997" y="5797"/>
                  </a:lnTo>
                  <a:lnTo>
                    <a:pt x="2216" y="5797"/>
                  </a:lnTo>
                  <a:lnTo>
                    <a:pt x="2411" y="5748"/>
                  </a:lnTo>
                  <a:lnTo>
                    <a:pt x="2630" y="5700"/>
                  </a:lnTo>
                  <a:lnTo>
                    <a:pt x="2825" y="5602"/>
                  </a:lnTo>
                  <a:lnTo>
                    <a:pt x="2996" y="5505"/>
                  </a:lnTo>
                  <a:lnTo>
                    <a:pt x="3191" y="5359"/>
                  </a:lnTo>
                  <a:lnTo>
                    <a:pt x="3361" y="5213"/>
                  </a:lnTo>
                  <a:lnTo>
                    <a:pt x="3507" y="5042"/>
                  </a:lnTo>
                  <a:lnTo>
                    <a:pt x="3653" y="4847"/>
                  </a:lnTo>
                  <a:lnTo>
                    <a:pt x="3799" y="4652"/>
                  </a:lnTo>
                  <a:lnTo>
                    <a:pt x="3921" y="4433"/>
                  </a:lnTo>
                  <a:lnTo>
                    <a:pt x="4019" y="4190"/>
                  </a:lnTo>
                  <a:lnTo>
                    <a:pt x="4092" y="3946"/>
                  </a:lnTo>
                  <a:lnTo>
                    <a:pt x="4165" y="3678"/>
                  </a:lnTo>
                  <a:lnTo>
                    <a:pt x="4213" y="3410"/>
                  </a:lnTo>
                  <a:lnTo>
                    <a:pt x="4213" y="3410"/>
                  </a:lnTo>
                  <a:lnTo>
                    <a:pt x="4213" y="3142"/>
                  </a:lnTo>
                  <a:lnTo>
                    <a:pt x="4189" y="2850"/>
                  </a:lnTo>
                  <a:lnTo>
                    <a:pt x="4116" y="2582"/>
                  </a:lnTo>
                  <a:lnTo>
                    <a:pt x="4019" y="2290"/>
                  </a:lnTo>
                  <a:lnTo>
                    <a:pt x="3897" y="2022"/>
                  </a:lnTo>
                  <a:lnTo>
                    <a:pt x="3726" y="1730"/>
                  </a:lnTo>
                  <a:lnTo>
                    <a:pt x="3556" y="1486"/>
                  </a:lnTo>
                  <a:lnTo>
                    <a:pt x="3361" y="1218"/>
                  </a:lnTo>
                  <a:lnTo>
                    <a:pt x="3142" y="999"/>
                  </a:lnTo>
                  <a:lnTo>
                    <a:pt x="2898" y="780"/>
                  </a:lnTo>
                  <a:lnTo>
                    <a:pt x="2679" y="585"/>
                  </a:lnTo>
                  <a:lnTo>
                    <a:pt x="2436" y="415"/>
                  </a:lnTo>
                  <a:lnTo>
                    <a:pt x="2192" y="269"/>
                  </a:lnTo>
                  <a:lnTo>
                    <a:pt x="1948" y="147"/>
                  </a:lnTo>
                  <a:lnTo>
                    <a:pt x="1705" y="74"/>
                  </a:lnTo>
                  <a:lnTo>
                    <a:pt x="1486" y="25"/>
                  </a:lnTo>
                  <a:lnTo>
                    <a:pt x="1486" y="25"/>
                  </a:lnTo>
                  <a:lnTo>
                    <a:pt x="1291" y="1"/>
                  </a:lnTo>
                  <a:lnTo>
                    <a:pt x="1096" y="49"/>
                  </a:lnTo>
                  <a:lnTo>
                    <a:pt x="950" y="98"/>
                  </a:lnTo>
                  <a:lnTo>
                    <a:pt x="804" y="195"/>
                  </a:lnTo>
                  <a:lnTo>
                    <a:pt x="682" y="317"/>
                  </a:lnTo>
                  <a:lnTo>
                    <a:pt x="585" y="463"/>
                  </a:lnTo>
                  <a:lnTo>
                    <a:pt x="487" y="658"/>
                  </a:lnTo>
                  <a:lnTo>
                    <a:pt x="390" y="853"/>
                  </a:lnTo>
                  <a:lnTo>
                    <a:pt x="268" y="1291"/>
                  </a:lnTo>
                  <a:lnTo>
                    <a:pt x="170" y="1803"/>
                  </a:lnTo>
                  <a:lnTo>
                    <a:pt x="49" y="2874"/>
                  </a:lnTo>
                  <a:lnTo>
                    <a:pt x="49" y="2874"/>
                  </a:lnTo>
                  <a:lnTo>
                    <a:pt x="0" y="3142"/>
                  </a:lnTo>
                  <a:lnTo>
                    <a:pt x="0" y="3410"/>
                  </a:lnTo>
                  <a:lnTo>
                    <a:pt x="24" y="3678"/>
                  </a:lnTo>
                  <a:lnTo>
                    <a:pt x="73" y="3922"/>
                  </a:lnTo>
                  <a:lnTo>
                    <a:pt x="122" y="4165"/>
                  </a:lnTo>
                  <a:lnTo>
                    <a:pt x="195" y="4409"/>
                  </a:lnTo>
                  <a:lnTo>
                    <a:pt x="292" y="4628"/>
                  </a:lnTo>
                  <a:lnTo>
                    <a:pt x="414" y="4823"/>
                  </a:lnTo>
                  <a:lnTo>
                    <a:pt x="536" y="5018"/>
                  </a:lnTo>
                  <a:lnTo>
                    <a:pt x="682" y="5188"/>
                  </a:lnTo>
                  <a:lnTo>
                    <a:pt x="828" y="5359"/>
                  </a:lnTo>
                  <a:lnTo>
                    <a:pt x="999" y="5480"/>
                  </a:lnTo>
                  <a:lnTo>
                    <a:pt x="1169" y="5602"/>
                  </a:lnTo>
                  <a:lnTo>
                    <a:pt x="1364" y="5675"/>
                  </a:lnTo>
                  <a:lnTo>
                    <a:pt x="1583" y="5748"/>
                  </a:lnTo>
                  <a:lnTo>
                    <a:pt x="1778" y="5797"/>
                  </a:lnTo>
                  <a:lnTo>
                    <a:pt x="1778" y="5797"/>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2"/>
            <p:cNvSpPr/>
            <p:nvPr/>
          </p:nvSpPr>
          <p:spPr>
            <a:xfrm>
              <a:off x="6931675" y="5150500"/>
              <a:ext cx="87075" cy="115725"/>
            </a:xfrm>
            <a:custGeom>
              <a:avLst/>
              <a:gdLst/>
              <a:ahLst/>
              <a:cxnLst/>
              <a:rect l="l" t="t" r="r" b="b"/>
              <a:pathLst>
                <a:path w="3483" h="4629" fill="none" extrusionOk="0">
                  <a:moveTo>
                    <a:pt x="2558" y="98"/>
                  </a:moveTo>
                  <a:lnTo>
                    <a:pt x="2558" y="98"/>
                  </a:lnTo>
                  <a:lnTo>
                    <a:pt x="2387" y="49"/>
                  </a:lnTo>
                  <a:lnTo>
                    <a:pt x="2241" y="1"/>
                  </a:lnTo>
                  <a:lnTo>
                    <a:pt x="2095" y="1"/>
                  </a:lnTo>
                  <a:lnTo>
                    <a:pt x="1973" y="1"/>
                  </a:lnTo>
                  <a:lnTo>
                    <a:pt x="1851" y="49"/>
                  </a:lnTo>
                  <a:lnTo>
                    <a:pt x="1729" y="98"/>
                  </a:lnTo>
                  <a:lnTo>
                    <a:pt x="1632" y="196"/>
                  </a:lnTo>
                  <a:lnTo>
                    <a:pt x="1535" y="293"/>
                  </a:lnTo>
                  <a:lnTo>
                    <a:pt x="1364" y="561"/>
                  </a:lnTo>
                  <a:lnTo>
                    <a:pt x="1169" y="902"/>
                  </a:lnTo>
                  <a:lnTo>
                    <a:pt x="780" y="1730"/>
                  </a:lnTo>
                  <a:lnTo>
                    <a:pt x="780" y="1730"/>
                  </a:lnTo>
                  <a:lnTo>
                    <a:pt x="366" y="2607"/>
                  </a:lnTo>
                  <a:lnTo>
                    <a:pt x="195" y="2996"/>
                  </a:lnTo>
                  <a:lnTo>
                    <a:pt x="73" y="3386"/>
                  </a:lnTo>
                  <a:lnTo>
                    <a:pt x="25" y="3557"/>
                  </a:lnTo>
                  <a:lnTo>
                    <a:pt x="0" y="3727"/>
                  </a:lnTo>
                  <a:lnTo>
                    <a:pt x="25" y="3898"/>
                  </a:lnTo>
                  <a:lnTo>
                    <a:pt x="49" y="4044"/>
                  </a:lnTo>
                  <a:lnTo>
                    <a:pt x="98" y="4165"/>
                  </a:lnTo>
                  <a:lnTo>
                    <a:pt x="195" y="4287"/>
                  </a:lnTo>
                  <a:lnTo>
                    <a:pt x="317" y="4385"/>
                  </a:lnTo>
                  <a:lnTo>
                    <a:pt x="463" y="4482"/>
                  </a:lnTo>
                  <a:lnTo>
                    <a:pt x="463" y="4482"/>
                  </a:lnTo>
                  <a:lnTo>
                    <a:pt x="633" y="4555"/>
                  </a:lnTo>
                  <a:lnTo>
                    <a:pt x="828" y="4604"/>
                  </a:lnTo>
                  <a:lnTo>
                    <a:pt x="1023" y="4628"/>
                  </a:lnTo>
                  <a:lnTo>
                    <a:pt x="1194" y="4628"/>
                  </a:lnTo>
                  <a:lnTo>
                    <a:pt x="1388" y="4604"/>
                  </a:lnTo>
                  <a:lnTo>
                    <a:pt x="1583" y="4555"/>
                  </a:lnTo>
                  <a:lnTo>
                    <a:pt x="1778" y="4482"/>
                  </a:lnTo>
                  <a:lnTo>
                    <a:pt x="1949" y="4409"/>
                  </a:lnTo>
                  <a:lnTo>
                    <a:pt x="2143" y="4312"/>
                  </a:lnTo>
                  <a:lnTo>
                    <a:pt x="2314" y="4190"/>
                  </a:lnTo>
                  <a:lnTo>
                    <a:pt x="2484" y="4044"/>
                  </a:lnTo>
                  <a:lnTo>
                    <a:pt x="2655" y="3873"/>
                  </a:lnTo>
                  <a:lnTo>
                    <a:pt x="2801" y="3703"/>
                  </a:lnTo>
                  <a:lnTo>
                    <a:pt x="2947" y="3508"/>
                  </a:lnTo>
                  <a:lnTo>
                    <a:pt x="3069" y="3313"/>
                  </a:lnTo>
                  <a:lnTo>
                    <a:pt x="3191" y="3094"/>
                  </a:lnTo>
                  <a:lnTo>
                    <a:pt x="3191" y="3094"/>
                  </a:lnTo>
                  <a:lnTo>
                    <a:pt x="3288" y="2875"/>
                  </a:lnTo>
                  <a:lnTo>
                    <a:pt x="3361" y="2631"/>
                  </a:lnTo>
                  <a:lnTo>
                    <a:pt x="3410" y="2412"/>
                  </a:lnTo>
                  <a:lnTo>
                    <a:pt x="3459" y="2168"/>
                  </a:lnTo>
                  <a:lnTo>
                    <a:pt x="3483" y="1949"/>
                  </a:lnTo>
                  <a:lnTo>
                    <a:pt x="3483" y="1730"/>
                  </a:lnTo>
                  <a:lnTo>
                    <a:pt x="3459" y="1511"/>
                  </a:lnTo>
                  <a:lnTo>
                    <a:pt x="3434" y="1316"/>
                  </a:lnTo>
                  <a:lnTo>
                    <a:pt x="3386" y="1121"/>
                  </a:lnTo>
                  <a:lnTo>
                    <a:pt x="3313" y="926"/>
                  </a:lnTo>
                  <a:lnTo>
                    <a:pt x="3239" y="756"/>
                  </a:lnTo>
                  <a:lnTo>
                    <a:pt x="3118" y="585"/>
                  </a:lnTo>
                  <a:lnTo>
                    <a:pt x="2996" y="439"/>
                  </a:lnTo>
                  <a:lnTo>
                    <a:pt x="2874" y="317"/>
                  </a:lnTo>
                  <a:lnTo>
                    <a:pt x="2728" y="196"/>
                  </a:lnTo>
                  <a:lnTo>
                    <a:pt x="2558" y="98"/>
                  </a:lnTo>
                  <a:lnTo>
                    <a:pt x="2558" y="98"/>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2"/>
            <p:cNvSpPr/>
            <p:nvPr/>
          </p:nvSpPr>
          <p:spPr>
            <a:xfrm>
              <a:off x="6715525" y="5180350"/>
              <a:ext cx="263050" cy="247825"/>
            </a:xfrm>
            <a:custGeom>
              <a:avLst/>
              <a:gdLst/>
              <a:ahLst/>
              <a:cxnLst/>
              <a:rect l="l" t="t" r="r" b="b"/>
              <a:pathLst>
                <a:path w="10522" h="9913" fill="none" extrusionOk="0">
                  <a:moveTo>
                    <a:pt x="8135" y="3191"/>
                  </a:moveTo>
                  <a:lnTo>
                    <a:pt x="8135" y="3191"/>
                  </a:lnTo>
                  <a:lnTo>
                    <a:pt x="8037" y="2923"/>
                  </a:lnTo>
                  <a:lnTo>
                    <a:pt x="7940" y="2655"/>
                  </a:lnTo>
                  <a:lnTo>
                    <a:pt x="7794" y="2119"/>
                  </a:lnTo>
                  <a:lnTo>
                    <a:pt x="7721" y="1851"/>
                  </a:lnTo>
                  <a:lnTo>
                    <a:pt x="7623" y="1608"/>
                  </a:lnTo>
                  <a:lnTo>
                    <a:pt x="7502" y="1340"/>
                  </a:lnTo>
                  <a:lnTo>
                    <a:pt x="7355" y="1120"/>
                  </a:lnTo>
                  <a:lnTo>
                    <a:pt x="7355" y="1120"/>
                  </a:lnTo>
                  <a:lnTo>
                    <a:pt x="7161" y="853"/>
                  </a:lnTo>
                  <a:lnTo>
                    <a:pt x="6941" y="633"/>
                  </a:lnTo>
                  <a:lnTo>
                    <a:pt x="6698" y="463"/>
                  </a:lnTo>
                  <a:lnTo>
                    <a:pt x="6430" y="292"/>
                  </a:lnTo>
                  <a:lnTo>
                    <a:pt x="6162" y="171"/>
                  </a:lnTo>
                  <a:lnTo>
                    <a:pt x="5870" y="73"/>
                  </a:lnTo>
                  <a:lnTo>
                    <a:pt x="5578" y="25"/>
                  </a:lnTo>
                  <a:lnTo>
                    <a:pt x="5285" y="0"/>
                  </a:lnTo>
                  <a:lnTo>
                    <a:pt x="5285" y="0"/>
                  </a:lnTo>
                  <a:lnTo>
                    <a:pt x="5261" y="0"/>
                  </a:lnTo>
                  <a:lnTo>
                    <a:pt x="5261" y="0"/>
                  </a:lnTo>
                  <a:lnTo>
                    <a:pt x="5237" y="0"/>
                  </a:lnTo>
                  <a:lnTo>
                    <a:pt x="5237" y="0"/>
                  </a:lnTo>
                  <a:lnTo>
                    <a:pt x="4944" y="25"/>
                  </a:lnTo>
                  <a:lnTo>
                    <a:pt x="4652" y="73"/>
                  </a:lnTo>
                  <a:lnTo>
                    <a:pt x="4360" y="171"/>
                  </a:lnTo>
                  <a:lnTo>
                    <a:pt x="4092" y="292"/>
                  </a:lnTo>
                  <a:lnTo>
                    <a:pt x="3824" y="463"/>
                  </a:lnTo>
                  <a:lnTo>
                    <a:pt x="3580" y="633"/>
                  </a:lnTo>
                  <a:lnTo>
                    <a:pt x="3361" y="853"/>
                  </a:lnTo>
                  <a:lnTo>
                    <a:pt x="3166" y="1120"/>
                  </a:lnTo>
                  <a:lnTo>
                    <a:pt x="3166" y="1120"/>
                  </a:lnTo>
                  <a:lnTo>
                    <a:pt x="3020" y="1340"/>
                  </a:lnTo>
                  <a:lnTo>
                    <a:pt x="2898" y="1608"/>
                  </a:lnTo>
                  <a:lnTo>
                    <a:pt x="2801" y="1851"/>
                  </a:lnTo>
                  <a:lnTo>
                    <a:pt x="2728" y="2119"/>
                  </a:lnTo>
                  <a:lnTo>
                    <a:pt x="2558" y="2655"/>
                  </a:lnTo>
                  <a:lnTo>
                    <a:pt x="2484" y="2923"/>
                  </a:lnTo>
                  <a:lnTo>
                    <a:pt x="2387" y="3191"/>
                  </a:lnTo>
                  <a:lnTo>
                    <a:pt x="2387" y="3191"/>
                  </a:lnTo>
                  <a:lnTo>
                    <a:pt x="2241" y="3434"/>
                  </a:lnTo>
                  <a:lnTo>
                    <a:pt x="2095" y="3678"/>
                  </a:lnTo>
                  <a:lnTo>
                    <a:pt x="1900" y="3897"/>
                  </a:lnTo>
                  <a:lnTo>
                    <a:pt x="1729" y="4092"/>
                  </a:lnTo>
                  <a:lnTo>
                    <a:pt x="1315" y="4457"/>
                  </a:lnTo>
                  <a:lnTo>
                    <a:pt x="901" y="4847"/>
                  </a:lnTo>
                  <a:lnTo>
                    <a:pt x="901" y="4847"/>
                  </a:lnTo>
                  <a:lnTo>
                    <a:pt x="707" y="5066"/>
                  </a:lnTo>
                  <a:lnTo>
                    <a:pt x="512" y="5310"/>
                  </a:lnTo>
                  <a:lnTo>
                    <a:pt x="366" y="5553"/>
                  </a:lnTo>
                  <a:lnTo>
                    <a:pt x="244" y="5821"/>
                  </a:lnTo>
                  <a:lnTo>
                    <a:pt x="146" y="6113"/>
                  </a:lnTo>
                  <a:lnTo>
                    <a:pt x="73" y="6405"/>
                  </a:lnTo>
                  <a:lnTo>
                    <a:pt x="25" y="6722"/>
                  </a:lnTo>
                  <a:lnTo>
                    <a:pt x="0" y="7014"/>
                  </a:lnTo>
                  <a:lnTo>
                    <a:pt x="0" y="7014"/>
                  </a:lnTo>
                  <a:lnTo>
                    <a:pt x="25" y="7307"/>
                  </a:lnTo>
                  <a:lnTo>
                    <a:pt x="49" y="7599"/>
                  </a:lnTo>
                  <a:lnTo>
                    <a:pt x="122" y="7867"/>
                  </a:lnTo>
                  <a:lnTo>
                    <a:pt x="219" y="8135"/>
                  </a:lnTo>
                  <a:lnTo>
                    <a:pt x="317" y="8403"/>
                  </a:lnTo>
                  <a:lnTo>
                    <a:pt x="439" y="8622"/>
                  </a:lnTo>
                  <a:lnTo>
                    <a:pt x="609" y="8865"/>
                  </a:lnTo>
                  <a:lnTo>
                    <a:pt x="780" y="9060"/>
                  </a:lnTo>
                  <a:lnTo>
                    <a:pt x="950" y="9255"/>
                  </a:lnTo>
                  <a:lnTo>
                    <a:pt x="1145" y="9401"/>
                  </a:lnTo>
                  <a:lnTo>
                    <a:pt x="1364" y="9547"/>
                  </a:lnTo>
                  <a:lnTo>
                    <a:pt x="1608" y="9669"/>
                  </a:lnTo>
                  <a:lnTo>
                    <a:pt x="1851" y="9766"/>
                  </a:lnTo>
                  <a:lnTo>
                    <a:pt x="2095" y="9840"/>
                  </a:lnTo>
                  <a:lnTo>
                    <a:pt x="2363" y="9888"/>
                  </a:lnTo>
                  <a:lnTo>
                    <a:pt x="2606" y="9913"/>
                  </a:lnTo>
                  <a:lnTo>
                    <a:pt x="2606" y="9913"/>
                  </a:lnTo>
                  <a:lnTo>
                    <a:pt x="2972" y="9888"/>
                  </a:lnTo>
                  <a:lnTo>
                    <a:pt x="3337" y="9791"/>
                  </a:lnTo>
                  <a:lnTo>
                    <a:pt x="3678" y="9669"/>
                  </a:lnTo>
                  <a:lnTo>
                    <a:pt x="3994" y="9474"/>
                  </a:lnTo>
                  <a:lnTo>
                    <a:pt x="3994" y="9474"/>
                  </a:lnTo>
                  <a:lnTo>
                    <a:pt x="4141" y="9377"/>
                  </a:lnTo>
                  <a:lnTo>
                    <a:pt x="4287" y="9304"/>
                  </a:lnTo>
                  <a:lnTo>
                    <a:pt x="4433" y="9279"/>
                  </a:lnTo>
                  <a:lnTo>
                    <a:pt x="4579" y="9231"/>
                  </a:lnTo>
                  <a:lnTo>
                    <a:pt x="4896" y="9206"/>
                  </a:lnTo>
                  <a:lnTo>
                    <a:pt x="5261" y="9206"/>
                  </a:lnTo>
                  <a:lnTo>
                    <a:pt x="5261" y="9206"/>
                  </a:lnTo>
                  <a:lnTo>
                    <a:pt x="5626" y="9206"/>
                  </a:lnTo>
                  <a:lnTo>
                    <a:pt x="5943" y="9231"/>
                  </a:lnTo>
                  <a:lnTo>
                    <a:pt x="6089" y="9279"/>
                  </a:lnTo>
                  <a:lnTo>
                    <a:pt x="6235" y="9304"/>
                  </a:lnTo>
                  <a:lnTo>
                    <a:pt x="6381" y="9377"/>
                  </a:lnTo>
                  <a:lnTo>
                    <a:pt x="6527" y="9474"/>
                  </a:lnTo>
                  <a:lnTo>
                    <a:pt x="6527" y="9474"/>
                  </a:lnTo>
                  <a:lnTo>
                    <a:pt x="6844" y="9669"/>
                  </a:lnTo>
                  <a:lnTo>
                    <a:pt x="7185" y="9791"/>
                  </a:lnTo>
                  <a:lnTo>
                    <a:pt x="7550" y="9888"/>
                  </a:lnTo>
                  <a:lnTo>
                    <a:pt x="7916" y="9913"/>
                  </a:lnTo>
                  <a:lnTo>
                    <a:pt x="7916" y="9913"/>
                  </a:lnTo>
                  <a:lnTo>
                    <a:pt x="8184" y="9888"/>
                  </a:lnTo>
                  <a:lnTo>
                    <a:pt x="8427" y="9840"/>
                  </a:lnTo>
                  <a:lnTo>
                    <a:pt x="8671" y="9766"/>
                  </a:lnTo>
                  <a:lnTo>
                    <a:pt x="8914" y="9669"/>
                  </a:lnTo>
                  <a:lnTo>
                    <a:pt x="9158" y="9547"/>
                  </a:lnTo>
                  <a:lnTo>
                    <a:pt x="9377" y="9401"/>
                  </a:lnTo>
                  <a:lnTo>
                    <a:pt x="9572" y="9255"/>
                  </a:lnTo>
                  <a:lnTo>
                    <a:pt x="9742" y="9060"/>
                  </a:lnTo>
                  <a:lnTo>
                    <a:pt x="9913" y="8865"/>
                  </a:lnTo>
                  <a:lnTo>
                    <a:pt x="10083" y="8622"/>
                  </a:lnTo>
                  <a:lnTo>
                    <a:pt x="10205" y="8403"/>
                  </a:lnTo>
                  <a:lnTo>
                    <a:pt x="10302" y="8135"/>
                  </a:lnTo>
                  <a:lnTo>
                    <a:pt x="10400" y="7867"/>
                  </a:lnTo>
                  <a:lnTo>
                    <a:pt x="10473" y="7599"/>
                  </a:lnTo>
                  <a:lnTo>
                    <a:pt x="10497" y="7307"/>
                  </a:lnTo>
                  <a:lnTo>
                    <a:pt x="10522" y="7014"/>
                  </a:lnTo>
                  <a:lnTo>
                    <a:pt x="10522" y="7014"/>
                  </a:lnTo>
                  <a:lnTo>
                    <a:pt x="10497" y="6722"/>
                  </a:lnTo>
                  <a:lnTo>
                    <a:pt x="10449" y="6405"/>
                  </a:lnTo>
                  <a:lnTo>
                    <a:pt x="10375" y="6113"/>
                  </a:lnTo>
                  <a:lnTo>
                    <a:pt x="10278" y="5821"/>
                  </a:lnTo>
                  <a:lnTo>
                    <a:pt x="10156" y="5553"/>
                  </a:lnTo>
                  <a:lnTo>
                    <a:pt x="10010" y="5310"/>
                  </a:lnTo>
                  <a:lnTo>
                    <a:pt x="9815" y="5066"/>
                  </a:lnTo>
                  <a:lnTo>
                    <a:pt x="9620" y="4847"/>
                  </a:lnTo>
                  <a:lnTo>
                    <a:pt x="9620" y="4847"/>
                  </a:lnTo>
                  <a:lnTo>
                    <a:pt x="9206" y="4457"/>
                  </a:lnTo>
                  <a:lnTo>
                    <a:pt x="8792" y="4092"/>
                  </a:lnTo>
                  <a:lnTo>
                    <a:pt x="8622" y="3897"/>
                  </a:lnTo>
                  <a:lnTo>
                    <a:pt x="8427" y="3678"/>
                  </a:lnTo>
                  <a:lnTo>
                    <a:pt x="8281" y="3434"/>
                  </a:lnTo>
                  <a:lnTo>
                    <a:pt x="8135" y="3191"/>
                  </a:lnTo>
                  <a:lnTo>
                    <a:pt x="8135" y="319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2"/>
          <p:cNvGrpSpPr/>
          <p:nvPr/>
        </p:nvGrpSpPr>
        <p:grpSpPr>
          <a:xfrm>
            <a:off x="3153705" y="381117"/>
            <a:ext cx="387933" cy="345971"/>
            <a:chOff x="3927500" y="301425"/>
            <a:chExt cx="461550" cy="411625"/>
          </a:xfrm>
        </p:grpSpPr>
        <p:sp>
          <p:nvSpPr>
            <p:cNvPr id="1141" name="Google Shape;1141;p52"/>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2"/>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2"/>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2"/>
            <p:cNvSpPr/>
            <p:nvPr/>
          </p:nvSpPr>
          <p:spPr>
            <a:xfrm>
              <a:off x="4295850" y="442075"/>
              <a:ext cx="46300" cy="26225"/>
            </a:xfrm>
            <a:custGeom>
              <a:avLst/>
              <a:gdLst/>
              <a:ahLst/>
              <a:cxnLst/>
              <a:rect l="l" t="t" r="r" b="b"/>
              <a:pathLst>
                <a:path w="1852" h="1049" fill="none" extrusionOk="0">
                  <a:moveTo>
                    <a:pt x="1" y="1"/>
                  </a:moveTo>
                  <a:lnTo>
                    <a:pt x="1852" y="1048"/>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2"/>
            <p:cNvSpPr/>
            <p:nvPr/>
          </p:nvSpPr>
          <p:spPr>
            <a:xfrm>
              <a:off x="4296475" y="415900"/>
              <a:ext cx="45075" cy="78575"/>
            </a:xfrm>
            <a:custGeom>
              <a:avLst/>
              <a:gdLst/>
              <a:ahLst/>
              <a:cxnLst/>
              <a:rect l="l" t="t" r="r" b="b"/>
              <a:pathLst>
                <a:path w="1803" h="3143" fill="none" extrusionOk="0">
                  <a:moveTo>
                    <a:pt x="1802" y="1"/>
                  </a:moveTo>
                  <a:lnTo>
                    <a:pt x="0" y="3142"/>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2"/>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2"/>
            <p:cNvSpPr/>
            <p:nvPr/>
          </p:nvSpPr>
          <p:spPr>
            <a:xfrm>
              <a:off x="3970725" y="558375"/>
              <a:ext cx="1850" cy="12200"/>
            </a:xfrm>
            <a:custGeom>
              <a:avLst/>
              <a:gdLst/>
              <a:ahLst/>
              <a:cxnLst/>
              <a:rect l="l" t="t" r="r" b="b"/>
              <a:pathLst>
                <a:path w="74" h="488" fill="none" extrusionOk="0">
                  <a:moveTo>
                    <a:pt x="0" y="488"/>
                  </a:moveTo>
                  <a:lnTo>
                    <a:pt x="73"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2"/>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2"/>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2"/>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2"/>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2"/>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2"/>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2"/>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2"/>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2"/>
            <p:cNvSpPr/>
            <p:nvPr/>
          </p:nvSpPr>
          <p:spPr>
            <a:xfrm>
              <a:off x="4141800" y="502975"/>
              <a:ext cx="3700" cy="11600"/>
            </a:xfrm>
            <a:custGeom>
              <a:avLst/>
              <a:gdLst/>
              <a:ahLst/>
              <a:cxnLst/>
              <a:rect l="l" t="t" r="r" b="b"/>
              <a:pathLst>
                <a:path w="148" h="464" fill="none" extrusionOk="0">
                  <a:moveTo>
                    <a:pt x="1" y="0"/>
                  </a:moveTo>
                  <a:lnTo>
                    <a:pt x="147" y="46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2"/>
            <p:cNvSpPr/>
            <p:nvPr/>
          </p:nvSpPr>
          <p:spPr>
            <a:xfrm>
              <a:off x="4150950" y="533425"/>
              <a:ext cx="3675" cy="11575"/>
            </a:xfrm>
            <a:custGeom>
              <a:avLst/>
              <a:gdLst/>
              <a:ahLst/>
              <a:cxnLst/>
              <a:rect l="l" t="t" r="r" b="b"/>
              <a:pathLst>
                <a:path w="147" h="463" fill="none" extrusionOk="0">
                  <a:moveTo>
                    <a:pt x="0" y="0"/>
                  </a:moveTo>
                  <a:lnTo>
                    <a:pt x="146" y="46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2"/>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2"/>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2"/>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2"/>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2"/>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2"/>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2"/>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2"/>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2"/>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2"/>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2"/>
          <p:cNvGrpSpPr/>
          <p:nvPr/>
        </p:nvGrpSpPr>
        <p:grpSpPr>
          <a:xfrm>
            <a:off x="5441252" y="387778"/>
            <a:ext cx="332670" cy="332670"/>
            <a:chOff x="6649150" y="309350"/>
            <a:chExt cx="395800" cy="395800"/>
          </a:xfrm>
        </p:grpSpPr>
        <p:sp>
          <p:nvSpPr>
            <p:cNvPr id="1169" name="Google Shape;1169;p52"/>
            <p:cNvSpPr/>
            <p:nvPr/>
          </p:nvSpPr>
          <p:spPr>
            <a:xfrm>
              <a:off x="6649150" y="309350"/>
              <a:ext cx="395800" cy="395800"/>
            </a:xfrm>
            <a:custGeom>
              <a:avLst/>
              <a:gdLst/>
              <a:ahLst/>
              <a:cxnLst/>
              <a:rect l="l" t="t" r="r" b="b"/>
              <a:pathLst>
                <a:path w="15832" h="15832" fill="none" extrusionOk="0">
                  <a:moveTo>
                    <a:pt x="7916" y="1"/>
                  </a:moveTo>
                  <a:lnTo>
                    <a:pt x="7916" y="1"/>
                  </a:lnTo>
                  <a:lnTo>
                    <a:pt x="7502" y="25"/>
                  </a:lnTo>
                  <a:lnTo>
                    <a:pt x="7112" y="49"/>
                  </a:lnTo>
                  <a:lnTo>
                    <a:pt x="6723" y="98"/>
                  </a:lnTo>
                  <a:lnTo>
                    <a:pt x="6333" y="171"/>
                  </a:lnTo>
                  <a:lnTo>
                    <a:pt x="5943" y="244"/>
                  </a:lnTo>
                  <a:lnTo>
                    <a:pt x="5553" y="366"/>
                  </a:lnTo>
                  <a:lnTo>
                    <a:pt x="5188" y="488"/>
                  </a:lnTo>
                  <a:lnTo>
                    <a:pt x="4847" y="634"/>
                  </a:lnTo>
                  <a:lnTo>
                    <a:pt x="4482" y="780"/>
                  </a:lnTo>
                  <a:lnTo>
                    <a:pt x="4141" y="950"/>
                  </a:lnTo>
                  <a:lnTo>
                    <a:pt x="3824" y="1145"/>
                  </a:lnTo>
                  <a:lnTo>
                    <a:pt x="3483" y="1364"/>
                  </a:lnTo>
                  <a:lnTo>
                    <a:pt x="3191" y="1584"/>
                  </a:lnTo>
                  <a:lnTo>
                    <a:pt x="2874" y="1803"/>
                  </a:lnTo>
                  <a:lnTo>
                    <a:pt x="2607" y="2071"/>
                  </a:lnTo>
                  <a:lnTo>
                    <a:pt x="2314" y="2314"/>
                  </a:lnTo>
                  <a:lnTo>
                    <a:pt x="2071" y="2607"/>
                  </a:lnTo>
                  <a:lnTo>
                    <a:pt x="1803" y="2874"/>
                  </a:lnTo>
                  <a:lnTo>
                    <a:pt x="1584" y="3191"/>
                  </a:lnTo>
                  <a:lnTo>
                    <a:pt x="1364" y="3483"/>
                  </a:lnTo>
                  <a:lnTo>
                    <a:pt x="1145" y="3824"/>
                  </a:lnTo>
                  <a:lnTo>
                    <a:pt x="950" y="4141"/>
                  </a:lnTo>
                  <a:lnTo>
                    <a:pt x="780" y="4482"/>
                  </a:lnTo>
                  <a:lnTo>
                    <a:pt x="634" y="4847"/>
                  </a:lnTo>
                  <a:lnTo>
                    <a:pt x="488" y="5188"/>
                  </a:lnTo>
                  <a:lnTo>
                    <a:pt x="366" y="5553"/>
                  </a:lnTo>
                  <a:lnTo>
                    <a:pt x="244" y="5943"/>
                  </a:lnTo>
                  <a:lnTo>
                    <a:pt x="171" y="6333"/>
                  </a:lnTo>
                  <a:lnTo>
                    <a:pt x="98" y="6722"/>
                  </a:lnTo>
                  <a:lnTo>
                    <a:pt x="49" y="7112"/>
                  </a:lnTo>
                  <a:lnTo>
                    <a:pt x="25" y="7502"/>
                  </a:lnTo>
                  <a:lnTo>
                    <a:pt x="1" y="7916"/>
                  </a:lnTo>
                  <a:lnTo>
                    <a:pt x="1" y="7916"/>
                  </a:lnTo>
                  <a:lnTo>
                    <a:pt x="25" y="8330"/>
                  </a:lnTo>
                  <a:lnTo>
                    <a:pt x="49" y="8720"/>
                  </a:lnTo>
                  <a:lnTo>
                    <a:pt x="98" y="9109"/>
                  </a:lnTo>
                  <a:lnTo>
                    <a:pt x="171" y="9499"/>
                  </a:lnTo>
                  <a:lnTo>
                    <a:pt x="244" y="9889"/>
                  </a:lnTo>
                  <a:lnTo>
                    <a:pt x="366" y="10278"/>
                  </a:lnTo>
                  <a:lnTo>
                    <a:pt x="488" y="10644"/>
                  </a:lnTo>
                  <a:lnTo>
                    <a:pt x="634" y="10985"/>
                  </a:lnTo>
                  <a:lnTo>
                    <a:pt x="780" y="11350"/>
                  </a:lnTo>
                  <a:lnTo>
                    <a:pt x="950" y="11691"/>
                  </a:lnTo>
                  <a:lnTo>
                    <a:pt x="1145" y="12008"/>
                  </a:lnTo>
                  <a:lnTo>
                    <a:pt x="1364" y="12348"/>
                  </a:lnTo>
                  <a:lnTo>
                    <a:pt x="1584" y="12641"/>
                  </a:lnTo>
                  <a:lnTo>
                    <a:pt x="1803" y="12957"/>
                  </a:lnTo>
                  <a:lnTo>
                    <a:pt x="2071" y="13225"/>
                  </a:lnTo>
                  <a:lnTo>
                    <a:pt x="2314" y="13518"/>
                  </a:lnTo>
                  <a:lnTo>
                    <a:pt x="2607" y="13761"/>
                  </a:lnTo>
                  <a:lnTo>
                    <a:pt x="2874" y="14029"/>
                  </a:lnTo>
                  <a:lnTo>
                    <a:pt x="3191" y="14248"/>
                  </a:lnTo>
                  <a:lnTo>
                    <a:pt x="3483" y="14467"/>
                  </a:lnTo>
                  <a:lnTo>
                    <a:pt x="3824" y="14687"/>
                  </a:lnTo>
                  <a:lnTo>
                    <a:pt x="4141" y="14881"/>
                  </a:lnTo>
                  <a:lnTo>
                    <a:pt x="4482" y="15052"/>
                  </a:lnTo>
                  <a:lnTo>
                    <a:pt x="4847" y="15198"/>
                  </a:lnTo>
                  <a:lnTo>
                    <a:pt x="5188" y="15344"/>
                  </a:lnTo>
                  <a:lnTo>
                    <a:pt x="5553" y="15466"/>
                  </a:lnTo>
                  <a:lnTo>
                    <a:pt x="5943" y="15588"/>
                  </a:lnTo>
                  <a:lnTo>
                    <a:pt x="6333" y="15661"/>
                  </a:lnTo>
                  <a:lnTo>
                    <a:pt x="6723" y="15734"/>
                  </a:lnTo>
                  <a:lnTo>
                    <a:pt x="7112" y="15783"/>
                  </a:lnTo>
                  <a:lnTo>
                    <a:pt x="7502" y="15807"/>
                  </a:lnTo>
                  <a:lnTo>
                    <a:pt x="7916" y="15831"/>
                  </a:lnTo>
                  <a:lnTo>
                    <a:pt x="7916" y="15831"/>
                  </a:lnTo>
                  <a:lnTo>
                    <a:pt x="8330" y="15807"/>
                  </a:lnTo>
                  <a:lnTo>
                    <a:pt x="8720" y="15783"/>
                  </a:lnTo>
                  <a:lnTo>
                    <a:pt x="9109" y="15734"/>
                  </a:lnTo>
                  <a:lnTo>
                    <a:pt x="9499" y="15661"/>
                  </a:lnTo>
                  <a:lnTo>
                    <a:pt x="9889" y="15588"/>
                  </a:lnTo>
                  <a:lnTo>
                    <a:pt x="10278" y="15466"/>
                  </a:lnTo>
                  <a:lnTo>
                    <a:pt x="10644" y="15344"/>
                  </a:lnTo>
                  <a:lnTo>
                    <a:pt x="10985" y="15198"/>
                  </a:lnTo>
                  <a:lnTo>
                    <a:pt x="11350" y="15052"/>
                  </a:lnTo>
                  <a:lnTo>
                    <a:pt x="11691" y="14881"/>
                  </a:lnTo>
                  <a:lnTo>
                    <a:pt x="12008" y="14687"/>
                  </a:lnTo>
                  <a:lnTo>
                    <a:pt x="12349" y="14467"/>
                  </a:lnTo>
                  <a:lnTo>
                    <a:pt x="12641" y="14248"/>
                  </a:lnTo>
                  <a:lnTo>
                    <a:pt x="12957" y="14029"/>
                  </a:lnTo>
                  <a:lnTo>
                    <a:pt x="13225" y="13761"/>
                  </a:lnTo>
                  <a:lnTo>
                    <a:pt x="13518" y="13518"/>
                  </a:lnTo>
                  <a:lnTo>
                    <a:pt x="13761" y="13225"/>
                  </a:lnTo>
                  <a:lnTo>
                    <a:pt x="14029" y="12957"/>
                  </a:lnTo>
                  <a:lnTo>
                    <a:pt x="14248" y="12641"/>
                  </a:lnTo>
                  <a:lnTo>
                    <a:pt x="14467" y="12348"/>
                  </a:lnTo>
                  <a:lnTo>
                    <a:pt x="14687" y="12008"/>
                  </a:lnTo>
                  <a:lnTo>
                    <a:pt x="14881" y="11691"/>
                  </a:lnTo>
                  <a:lnTo>
                    <a:pt x="15052" y="11350"/>
                  </a:lnTo>
                  <a:lnTo>
                    <a:pt x="15198" y="10985"/>
                  </a:lnTo>
                  <a:lnTo>
                    <a:pt x="15344" y="10644"/>
                  </a:lnTo>
                  <a:lnTo>
                    <a:pt x="15466" y="10278"/>
                  </a:lnTo>
                  <a:lnTo>
                    <a:pt x="15588" y="9889"/>
                  </a:lnTo>
                  <a:lnTo>
                    <a:pt x="15661" y="9499"/>
                  </a:lnTo>
                  <a:lnTo>
                    <a:pt x="15734" y="9109"/>
                  </a:lnTo>
                  <a:lnTo>
                    <a:pt x="15783" y="8720"/>
                  </a:lnTo>
                  <a:lnTo>
                    <a:pt x="15807" y="8330"/>
                  </a:lnTo>
                  <a:lnTo>
                    <a:pt x="15831" y="7916"/>
                  </a:lnTo>
                  <a:lnTo>
                    <a:pt x="15831" y="7916"/>
                  </a:lnTo>
                  <a:lnTo>
                    <a:pt x="15807" y="7502"/>
                  </a:lnTo>
                  <a:lnTo>
                    <a:pt x="15783" y="7112"/>
                  </a:lnTo>
                  <a:lnTo>
                    <a:pt x="15734" y="6722"/>
                  </a:lnTo>
                  <a:lnTo>
                    <a:pt x="15661" y="6333"/>
                  </a:lnTo>
                  <a:lnTo>
                    <a:pt x="15588" y="5943"/>
                  </a:lnTo>
                  <a:lnTo>
                    <a:pt x="15466" y="5553"/>
                  </a:lnTo>
                  <a:lnTo>
                    <a:pt x="15344" y="5188"/>
                  </a:lnTo>
                  <a:lnTo>
                    <a:pt x="15198" y="4847"/>
                  </a:lnTo>
                  <a:lnTo>
                    <a:pt x="15052" y="4482"/>
                  </a:lnTo>
                  <a:lnTo>
                    <a:pt x="14881" y="4141"/>
                  </a:lnTo>
                  <a:lnTo>
                    <a:pt x="14687" y="3824"/>
                  </a:lnTo>
                  <a:lnTo>
                    <a:pt x="14467" y="3483"/>
                  </a:lnTo>
                  <a:lnTo>
                    <a:pt x="14248" y="3191"/>
                  </a:lnTo>
                  <a:lnTo>
                    <a:pt x="14029" y="2874"/>
                  </a:lnTo>
                  <a:lnTo>
                    <a:pt x="13761" y="2607"/>
                  </a:lnTo>
                  <a:lnTo>
                    <a:pt x="13518" y="2314"/>
                  </a:lnTo>
                  <a:lnTo>
                    <a:pt x="13225" y="2071"/>
                  </a:lnTo>
                  <a:lnTo>
                    <a:pt x="12957" y="1803"/>
                  </a:lnTo>
                  <a:lnTo>
                    <a:pt x="12641" y="1584"/>
                  </a:lnTo>
                  <a:lnTo>
                    <a:pt x="12349" y="1364"/>
                  </a:lnTo>
                  <a:lnTo>
                    <a:pt x="12008" y="1145"/>
                  </a:lnTo>
                  <a:lnTo>
                    <a:pt x="11691" y="950"/>
                  </a:lnTo>
                  <a:lnTo>
                    <a:pt x="11350" y="780"/>
                  </a:lnTo>
                  <a:lnTo>
                    <a:pt x="10985" y="634"/>
                  </a:lnTo>
                  <a:lnTo>
                    <a:pt x="10644" y="488"/>
                  </a:lnTo>
                  <a:lnTo>
                    <a:pt x="10278" y="366"/>
                  </a:lnTo>
                  <a:lnTo>
                    <a:pt x="9889" y="244"/>
                  </a:lnTo>
                  <a:lnTo>
                    <a:pt x="9499" y="171"/>
                  </a:lnTo>
                  <a:lnTo>
                    <a:pt x="9109" y="98"/>
                  </a:lnTo>
                  <a:lnTo>
                    <a:pt x="8720" y="49"/>
                  </a:lnTo>
                  <a:lnTo>
                    <a:pt x="8330" y="25"/>
                  </a:lnTo>
                  <a:lnTo>
                    <a:pt x="7916" y="1"/>
                  </a:lnTo>
                  <a:lnTo>
                    <a:pt x="7916" y="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2"/>
            <p:cNvSpPr/>
            <p:nvPr/>
          </p:nvSpPr>
          <p:spPr>
            <a:xfrm>
              <a:off x="6673500" y="333700"/>
              <a:ext cx="347100" cy="347100"/>
            </a:xfrm>
            <a:custGeom>
              <a:avLst/>
              <a:gdLst/>
              <a:ahLst/>
              <a:cxnLst/>
              <a:rect l="l" t="t" r="r" b="b"/>
              <a:pathLst>
                <a:path w="13884" h="13884" fill="none" extrusionOk="0">
                  <a:moveTo>
                    <a:pt x="6942" y="13883"/>
                  </a:moveTo>
                  <a:lnTo>
                    <a:pt x="6942" y="13883"/>
                  </a:lnTo>
                  <a:lnTo>
                    <a:pt x="6577" y="13883"/>
                  </a:lnTo>
                  <a:lnTo>
                    <a:pt x="6236" y="13834"/>
                  </a:lnTo>
                  <a:lnTo>
                    <a:pt x="5895" y="13810"/>
                  </a:lnTo>
                  <a:lnTo>
                    <a:pt x="5554" y="13737"/>
                  </a:lnTo>
                  <a:lnTo>
                    <a:pt x="5213" y="13664"/>
                  </a:lnTo>
                  <a:lnTo>
                    <a:pt x="4872" y="13566"/>
                  </a:lnTo>
                  <a:lnTo>
                    <a:pt x="4555" y="13469"/>
                  </a:lnTo>
                  <a:lnTo>
                    <a:pt x="4239" y="13323"/>
                  </a:lnTo>
                  <a:lnTo>
                    <a:pt x="3946" y="13201"/>
                  </a:lnTo>
                  <a:lnTo>
                    <a:pt x="3630" y="13031"/>
                  </a:lnTo>
                  <a:lnTo>
                    <a:pt x="3337" y="12884"/>
                  </a:lnTo>
                  <a:lnTo>
                    <a:pt x="3069" y="12690"/>
                  </a:lnTo>
                  <a:lnTo>
                    <a:pt x="2802" y="12495"/>
                  </a:lnTo>
                  <a:lnTo>
                    <a:pt x="2534" y="12300"/>
                  </a:lnTo>
                  <a:lnTo>
                    <a:pt x="2290" y="12081"/>
                  </a:lnTo>
                  <a:lnTo>
                    <a:pt x="2047" y="11837"/>
                  </a:lnTo>
                  <a:lnTo>
                    <a:pt x="1803" y="11594"/>
                  </a:lnTo>
                  <a:lnTo>
                    <a:pt x="1584" y="11350"/>
                  </a:lnTo>
                  <a:lnTo>
                    <a:pt x="1389" y="11082"/>
                  </a:lnTo>
                  <a:lnTo>
                    <a:pt x="1194" y="10814"/>
                  </a:lnTo>
                  <a:lnTo>
                    <a:pt x="999" y="10546"/>
                  </a:lnTo>
                  <a:lnTo>
                    <a:pt x="853" y="10254"/>
                  </a:lnTo>
                  <a:lnTo>
                    <a:pt x="683" y="9938"/>
                  </a:lnTo>
                  <a:lnTo>
                    <a:pt x="561" y="9645"/>
                  </a:lnTo>
                  <a:lnTo>
                    <a:pt x="415" y="9329"/>
                  </a:lnTo>
                  <a:lnTo>
                    <a:pt x="317" y="9012"/>
                  </a:lnTo>
                  <a:lnTo>
                    <a:pt x="220" y="8671"/>
                  </a:lnTo>
                  <a:lnTo>
                    <a:pt x="147" y="8330"/>
                  </a:lnTo>
                  <a:lnTo>
                    <a:pt x="74" y="7989"/>
                  </a:lnTo>
                  <a:lnTo>
                    <a:pt x="49" y="7648"/>
                  </a:lnTo>
                  <a:lnTo>
                    <a:pt x="1" y="7307"/>
                  </a:lnTo>
                  <a:lnTo>
                    <a:pt x="1" y="6942"/>
                  </a:lnTo>
                  <a:lnTo>
                    <a:pt x="1" y="6942"/>
                  </a:lnTo>
                  <a:lnTo>
                    <a:pt x="1" y="6577"/>
                  </a:lnTo>
                  <a:lnTo>
                    <a:pt x="49" y="6236"/>
                  </a:lnTo>
                  <a:lnTo>
                    <a:pt x="74" y="5895"/>
                  </a:lnTo>
                  <a:lnTo>
                    <a:pt x="147" y="5554"/>
                  </a:lnTo>
                  <a:lnTo>
                    <a:pt x="220" y="5213"/>
                  </a:lnTo>
                  <a:lnTo>
                    <a:pt x="317" y="4872"/>
                  </a:lnTo>
                  <a:lnTo>
                    <a:pt x="415" y="4555"/>
                  </a:lnTo>
                  <a:lnTo>
                    <a:pt x="561" y="4238"/>
                  </a:lnTo>
                  <a:lnTo>
                    <a:pt x="683" y="3946"/>
                  </a:lnTo>
                  <a:lnTo>
                    <a:pt x="853" y="3630"/>
                  </a:lnTo>
                  <a:lnTo>
                    <a:pt x="999" y="3337"/>
                  </a:lnTo>
                  <a:lnTo>
                    <a:pt x="1194" y="3069"/>
                  </a:lnTo>
                  <a:lnTo>
                    <a:pt x="1389" y="2802"/>
                  </a:lnTo>
                  <a:lnTo>
                    <a:pt x="1584" y="2534"/>
                  </a:lnTo>
                  <a:lnTo>
                    <a:pt x="1803" y="2290"/>
                  </a:lnTo>
                  <a:lnTo>
                    <a:pt x="2047" y="2047"/>
                  </a:lnTo>
                  <a:lnTo>
                    <a:pt x="2290" y="1803"/>
                  </a:lnTo>
                  <a:lnTo>
                    <a:pt x="2534" y="1584"/>
                  </a:lnTo>
                  <a:lnTo>
                    <a:pt x="2802" y="1389"/>
                  </a:lnTo>
                  <a:lnTo>
                    <a:pt x="3069" y="1194"/>
                  </a:lnTo>
                  <a:lnTo>
                    <a:pt x="3337" y="999"/>
                  </a:lnTo>
                  <a:lnTo>
                    <a:pt x="3630" y="853"/>
                  </a:lnTo>
                  <a:lnTo>
                    <a:pt x="3946" y="683"/>
                  </a:lnTo>
                  <a:lnTo>
                    <a:pt x="4239" y="561"/>
                  </a:lnTo>
                  <a:lnTo>
                    <a:pt x="4555" y="415"/>
                  </a:lnTo>
                  <a:lnTo>
                    <a:pt x="4872" y="317"/>
                  </a:lnTo>
                  <a:lnTo>
                    <a:pt x="5213" y="220"/>
                  </a:lnTo>
                  <a:lnTo>
                    <a:pt x="5554" y="147"/>
                  </a:lnTo>
                  <a:lnTo>
                    <a:pt x="5895" y="74"/>
                  </a:lnTo>
                  <a:lnTo>
                    <a:pt x="6236" y="49"/>
                  </a:lnTo>
                  <a:lnTo>
                    <a:pt x="6577" y="1"/>
                  </a:lnTo>
                  <a:lnTo>
                    <a:pt x="6942" y="1"/>
                  </a:lnTo>
                  <a:lnTo>
                    <a:pt x="6942" y="1"/>
                  </a:lnTo>
                  <a:lnTo>
                    <a:pt x="7307" y="1"/>
                  </a:lnTo>
                  <a:lnTo>
                    <a:pt x="7648" y="49"/>
                  </a:lnTo>
                  <a:lnTo>
                    <a:pt x="7989" y="74"/>
                  </a:lnTo>
                  <a:lnTo>
                    <a:pt x="8330" y="147"/>
                  </a:lnTo>
                  <a:lnTo>
                    <a:pt x="8671" y="220"/>
                  </a:lnTo>
                  <a:lnTo>
                    <a:pt x="9012" y="317"/>
                  </a:lnTo>
                  <a:lnTo>
                    <a:pt x="9329" y="415"/>
                  </a:lnTo>
                  <a:lnTo>
                    <a:pt x="9645" y="561"/>
                  </a:lnTo>
                  <a:lnTo>
                    <a:pt x="9938" y="683"/>
                  </a:lnTo>
                  <a:lnTo>
                    <a:pt x="10254" y="853"/>
                  </a:lnTo>
                  <a:lnTo>
                    <a:pt x="10546" y="999"/>
                  </a:lnTo>
                  <a:lnTo>
                    <a:pt x="10814" y="1194"/>
                  </a:lnTo>
                  <a:lnTo>
                    <a:pt x="11082" y="1389"/>
                  </a:lnTo>
                  <a:lnTo>
                    <a:pt x="11350" y="1584"/>
                  </a:lnTo>
                  <a:lnTo>
                    <a:pt x="11594" y="1803"/>
                  </a:lnTo>
                  <a:lnTo>
                    <a:pt x="11837" y="2047"/>
                  </a:lnTo>
                  <a:lnTo>
                    <a:pt x="12081" y="2290"/>
                  </a:lnTo>
                  <a:lnTo>
                    <a:pt x="12300" y="2534"/>
                  </a:lnTo>
                  <a:lnTo>
                    <a:pt x="12495" y="2802"/>
                  </a:lnTo>
                  <a:lnTo>
                    <a:pt x="12690" y="3069"/>
                  </a:lnTo>
                  <a:lnTo>
                    <a:pt x="12885" y="3337"/>
                  </a:lnTo>
                  <a:lnTo>
                    <a:pt x="13031" y="3630"/>
                  </a:lnTo>
                  <a:lnTo>
                    <a:pt x="13201" y="3946"/>
                  </a:lnTo>
                  <a:lnTo>
                    <a:pt x="13323" y="4238"/>
                  </a:lnTo>
                  <a:lnTo>
                    <a:pt x="13469" y="4555"/>
                  </a:lnTo>
                  <a:lnTo>
                    <a:pt x="13566" y="4872"/>
                  </a:lnTo>
                  <a:lnTo>
                    <a:pt x="13664" y="5213"/>
                  </a:lnTo>
                  <a:lnTo>
                    <a:pt x="13737" y="5554"/>
                  </a:lnTo>
                  <a:lnTo>
                    <a:pt x="13810" y="5895"/>
                  </a:lnTo>
                  <a:lnTo>
                    <a:pt x="13834" y="6236"/>
                  </a:lnTo>
                  <a:lnTo>
                    <a:pt x="13883" y="6577"/>
                  </a:lnTo>
                  <a:lnTo>
                    <a:pt x="13883" y="6942"/>
                  </a:lnTo>
                  <a:lnTo>
                    <a:pt x="13883" y="6942"/>
                  </a:lnTo>
                  <a:lnTo>
                    <a:pt x="13883" y="7307"/>
                  </a:lnTo>
                  <a:lnTo>
                    <a:pt x="13834" y="7648"/>
                  </a:lnTo>
                  <a:lnTo>
                    <a:pt x="13810" y="7989"/>
                  </a:lnTo>
                  <a:lnTo>
                    <a:pt x="13737" y="8330"/>
                  </a:lnTo>
                  <a:lnTo>
                    <a:pt x="13664" y="8671"/>
                  </a:lnTo>
                  <a:lnTo>
                    <a:pt x="13566" y="9012"/>
                  </a:lnTo>
                  <a:lnTo>
                    <a:pt x="13469" y="9329"/>
                  </a:lnTo>
                  <a:lnTo>
                    <a:pt x="13323" y="9645"/>
                  </a:lnTo>
                  <a:lnTo>
                    <a:pt x="13201" y="9938"/>
                  </a:lnTo>
                  <a:lnTo>
                    <a:pt x="13031" y="10254"/>
                  </a:lnTo>
                  <a:lnTo>
                    <a:pt x="12885" y="10546"/>
                  </a:lnTo>
                  <a:lnTo>
                    <a:pt x="12690" y="10814"/>
                  </a:lnTo>
                  <a:lnTo>
                    <a:pt x="12495" y="11082"/>
                  </a:lnTo>
                  <a:lnTo>
                    <a:pt x="12300" y="11350"/>
                  </a:lnTo>
                  <a:lnTo>
                    <a:pt x="12081" y="11594"/>
                  </a:lnTo>
                  <a:lnTo>
                    <a:pt x="11837" y="11837"/>
                  </a:lnTo>
                  <a:lnTo>
                    <a:pt x="11594" y="12081"/>
                  </a:lnTo>
                  <a:lnTo>
                    <a:pt x="11350" y="12300"/>
                  </a:lnTo>
                  <a:lnTo>
                    <a:pt x="11082" y="12495"/>
                  </a:lnTo>
                  <a:lnTo>
                    <a:pt x="10814" y="12690"/>
                  </a:lnTo>
                  <a:lnTo>
                    <a:pt x="10546" y="12884"/>
                  </a:lnTo>
                  <a:lnTo>
                    <a:pt x="10254" y="13031"/>
                  </a:lnTo>
                  <a:lnTo>
                    <a:pt x="9938" y="13201"/>
                  </a:lnTo>
                  <a:lnTo>
                    <a:pt x="9645" y="13323"/>
                  </a:lnTo>
                  <a:lnTo>
                    <a:pt x="9329" y="13469"/>
                  </a:lnTo>
                  <a:lnTo>
                    <a:pt x="9012" y="13566"/>
                  </a:lnTo>
                  <a:lnTo>
                    <a:pt x="8671" y="13664"/>
                  </a:lnTo>
                  <a:lnTo>
                    <a:pt x="8330" y="13737"/>
                  </a:lnTo>
                  <a:lnTo>
                    <a:pt x="7989" y="13810"/>
                  </a:lnTo>
                  <a:lnTo>
                    <a:pt x="7648" y="13834"/>
                  </a:lnTo>
                  <a:lnTo>
                    <a:pt x="7307" y="13883"/>
                  </a:lnTo>
                  <a:lnTo>
                    <a:pt x="6942" y="13883"/>
                  </a:lnTo>
                  <a:lnTo>
                    <a:pt x="6942" y="13883"/>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2"/>
            <p:cNvSpPr/>
            <p:nvPr/>
          </p:nvSpPr>
          <p:spPr>
            <a:xfrm>
              <a:off x="6848850" y="397625"/>
              <a:ext cx="54825" cy="169300"/>
            </a:xfrm>
            <a:custGeom>
              <a:avLst/>
              <a:gdLst/>
              <a:ahLst/>
              <a:cxnLst/>
              <a:rect l="l" t="t" r="r" b="b"/>
              <a:pathLst>
                <a:path w="2193" h="6772" fill="none" extrusionOk="0">
                  <a:moveTo>
                    <a:pt x="1" y="1"/>
                  </a:moveTo>
                  <a:lnTo>
                    <a:pt x="1" y="4580"/>
                  </a:lnTo>
                  <a:lnTo>
                    <a:pt x="2193" y="6772"/>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2"/>
            <p:cNvSpPr/>
            <p:nvPr/>
          </p:nvSpPr>
          <p:spPr>
            <a:xfrm>
              <a:off x="6847025" y="333700"/>
              <a:ext cx="25" cy="29250"/>
            </a:xfrm>
            <a:custGeom>
              <a:avLst/>
              <a:gdLst/>
              <a:ahLst/>
              <a:cxnLst/>
              <a:rect l="l" t="t" r="r" b="b"/>
              <a:pathLst>
                <a:path w="1" h="1170" fill="none" extrusionOk="0">
                  <a:moveTo>
                    <a:pt x="1" y="1170"/>
                  </a:moveTo>
                  <a:lnTo>
                    <a:pt x="1"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2"/>
            <p:cNvSpPr/>
            <p:nvPr/>
          </p:nvSpPr>
          <p:spPr>
            <a:xfrm>
              <a:off x="6760575" y="356850"/>
              <a:ext cx="25" cy="25"/>
            </a:xfrm>
            <a:custGeom>
              <a:avLst/>
              <a:gdLst/>
              <a:ahLst/>
              <a:cxnLst/>
              <a:rect l="l" t="t" r="r" b="b"/>
              <a:pathLst>
                <a:path w="1" h="1" fill="none" extrusionOk="0">
                  <a:moveTo>
                    <a:pt x="1" y="0"/>
                  </a:moveTo>
                  <a:lnTo>
                    <a:pt x="1"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2"/>
            <p:cNvSpPr/>
            <p:nvPr/>
          </p:nvSpPr>
          <p:spPr>
            <a:xfrm>
              <a:off x="6760575" y="356850"/>
              <a:ext cx="14025" cy="24975"/>
            </a:xfrm>
            <a:custGeom>
              <a:avLst/>
              <a:gdLst/>
              <a:ahLst/>
              <a:cxnLst/>
              <a:rect l="l" t="t" r="r" b="b"/>
              <a:pathLst>
                <a:path w="561" h="999" fill="none" extrusionOk="0">
                  <a:moveTo>
                    <a:pt x="1" y="0"/>
                  </a:moveTo>
                  <a:lnTo>
                    <a:pt x="561" y="99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2"/>
            <p:cNvSpPr/>
            <p:nvPr/>
          </p:nvSpPr>
          <p:spPr>
            <a:xfrm>
              <a:off x="6696650" y="420775"/>
              <a:ext cx="25" cy="25"/>
            </a:xfrm>
            <a:custGeom>
              <a:avLst/>
              <a:gdLst/>
              <a:ahLst/>
              <a:cxnLst/>
              <a:rect l="l" t="t" r="r" b="b"/>
              <a:pathLst>
                <a:path w="1" h="1" fill="none" extrusionOk="0">
                  <a:moveTo>
                    <a:pt x="0" y="0"/>
                  </a:move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2"/>
            <p:cNvSpPr/>
            <p:nvPr/>
          </p:nvSpPr>
          <p:spPr>
            <a:xfrm>
              <a:off x="6696650" y="420775"/>
              <a:ext cx="24975" cy="14025"/>
            </a:xfrm>
            <a:custGeom>
              <a:avLst/>
              <a:gdLst/>
              <a:ahLst/>
              <a:cxnLst/>
              <a:rect l="l" t="t" r="r" b="b"/>
              <a:pathLst>
                <a:path w="999" h="561" fill="none" extrusionOk="0">
                  <a:moveTo>
                    <a:pt x="0" y="0"/>
                  </a:moveTo>
                  <a:lnTo>
                    <a:pt x="999" y="56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2"/>
            <p:cNvSpPr/>
            <p:nvPr/>
          </p:nvSpPr>
          <p:spPr>
            <a:xfrm>
              <a:off x="6673500" y="507225"/>
              <a:ext cx="29250" cy="25"/>
            </a:xfrm>
            <a:custGeom>
              <a:avLst/>
              <a:gdLst/>
              <a:ahLst/>
              <a:cxnLst/>
              <a:rect l="l" t="t" r="r" b="b"/>
              <a:pathLst>
                <a:path w="1170" h="1" fill="none" extrusionOk="0">
                  <a:moveTo>
                    <a:pt x="1" y="1"/>
                  </a:moveTo>
                  <a:lnTo>
                    <a:pt x="117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2"/>
            <p:cNvSpPr/>
            <p:nvPr/>
          </p:nvSpPr>
          <p:spPr>
            <a:xfrm>
              <a:off x="6696650" y="593700"/>
              <a:ext cx="25" cy="25"/>
            </a:xfrm>
            <a:custGeom>
              <a:avLst/>
              <a:gdLst/>
              <a:ahLst/>
              <a:cxnLst/>
              <a:rect l="l" t="t" r="r" b="b"/>
              <a:pathLst>
                <a:path w="1" h="1" fill="none" extrusionOk="0">
                  <a:moveTo>
                    <a:pt x="0" y="0"/>
                  </a:move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2"/>
            <p:cNvSpPr/>
            <p:nvPr/>
          </p:nvSpPr>
          <p:spPr>
            <a:xfrm>
              <a:off x="6696650" y="579700"/>
              <a:ext cx="24975" cy="14025"/>
            </a:xfrm>
            <a:custGeom>
              <a:avLst/>
              <a:gdLst/>
              <a:ahLst/>
              <a:cxnLst/>
              <a:rect l="l" t="t" r="r" b="b"/>
              <a:pathLst>
                <a:path w="999" h="561" fill="none" extrusionOk="0">
                  <a:moveTo>
                    <a:pt x="0" y="560"/>
                  </a:moveTo>
                  <a:lnTo>
                    <a:pt x="999"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2"/>
            <p:cNvSpPr/>
            <p:nvPr/>
          </p:nvSpPr>
          <p:spPr>
            <a:xfrm>
              <a:off x="6760575" y="632675"/>
              <a:ext cx="14025" cy="24975"/>
            </a:xfrm>
            <a:custGeom>
              <a:avLst/>
              <a:gdLst/>
              <a:ahLst/>
              <a:cxnLst/>
              <a:rect l="l" t="t" r="r" b="b"/>
              <a:pathLst>
                <a:path w="561" h="999" fill="none" extrusionOk="0">
                  <a:moveTo>
                    <a:pt x="1" y="999"/>
                  </a:moveTo>
                  <a:lnTo>
                    <a:pt x="561"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2"/>
            <p:cNvSpPr/>
            <p:nvPr/>
          </p:nvSpPr>
          <p:spPr>
            <a:xfrm>
              <a:off x="6760575" y="657625"/>
              <a:ext cx="25" cy="25"/>
            </a:xfrm>
            <a:custGeom>
              <a:avLst/>
              <a:gdLst/>
              <a:ahLst/>
              <a:cxnLst/>
              <a:rect l="l" t="t" r="r" b="b"/>
              <a:pathLst>
                <a:path w="1" h="1" fill="none" extrusionOk="0">
                  <a:moveTo>
                    <a:pt x="1" y="1"/>
                  </a:moveTo>
                  <a:lnTo>
                    <a:pt x="1"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2"/>
            <p:cNvSpPr/>
            <p:nvPr/>
          </p:nvSpPr>
          <p:spPr>
            <a:xfrm>
              <a:off x="6847025" y="651550"/>
              <a:ext cx="25" cy="29250"/>
            </a:xfrm>
            <a:custGeom>
              <a:avLst/>
              <a:gdLst/>
              <a:ahLst/>
              <a:cxnLst/>
              <a:rect l="l" t="t" r="r" b="b"/>
              <a:pathLst>
                <a:path w="1" h="1170" fill="none" extrusionOk="0">
                  <a:moveTo>
                    <a:pt x="1" y="0"/>
                  </a:moveTo>
                  <a:lnTo>
                    <a:pt x="1" y="116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2"/>
            <p:cNvSpPr/>
            <p:nvPr/>
          </p:nvSpPr>
          <p:spPr>
            <a:xfrm>
              <a:off x="6919500" y="632675"/>
              <a:ext cx="14025" cy="24975"/>
            </a:xfrm>
            <a:custGeom>
              <a:avLst/>
              <a:gdLst/>
              <a:ahLst/>
              <a:cxnLst/>
              <a:rect l="l" t="t" r="r" b="b"/>
              <a:pathLst>
                <a:path w="561" h="999" fill="none" extrusionOk="0">
                  <a:moveTo>
                    <a:pt x="560" y="999"/>
                  </a:move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2"/>
            <p:cNvSpPr/>
            <p:nvPr/>
          </p:nvSpPr>
          <p:spPr>
            <a:xfrm>
              <a:off x="6933500" y="657625"/>
              <a:ext cx="25" cy="25"/>
            </a:xfrm>
            <a:custGeom>
              <a:avLst/>
              <a:gdLst/>
              <a:ahLst/>
              <a:cxnLst/>
              <a:rect l="l" t="t" r="r" b="b"/>
              <a:pathLst>
                <a:path w="1" h="1" fill="none" extrusionOk="0">
                  <a:moveTo>
                    <a:pt x="0" y="1"/>
                  </a:moveTo>
                  <a:lnTo>
                    <a:pt x="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2"/>
            <p:cNvSpPr/>
            <p:nvPr/>
          </p:nvSpPr>
          <p:spPr>
            <a:xfrm>
              <a:off x="6972475" y="579700"/>
              <a:ext cx="24975" cy="14025"/>
            </a:xfrm>
            <a:custGeom>
              <a:avLst/>
              <a:gdLst/>
              <a:ahLst/>
              <a:cxnLst/>
              <a:rect l="l" t="t" r="r" b="b"/>
              <a:pathLst>
                <a:path w="999" h="561" fill="none" extrusionOk="0">
                  <a:moveTo>
                    <a:pt x="999" y="560"/>
                  </a:move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2"/>
            <p:cNvSpPr/>
            <p:nvPr/>
          </p:nvSpPr>
          <p:spPr>
            <a:xfrm>
              <a:off x="6997425" y="593700"/>
              <a:ext cx="25" cy="25"/>
            </a:xfrm>
            <a:custGeom>
              <a:avLst/>
              <a:gdLst/>
              <a:ahLst/>
              <a:cxnLst/>
              <a:rect l="l" t="t" r="r" b="b"/>
              <a:pathLst>
                <a:path w="1" h="1" fill="none" extrusionOk="0">
                  <a:moveTo>
                    <a:pt x="1" y="0"/>
                  </a:moveTo>
                  <a:lnTo>
                    <a:pt x="1"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2"/>
            <p:cNvSpPr/>
            <p:nvPr/>
          </p:nvSpPr>
          <p:spPr>
            <a:xfrm>
              <a:off x="6991350" y="507225"/>
              <a:ext cx="29250" cy="25"/>
            </a:xfrm>
            <a:custGeom>
              <a:avLst/>
              <a:gdLst/>
              <a:ahLst/>
              <a:cxnLst/>
              <a:rect l="l" t="t" r="r" b="b"/>
              <a:pathLst>
                <a:path w="1170" h="1" fill="none" extrusionOk="0">
                  <a:moveTo>
                    <a:pt x="1169" y="1"/>
                  </a:moveTo>
                  <a:lnTo>
                    <a:pt x="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2"/>
            <p:cNvSpPr/>
            <p:nvPr/>
          </p:nvSpPr>
          <p:spPr>
            <a:xfrm>
              <a:off x="6972475" y="420775"/>
              <a:ext cx="24975" cy="14025"/>
            </a:xfrm>
            <a:custGeom>
              <a:avLst/>
              <a:gdLst/>
              <a:ahLst/>
              <a:cxnLst/>
              <a:rect l="l" t="t" r="r" b="b"/>
              <a:pathLst>
                <a:path w="999" h="561" fill="none" extrusionOk="0">
                  <a:moveTo>
                    <a:pt x="0" y="561"/>
                  </a:moveTo>
                  <a:lnTo>
                    <a:pt x="999"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2"/>
            <p:cNvSpPr/>
            <p:nvPr/>
          </p:nvSpPr>
          <p:spPr>
            <a:xfrm>
              <a:off x="6997425" y="420775"/>
              <a:ext cx="25" cy="25"/>
            </a:xfrm>
            <a:custGeom>
              <a:avLst/>
              <a:gdLst/>
              <a:ahLst/>
              <a:cxnLst/>
              <a:rect l="l" t="t" r="r" b="b"/>
              <a:pathLst>
                <a:path w="1" h="1" fill="none" extrusionOk="0">
                  <a:moveTo>
                    <a:pt x="1" y="0"/>
                  </a:moveTo>
                  <a:lnTo>
                    <a:pt x="1"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2"/>
            <p:cNvSpPr/>
            <p:nvPr/>
          </p:nvSpPr>
          <p:spPr>
            <a:xfrm>
              <a:off x="6919500" y="356850"/>
              <a:ext cx="14025" cy="24975"/>
            </a:xfrm>
            <a:custGeom>
              <a:avLst/>
              <a:gdLst/>
              <a:ahLst/>
              <a:cxnLst/>
              <a:rect l="l" t="t" r="r" b="b"/>
              <a:pathLst>
                <a:path w="561" h="999" fill="none" extrusionOk="0">
                  <a:moveTo>
                    <a:pt x="560" y="0"/>
                  </a:moveTo>
                  <a:lnTo>
                    <a:pt x="0" y="99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2"/>
            <p:cNvSpPr/>
            <p:nvPr/>
          </p:nvSpPr>
          <p:spPr>
            <a:xfrm>
              <a:off x="6933500" y="356850"/>
              <a:ext cx="25" cy="25"/>
            </a:xfrm>
            <a:custGeom>
              <a:avLst/>
              <a:gdLst/>
              <a:ahLst/>
              <a:cxnLst/>
              <a:rect l="l" t="t" r="r" b="b"/>
              <a:pathLst>
                <a:path w="1" h="1" fill="none" extrusionOk="0">
                  <a:moveTo>
                    <a:pt x="0" y="0"/>
                  </a:move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2" name="Google Shape;1192;p52"/>
          <p:cNvGrpSpPr/>
          <p:nvPr/>
        </p:nvGrpSpPr>
        <p:grpSpPr>
          <a:xfrm>
            <a:off x="4873705" y="395448"/>
            <a:ext cx="337797" cy="319873"/>
            <a:chOff x="5973900" y="318475"/>
            <a:chExt cx="401900" cy="380575"/>
          </a:xfrm>
        </p:grpSpPr>
        <p:sp>
          <p:nvSpPr>
            <p:cNvPr id="1193" name="Google Shape;1193;p52"/>
            <p:cNvSpPr/>
            <p:nvPr/>
          </p:nvSpPr>
          <p:spPr>
            <a:xfrm>
              <a:off x="5973900" y="337975"/>
              <a:ext cx="401900" cy="67000"/>
            </a:xfrm>
            <a:custGeom>
              <a:avLst/>
              <a:gdLst/>
              <a:ahLst/>
              <a:cxnLst/>
              <a:rect l="l" t="t" r="r" b="b"/>
              <a:pathLst>
                <a:path w="16076" h="2680" fill="none" extrusionOk="0">
                  <a:moveTo>
                    <a:pt x="16075" y="2679"/>
                  </a:moveTo>
                  <a:lnTo>
                    <a:pt x="16075" y="0"/>
                  </a:lnTo>
                  <a:lnTo>
                    <a:pt x="1" y="0"/>
                  </a:lnTo>
                  <a:lnTo>
                    <a:pt x="1" y="2679"/>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2"/>
            <p:cNvSpPr/>
            <p:nvPr/>
          </p:nvSpPr>
          <p:spPr>
            <a:xfrm>
              <a:off x="6024450"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2"/>
            <p:cNvSpPr/>
            <p:nvPr/>
          </p:nvSpPr>
          <p:spPr>
            <a:xfrm>
              <a:off x="6280175"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2"/>
            <p:cNvSpPr/>
            <p:nvPr/>
          </p:nvSpPr>
          <p:spPr>
            <a:xfrm>
              <a:off x="5973900" y="667375"/>
              <a:ext cx="401900" cy="31675"/>
            </a:xfrm>
            <a:custGeom>
              <a:avLst/>
              <a:gdLst/>
              <a:ahLst/>
              <a:cxnLst/>
              <a:rect l="l" t="t" r="r" b="b"/>
              <a:pathLst>
                <a:path w="16076" h="1267" fill="none" extrusionOk="0">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2"/>
            <p:cNvSpPr/>
            <p:nvPr/>
          </p:nvSpPr>
          <p:spPr>
            <a:xfrm>
              <a:off x="6302700"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2"/>
            <p:cNvSpPr/>
            <p:nvPr/>
          </p:nvSpPr>
          <p:spPr>
            <a:xfrm>
              <a:off x="6046975"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2"/>
            <p:cNvSpPr/>
            <p:nvPr/>
          </p:nvSpPr>
          <p:spPr>
            <a:xfrm>
              <a:off x="5973900" y="407375"/>
              <a:ext cx="401900" cy="272200"/>
            </a:xfrm>
            <a:custGeom>
              <a:avLst/>
              <a:gdLst/>
              <a:ahLst/>
              <a:cxnLst/>
              <a:rect l="l" t="t" r="r" b="b"/>
              <a:pathLst>
                <a:path w="16076" h="10888" fill="none" extrusionOk="0">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2"/>
            <p:cNvSpPr/>
            <p:nvPr/>
          </p:nvSpPr>
          <p:spPr>
            <a:xfrm>
              <a:off x="6024450" y="456100"/>
              <a:ext cx="300800" cy="175375"/>
            </a:xfrm>
            <a:custGeom>
              <a:avLst/>
              <a:gdLst/>
              <a:ahLst/>
              <a:cxnLst/>
              <a:rect l="l" t="t" r="r" b="b"/>
              <a:pathLst>
                <a:path w="12032" h="7015" fill="none" extrusionOk="0">
                  <a:moveTo>
                    <a:pt x="0" y="0"/>
                  </a:moveTo>
                  <a:lnTo>
                    <a:pt x="12032" y="0"/>
                  </a:lnTo>
                  <a:lnTo>
                    <a:pt x="12032" y="7014"/>
                  </a:lnTo>
                  <a:lnTo>
                    <a:pt x="0" y="7014"/>
                  </a:lnTo>
                  <a:lnTo>
                    <a:pt x="0" y="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2"/>
            <p:cNvSpPr/>
            <p:nvPr/>
          </p:nvSpPr>
          <p:spPr>
            <a:xfrm>
              <a:off x="6024450" y="573000"/>
              <a:ext cx="300800" cy="25"/>
            </a:xfrm>
            <a:custGeom>
              <a:avLst/>
              <a:gdLst/>
              <a:ahLst/>
              <a:cxnLst/>
              <a:rect l="l" t="t" r="r" b="b"/>
              <a:pathLst>
                <a:path w="12032" h="1" fill="none" extrusionOk="0">
                  <a:moveTo>
                    <a:pt x="0" y="0"/>
                  </a:moveTo>
                  <a:lnTo>
                    <a:pt x="12032"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2"/>
            <p:cNvSpPr/>
            <p:nvPr/>
          </p:nvSpPr>
          <p:spPr>
            <a:xfrm>
              <a:off x="6024450" y="514550"/>
              <a:ext cx="300800" cy="25"/>
            </a:xfrm>
            <a:custGeom>
              <a:avLst/>
              <a:gdLst/>
              <a:ahLst/>
              <a:cxnLst/>
              <a:rect l="l" t="t" r="r" b="b"/>
              <a:pathLst>
                <a:path w="12032" h="1" fill="none" extrusionOk="0">
                  <a:moveTo>
                    <a:pt x="0" y="0"/>
                  </a:moveTo>
                  <a:lnTo>
                    <a:pt x="12032"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2"/>
            <p:cNvSpPr/>
            <p:nvPr/>
          </p:nvSpPr>
          <p:spPr>
            <a:xfrm>
              <a:off x="6264950" y="456100"/>
              <a:ext cx="25" cy="175375"/>
            </a:xfrm>
            <a:custGeom>
              <a:avLst/>
              <a:gdLst/>
              <a:ahLst/>
              <a:cxnLst/>
              <a:rect l="l" t="t" r="r" b="b"/>
              <a:pathLst>
                <a:path w="1" h="7015" fill="none" extrusionOk="0">
                  <a:moveTo>
                    <a:pt x="1" y="0"/>
                  </a:moveTo>
                  <a:lnTo>
                    <a:pt x="1" y="7014"/>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2"/>
            <p:cNvSpPr/>
            <p:nvPr/>
          </p:nvSpPr>
          <p:spPr>
            <a:xfrm>
              <a:off x="6204675" y="456100"/>
              <a:ext cx="25" cy="175375"/>
            </a:xfrm>
            <a:custGeom>
              <a:avLst/>
              <a:gdLst/>
              <a:ahLst/>
              <a:cxnLst/>
              <a:rect l="l" t="t" r="r" b="b"/>
              <a:pathLst>
                <a:path w="1" h="7015" fill="none" extrusionOk="0">
                  <a:moveTo>
                    <a:pt x="0" y="0"/>
                  </a:moveTo>
                  <a:lnTo>
                    <a:pt x="0" y="7014"/>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2"/>
            <p:cNvSpPr/>
            <p:nvPr/>
          </p:nvSpPr>
          <p:spPr>
            <a:xfrm>
              <a:off x="6145000" y="456100"/>
              <a:ext cx="25" cy="175375"/>
            </a:xfrm>
            <a:custGeom>
              <a:avLst/>
              <a:gdLst/>
              <a:ahLst/>
              <a:cxnLst/>
              <a:rect l="l" t="t" r="r" b="b"/>
              <a:pathLst>
                <a:path w="1" h="7015" fill="none" extrusionOk="0">
                  <a:moveTo>
                    <a:pt x="1" y="0"/>
                  </a:moveTo>
                  <a:lnTo>
                    <a:pt x="1" y="7014"/>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2"/>
            <p:cNvSpPr/>
            <p:nvPr/>
          </p:nvSpPr>
          <p:spPr>
            <a:xfrm>
              <a:off x="6084725" y="456100"/>
              <a:ext cx="25" cy="175375"/>
            </a:xfrm>
            <a:custGeom>
              <a:avLst/>
              <a:gdLst/>
              <a:ahLst/>
              <a:cxnLst/>
              <a:rect l="l" t="t" r="r" b="b"/>
              <a:pathLst>
                <a:path w="1" h="7015" fill="none" extrusionOk="0">
                  <a:moveTo>
                    <a:pt x="1" y="0"/>
                  </a:moveTo>
                  <a:lnTo>
                    <a:pt x="1" y="7014"/>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52"/>
          <p:cNvGrpSpPr/>
          <p:nvPr/>
        </p:nvGrpSpPr>
        <p:grpSpPr>
          <a:xfrm>
            <a:off x="918858" y="908741"/>
            <a:ext cx="342882" cy="418128"/>
            <a:chOff x="1268550" y="929175"/>
            <a:chExt cx="407950" cy="497475"/>
          </a:xfrm>
        </p:grpSpPr>
        <p:sp>
          <p:nvSpPr>
            <p:cNvPr id="1208" name="Google Shape;1208;p52"/>
            <p:cNvSpPr/>
            <p:nvPr/>
          </p:nvSpPr>
          <p:spPr>
            <a:xfrm>
              <a:off x="1268550" y="953550"/>
              <a:ext cx="387250" cy="473100"/>
            </a:xfrm>
            <a:custGeom>
              <a:avLst/>
              <a:gdLst/>
              <a:ahLst/>
              <a:cxnLst/>
              <a:rect l="l" t="t" r="r" b="b"/>
              <a:pathLst>
                <a:path w="15490" h="18924" fill="none" extrusionOk="0">
                  <a:moveTo>
                    <a:pt x="15490" y="17828"/>
                  </a:moveTo>
                  <a:lnTo>
                    <a:pt x="15490" y="17828"/>
                  </a:lnTo>
                  <a:lnTo>
                    <a:pt x="15465" y="17998"/>
                  </a:lnTo>
                  <a:lnTo>
                    <a:pt x="15417" y="18169"/>
                  </a:lnTo>
                  <a:lnTo>
                    <a:pt x="15319" y="18364"/>
                  </a:lnTo>
                  <a:lnTo>
                    <a:pt x="15197" y="18534"/>
                  </a:lnTo>
                  <a:lnTo>
                    <a:pt x="15051" y="18680"/>
                  </a:lnTo>
                  <a:lnTo>
                    <a:pt x="14881" y="18802"/>
                  </a:lnTo>
                  <a:lnTo>
                    <a:pt x="14735" y="18900"/>
                  </a:lnTo>
                  <a:lnTo>
                    <a:pt x="14564" y="18924"/>
                  </a:lnTo>
                  <a:lnTo>
                    <a:pt x="1023" y="18924"/>
                  </a:lnTo>
                  <a:lnTo>
                    <a:pt x="1023" y="18924"/>
                  </a:lnTo>
                  <a:lnTo>
                    <a:pt x="852" y="18900"/>
                  </a:lnTo>
                  <a:lnTo>
                    <a:pt x="682" y="18802"/>
                  </a:lnTo>
                  <a:lnTo>
                    <a:pt x="511" y="18680"/>
                  </a:lnTo>
                  <a:lnTo>
                    <a:pt x="341" y="18534"/>
                  </a:lnTo>
                  <a:lnTo>
                    <a:pt x="219" y="18364"/>
                  </a:lnTo>
                  <a:lnTo>
                    <a:pt x="97" y="18169"/>
                  </a:lnTo>
                  <a:lnTo>
                    <a:pt x="24" y="17998"/>
                  </a:lnTo>
                  <a:lnTo>
                    <a:pt x="0" y="17828"/>
                  </a:lnTo>
                  <a:lnTo>
                    <a:pt x="0" y="877"/>
                  </a:lnTo>
                  <a:lnTo>
                    <a:pt x="0" y="877"/>
                  </a:lnTo>
                  <a:lnTo>
                    <a:pt x="24" y="706"/>
                  </a:lnTo>
                  <a:lnTo>
                    <a:pt x="97" y="560"/>
                  </a:lnTo>
                  <a:lnTo>
                    <a:pt x="195" y="414"/>
                  </a:lnTo>
                  <a:lnTo>
                    <a:pt x="341" y="268"/>
                  </a:lnTo>
                  <a:lnTo>
                    <a:pt x="487" y="171"/>
                  </a:lnTo>
                  <a:lnTo>
                    <a:pt x="658" y="73"/>
                  </a:lnTo>
                  <a:lnTo>
                    <a:pt x="828" y="24"/>
                  </a:lnTo>
                  <a:lnTo>
                    <a:pt x="974"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2"/>
            <p:cNvSpPr/>
            <p:nvPr/>
          </p:nvSpPr>
          <p:spPr>
            <a:xfrm>
              <a:off x="1298975" y="929175"/>
              <a:ext cx="377525" cy="462775"/>
            </a:xfrm>
            <a:custGeom>
              <a:avLst/>
              <a:gdLst/>
              <a:ahLst/>
              <a:cxnLst/>
              <a:rect l="l" t="t" r="r" b="b"/>
              <a:pathLst>
                <a:path w="15101" h="18511" fill="none" extrusionOk="0">
                  <a:moveTo>
                    <a:pt x="15101" y="3362"/>
                  </a:moveTo>
                  <a:lnTo>
                    <a:pt x="15101" y="17731"/>
                  </a:lnTo>
                  <a:lnTo>
                    <a:pt x="15101" y="17731"/>
                  </a:lnTo>
                  <a:lnTo>
                    <a:pt x="15076" y="17877"/>
                  </a:lnTo>
                  <a:lnTo>
                    <a:pt x="15028" y="18024"/>
                  </a:lnTo>
                  <a:lnTo>
                    <a:pt x="14979" y="18145"/>
                  </a:lnTo>
                  <a:lnTo>
                    <a:pt x="14882" y="18267"/>
                  </a:lnTo>
                  <a:lnTo>
                    <a:pt x="14760" y="18365"/>
                  </a:lnTo>
                  <a:lnTo>
                    <a:pt x="14614" y="18438"/>
                  </a:lnTo>
                  <a:lnTo>
                    <a:pt x="14468" y="18486"/>
                  </a:lnTo>
                  <a:lnTo>
                    <a:pt x="14321"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2"/>
            <p:cNvSpPr/>
            <p:nvPr/>
          </p:nvSpPr>
          <p:spPr>
            <a:xfrm>
              <a:off x="15924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52"/>
          <p:cNvGrpSpPr/>
          <p:nvPr/>
        </p:nvGrpSpPr>
        <p:grpSpPr>
          <a:xfrm>
            <a:off x="5404922" y="924605"/>
            <a:ext cx="405331" cy="388962"/>
            <a:chOff x="6605925" y="948050"/>
            <a:chExt cx="482250" cy="462775"/>
          </a:xfrm>
        </p:grpSpPr>
        <p:sp>
          <p:nvSpPr>
            <p:cNvPr id="1212" name="Google Shape;1212;p52"/>
            <p:cNvSpPr/>
            <p:nvPr/>
          </p:nvSpPr>
          <p:spPr>
            <a:xfrm>
              <a:off x="6847025" y="1209875"/>
              <a:ext cx="60325" cy="200950"/>
            </a:xfrm>
            <a:custGeom>
              <a:avLst/>
              <a:gdLst/>
              <a:ahLst/>
              <a:cxnLst/>
              <a:rect l="l" t="t" r="r" b="b"/>
              <a:pathLst>
                <a:path w="2413" h="8038" fill="none" extrusionOk="0">
                  <a:moveTo>
                    <a:pt x="2412" y="6820"/>
                  </a:moveTo>
                  <a:lnTo>
                    <a:pt x="2412" y="6820"/>
                  </a:lnTo>
                  <a:lnTo>
                    <a:pt x="2388" y="7063"/>
                  </a:lnTo>
                  <a:lnTo>
                    <a:pt x="2315" y="7283"/>
                  </a:lnTo>
                  <a:lnTo>
                    <a:pt x="2217" y="7502"/>
                  </a:lnTo>
                  <a:lnTo>
                    <a:pt x="2071" y="7672"/>
                  </a:lnTo>
                  <a:lnTo>
                    <a:pt x="1876" y="7818"/>
                  </a:lnTo>
                  <a:lnTo>
                    <a:pt x="1681" y="7940"/>
                  </a:lnTo>
                  <a:lnTo>
                    <a:pt x="1462" y="8013"/>
                  </a:lnTo>
                  <a:lnTo>
                    <a:pt x="1219" y="8038"/>
                  </a:lnTo>
                  <a:lnTo>
                    <a:pt x="1219" y="8038"/>
                  </a:lnTo>
                  <a:lnTo>
                    <a:pt x="975" y="8013"/>
                  </a:lnTo>
                  <a:lnTo>
                    <a:pt x="732" y="7940"/>
                  </a:lnTo>
                  <a:lnTo>
                    <a:pt x="537" y="7818"/>
                  </a:lnTo>
                  <a:lnTo>
                    <a:pt x="366" y="7672"/>
                  </a:lnTo>
                  <a:lnTo>
                    <a:pt x="196" y="7502"/>
                  </a:lnTo>
                  <a:lnTo>
                    <a:pt x="98" y="7283"/>
                  </a:lnTo>
                  <a:lnTo>
                    <a:pt x="25" y="7063"/>
                  </a:lnTo>
                  <a:lnTo>
                    <a:pt x="1" y="6820"/>
                  </a:lnTo>
                  <a:lnTo>
                    <a:pt x="1"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2"/>
            <p:cNvSpPr/>
            <p:nvPr/>
          </p:nvSpPr>
          <p:spPr>
            <a:xfrm>
              <a:off x="6605925" y="971800"/>
              <a:ext cx="482250" cy="228350"/>
            </a:xfrm>
            <a:custGeom>
              <a:avLst/>
              <a:gdLst/>
              <a:ahLst/>
              <a:cxnLst/>
              <a:rect l="l" t="t" r="r" b="b"/>
              <a:pathLst>
                <a:path w="19290" h="9134" fill="none" extrusionOk="0">
                  <a:moveTo>
                    <a:pt x="4993" y="8817"/>
                  </a:moveTo>
                  <a:lnTo>
                    <a:pt x="4993" y="8817"/>
                  </a:lnTo>
                  <a:lnTo>
                    <a:pt x="5212" y="8671"/>
                  </a:lnTo>
                  <a:lnTo>
                    <a:pt x="5456" y="8501"/>
                  </a:lnTo>
                  <a:lnTo>
                    <a:pt x="5748" y="8330"/>
                  </a:lnTo>
                  <a:lnTo>
                    <a:pt x="6040" y="8184"/>
                  </a:lnTo>
                  <a:lnTo>
                    <a:pt x="6357" y="8038"/>
                  </a:lnTo>
                  <a:lnTo>
                    <a:pt x="6674" y="7940"/>
                  </a:lnTo>
                  <a:lnTo>
                    <a:pt x="6990" y="7867"/>
                  </a:lnTo>
                  <a:lnTo>
                    <a:pt x="7307" y="7843"/>
                  </a:lnTo>
                  <a:lnTo>
                    <a:pt x="7307" y="7843"/>
                  </a:lnTo>
                  <a:lnTo>
                    <a:pt x="7623" y="7867"/>
                  </a:lnTo>
                  <a:lnTo>
                    <a:pt x="7916" y="7892"/>
                  </a:lnTo>
                  <a:lnTo>
                    <a:pt x="8184" y="7940"/>
                  </a:lnTo>
                  <a:lnTo>
                    <a:pt x="8452" y="8038"/>
                  </a:lnTo>
                  <a:lnTo>
                    <a:pt x="8719" y="8135"/>
                  </a:lnTo>
                  <a:lnTo>
                    <a:pt x="8963" y="8257"/>
                  </a:lnTo>
                  <a:lnTo>
                    <a:pt x="9182" y="8379"/>
                  </a:lnTo>
                  <a:lnTo>
                    <a:pt x="9401" y="8525"/>
                  </a:lnTo>
                  <a:lnTo>
                    <a:pt x="9888" y="8525"/>
                  </a:lnTo>
                  <a:lnTo>
                    <a:pt x="9888" y="8525"/>
                  </a:lnTo>
                  <a:lnTo>
                    <a:pt x="10108" y="8379"/>
                  </a:lnTo>
                  <a:lnTo>
                    <a:pt x="10327" y="8257"/>
                  </a:lnTo>
                  <a:lnTo>
                    <a:pt x="10570" y="8135"/>
                  </a:lnTo>
                  <a:lnTo>
                    <a:pt x="10838" y="8038"/>
                  </a:lnTo>
                  <a:lnTo>
                    <a:pt x="11106" y="7940"/>
                  </a:lnTo>
                  <a:lnTo>
                    <a:pt x="11374" y="7892"/>
                  </a:lnTo>
                  <a:lnTo>
                    <a:pt x="11666" y="7867"/>
                  </a:lnTo>
                  <a:lnTo>
                    <a:pt x="11983" y="7843"/>
                  </a:lnTo>
                  <a:lnTo>
                    <a:pt x="11983" y="7843"/>
                  </a:lnTo>
                  <a:lnTo>
                    <a:pt x="12300" y="7867"/>
                  </a:lnTo>
                  <a:lnTo>
                    <a:pt x="12616" y="7940"/>
                  </a:lnTo>
                  <a:lnTo>
                    <a:pt x="12933" y="8038"/>
                  </a:lnTo>
                  <a:lnTo>
                    <a:pt x="13249" y="8184"/>
                  </a:lnTo>
                  <a:lnTo>
                    <a:pt x="13542" y="8330"/>
                  </a:lnTo>
                  <a:lnTo>
                    <a:pt x="13834" y="8501"/>
                  </a:lnTo>
                  <a:lnTo>
                    <a:pt x="14078" y="8671"/>
                  </a:lnTo>
                  <a:lnTo>
                    <a:pt x="14297" y="8817"/>
                  </a:lnTo>
                  <a:lnTo>
                    <a:pt x="14297" y="8817"/>
                  </a:lnTo>
                  <a:lnTo>
                    <a:pt x="14516" y="8647"/>
                  </a:lnTo>
                  <a:lnTo>
                    <a:pt x="14784" y="8476"/>
                  </a:lnTo>
                  <a:lnTo>
                    <a:pt x="15052" y="8330"/>
                  </a:lnTo>
                  <a:lnTo>
                    <a:pt x="15368" y="8184"/>
                  </a:lnTo>
                  <a:lnTo>
                    <a:pt x="15685" y="8038"/>
                  </a:lnTo>
                  <a:lnTo>
                    <a:pt x="16002" y="7940"/>
                  </a:lnTo>
                  <a:lnTo>
                    <a:pt x="16343" y="7867"/>
                  </a:lnTo>
                  <a:lnTo>
                    <a:pt x="16659" y="7843"/>
                  </a:lnTo>
                  <a:lnTo>
                    <a:pt x="16659" y="7843"/>
                  </a:lnTo>
                  <a:lnTo>
                    <a:pt x="17073" y="7867"/>
                  </a:lnTo>
                  <a:lnTo>
                    <a:pt x="17487" y="7940"/>
                  </a:lnTo>
                  <a:lnTo>
                    <a:pt x="17853" y="8062"/>
                  </a:lnTo>
                  <a:lnTo>
                    <a:pt x="18218" y="8208"/>
                  </a:lnTo>
                  <a:lnTo>
                    <a:pt x="18534" y="8379"/>
                  </a:lnTo>
                  <a:lnTo>
                    <a:pt x="18827" y="8598"/>
                  </a:lnTo>
                  <a:lnTo>
                    <a:pt x="19095" y="8866"/>
                  </a:lnTo>
                  <a:lnTo>
                    <a:pt x="19289" y="9134"/>
                  </a:lnTo>
                  <a:lnTo>
                    <a:pt x="19289" y="9134"/>
                  </a:lnTo>
                  <a:lnTo>
                    <a:pt x="19265" y="8695"/>
                  </a:lnTo>
                  <a:lnTo>
                    <a:pt x="19192" y="8233"/>
                  </a:lnTo>
                  <a:lnTo>
                    <a:pt x="19119" y="7819"/>
                  </a:lnTo>
                  <a:lnTo>
                    <a:pt x="19046" y="7380"/>
                  </a:lnTo>
                  <a:lnTo>
                    <a:pt x="18924" y="6942"/>
                  </a:lnTo>
                  <a:lnTo>
                    <a:pt x="18802" y="6528"/>
                  </a:lnTo>
                  <a:lnTo>
                    <a:pt x="18632" y="6114"/>
                  </a:lnTo>
                  <a:lnTo>
                    <a:pt x="18486" y="5724"/>
                  </a:lnTo>
                  <a:lnTo>
                    <a:pt x="18291" y="5334"/>
                  </a:lnTo>
                  <a:lnTo>
                    <a:pt x="18072" y="4945"/>
                  </a:lnTo>
                  <a:lnTo>
                    <a:pt x="17853" y="4555"/>
                  </a:lnTo>
                  <a:lnTo>
                    <a:pt x="17609" y="4190"/>
                  </a:lnTo>
                  <a:lnTo>
                    <a:pt x="17365" y="3824"/>
                  </a:lnTo>
                  <a:lnTo>
                    <a:pt x="17073" y="3483"/>
                  </a:lnTo>
                  <a:lnTo>
                    <a:pt x="16781" y="3143"/>
                  </a:lnTo>
                  <a:lnTo>
                    <a:pt x="16464" y="2826"/>
                  </a:lnTo>
                  <a:lnTo>
                    <a:pt x="16464" y="2826"/>
                  </a:lnTo>
                  <a:lnTo>
                    <a:pt x="16148" y="2509"/>
                  </a:lnTo>
                  <a:lnTo>
                    <a:pt x="15831" y="2217"/>
                  </a:lnTo>
                  <a:lnTo>
                    <a:pt x="15490" y="1949"/>
                  </a:lnTo>
                  <a:lnTo>
                    <a:pt x="15125" y="1706"/>
                  </a:lnTo>
                  <a:lnTo>
                    <a:pt x="14759" y="1462"/>
                  </a:lnTo>
                  <a:lnTo>
                    <a:pt x="14394" y="1243"/>
                  </a:lnTo>
                  <a:lnTo>
                    <a:pt x="14004" y="1024"/>
                  </a:lnTo>
                  <a:lnTo>
                    <a:pt x="13615" y="853"/>
                  </a:lnTo>
                  <a:lnTo>
                    <a:pt x="13225" y="683"/>
                  </a:lnTo>
                  <a:lnTo>
                    <a:pt x="12811" y="512"/>
                  </a:lnTo>
                  <a:lnTo>
                    <a:pt x="12397" y="390"/>
                  </a:lnTo>
                  <a:lnTo>
                    <a:pt x="11983" y="269"/>
                  </a:lnTo>
                  <a:lnTo>
                    <a:pt x="11545" y="171"/>
                  </a:lnTo>
                  <a:lnTo>
                    <a:pt x="11131" y="98"/>
                  </a:lnTo>
                  <a:lnTo>
                    <a:pt x="10692" y="49"/>
                  </a:lnTo>
                  <a:lnTo>
                    <a:pt x="10254" y="1"/>
                  </a:lnTo>
                  <a:lnTo>
                    <a:pt x="9036" y="1"/>
                  </a:lnTo>
                  <a:lnTo>
                    <a:pt x="9036" y="1"/>
                  </a:lnTo>
                  <a:lnTo>
                    <a:pt x="8598" y="49"/>
                  </a:lnTo>
                  <a:lnTo>
                    <a:pt x="8159" y="98"/>
                  </a:lnTo>
                  <a:lnTo>
                    <a:pt x="7745" y="171"/>
                  </a:lnTo>
                  <a:lnTo>
                    <a:pt x="7307" y="269"/>
                  </a:lnTo>
                  <a:lnTo>
                    <a:pt x="6893" y="390"/>
                  </a:lnTo>
                  <a:lnTo>
                    <a:pt x="6479" y="512"/>
                  </a:lnTo>
                  <a:lnTo>
                    <a:pt x="6065" y="683"/>
                  </a:lnTo>
                  <a:lnTo>
                    <a:pt x="5675" y="853"/>
                  </a:lnTo>
                  <a:lnTo>
                    <a:pt x="5285" y="1024"/>
                  </a:lnTo>
                  <a:lnTo>
                    <a:pt x="4896" y="1243"/>
                  </a:lnTo>
                  <a:lnTo>
                    <a:pt x="4530" y="1462"/>
                  </a:lnTo>
                  <a:lnTo>
                    <a:pt x="4165" y="1706"/>
                  </a:lnTo>
                  <a:lnTo>
                    <a:pt x="3800" y="1949"/>
                  </a:lnTo>
                  <a:lnTo>
                    <a:pt x="3459" y="2217"/>
                  </a:lnTo>
                  <a:lnTo>
                    <a:pt x="3142" y="2509"/>
                  </a:lnTo>
                  <a:lnTo>
                    <a:pt x="2826" y="2826"/>
                  </a:lnTo>
                  <a:lnTo>
                    <a:pt x="2826" y="2826"/>
                  </a:lnTo>
                  <a:lnTo>
                    <a:pt x="2509" y="3143"/>
                  </a:lnTo>
                  <a:lnTo>
                    <a:pt x="2217" y="3483"/>
                  </a:lnTo>
                  <a:lnTo>
                    <a:pt x="1924" y="3824"/>
                  </a:lnTo>
                  <a:lnTo>
                    <a:pt x="1681" y="4190"/>
                  </a:lnTo>
                  <a:lnTo>
                    <a:pt x="1437" y="4555"/>
                  </a:lnTo>
                  <a:lnTo>
                    <a:pt x="1218" y="4945"/>
                  </a:lnTo>
                  <a:lnTo>
                    <a:pt x="999" y="5334"/>
                  </a:lnTo>
                  <a:lnTo>
                    <a:pt x="804" y="5724"/>
                  </a:lnTo>
                  <a:lnTo>
                    <a:pt x="658" y="6114"/>
                  </a:lnTo>
                  <a:lnTo>
                    <a:pt x="487" y="6528"/>
                  </a:lnTo>
                  <a:lnTo>
                    <a:pt x="366" y="6942"/>
                  </a:lnTo>
                  <a:lnTo>
                    <a:pt x="244" y="7380"/>
                  </a:lnTo>
                  <a:lnTo>
                    <a:pt x="171" y="7819"/>
                  </a:lnTo>
                  <a:lnTo>
                    <a:pt x="98" y="8233"/>
                  </a:lnTo>
                  <a:lnTo>
                    <a:pt x="25" y="8695"/>
                  </a:lnTo>
                  <a:lnTo>
                    <a:pt x="0" y="9134"/>
                  </a:lnTo>
                  <a:lnTo>
                    <a:pt x="0" y="9134"/>
                  </a:lnTo>
                  <a:lnTo>
                    <a:pt x="195" y="8866"/>
                  </a:lnTo>
                  <a:lnTo>
                    <a:pt x="463" y="8598"/>
                  </a:lnTo>
                  <a:lnTo>
                    <a:pt x="755" y="8379"/>
                  </a:lnTo>
                  <a:lnTo>
                    <a:pt x="1072" y="8208"/>
                  </a:lnTo>
                  <a:lnTo>
                    <a:pt x="1437" y="8062"/>
                  </a:lnTo>
                  <a:lnTo>
                    <a:pt x="1803" y="7940"/>
                  </a:lnTo>
                  <a:lnTo>
                    <a:pt x="2217" y="7867"/>
                  </a:lnTo>
                  <a:lnTo>
                    <a:pt x="2631" y="7843"/>
                  </a:lnTo>
                  <a:lnTo>
                    <a:pt x="2631" y="7843"/>
                  </a:lnTo>
                  <a:lnTo>
                    <a:pt x="2947" y="7867"/>
                  </a:lnTo>
                  <a:lnTo>
                    <a:pt x="3288" y="7940"/>
                  </a:lnTo>
                  <a:lnTo>
                    <a:pt x="3605" y="8038"/>
                  </a:lnTo>
                  <a:lnTo>
                    <a:pt x="3922" y="8184"/>
                  </a:lnTo>
                  <a:lnTo>
                    <a:pt x="4238" y="8330"/>
                  </a:lnTo>
                  <a:lnTo>
                    <a:pt x="4506" y="8476"/>
                  </a:lnTo>
                  <a:lnTo>
                    <a:pt x="4774" y="8647"/>
                  </a:lnTo>
                  <a:lnTo>
                    <a:pt x="4993" y="8817"/>
                  </a:lnTo>
                  <a:lnTo>
                    <a:pt x="4993" y="8817"/>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2"/>
            <p:cNvSpPr/>
            <p:nvPr/>
          </p:nvSpPr>
          <p:spPr>
            <a:xfrm>
              <a:off x="6847025" y="948050"/>
              <a:ext cx="25" cy="23775"/>
            </a:xfrm>
            <a:custGeom>
              <a:avLst/>
              <a:gdLst/>
              <a:ahLst/>
              <a:cxnLst/>
              <a:rect l="l" t="t" r="r" b="b"/>
              <a:pathLst>
                <a:path w="1" h="951" fill="none" extrusionOk="0">
                  <a:moveTo>
                    <a:pt x="1" y="951"/>
                  </a:moveTo>
                  <a:lnTo>
                    <a:pt x="1"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2"/>
            <p:cNvSpPr/>
            <p:nvPr/>
          </p:nvSpPr>
          <p:spPr>
            <a:xfrm>
              <a:off x="6847025" y="1001025"/>
              <a:ext cx="25" cy="183900"/>
            </a:xfrm>
            <a:custGeom>
              <a:avLst/>
              <a:gdLst/>
              <a:ahLst/>
              <a:cxnLst/>
              <a:rect l="l" t="t" r="r" b="b"/>
              <a:pathLst>
                <a:path w="1" h="7356" fill="none" extrusionOk="0">
                  <a:moveTo>
                    <a:pt x="1" y="1"/>
                  </a:moveTo>
                  <a:lnTo>
                    <a:pt x="1" y="7356"/>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2"/>
            <p:cNvSpPr/>
            <p:nvPr/>
          </p:nvSpPr>
          <p:spPr>
            <a:xfrm>
              <a:off x="6872000" y="994325"/>
              <a:ext cx="85275" cy="190600"/>
            </a:xfrm>
            <a:custGeom>
              <a:avLst/>
              <a:gdLst/>
              <a:ahLst/>
              <a:cxnLst/>
              <a:rect l="l" t="t" r="r" b="b"/>
              <a:pathLst>
                <a:path w="3411" h="7624" fill="none" extrusionOk="0">
                  <a:moveTo>
                    <a:pt x="3410" y="7624"/>
                  </a:moveTo>
                  <a:lnTo>
                    <a:pt x="3410" y="7624"/>
                  </a:lnTo>
                  <a:lnTo>
                    <a:pt x="3337" y="7112"/>
                  </a:lnTo>
                  <a:lnTo>
                    <a:pt x="3215" y="6406"/>
                  </a:lnTo>
                  <a:lnTo>
                    <a:pt x="3142" y="5968"/>
                  </a:lnTo>
                  <a:lnTo>
                    <a:pt x="3020" y="5505"/>
                  </a:lnTo>
                  <a:lnTo>
                    <a:pt x="2874" y="4994"/>
                  </a:lnTo>
                  <a:lnTo>
                    <a:pt x="2704" y="4482"/>
                  </a:lnTo>
                  <a:lnTo>
                    <a:pt x="2509" y="3922"/>
                  </a:lnTo>
                  <a:lnTo>
                    <a:pt x="2265" y="3362"/>
                  </a:lnTo>
                  <a:lnTo>
                    <a:pt x="1998" y="2802"/>
                  </a:lnTo>
                  <a:lnTo>
                    <a:pt x="1681" y="2217"/>
                  </a:lnTo>
                  <a:lnTo>
                    <a:pt x="1340" y="1633"/>
                  </a:lnTo>
                  <a:lnTo>
                    <a:pt x="950" y="1072"/>
                  </a:lnTo>
                  <a:lnTo>
                    <a:pt x="488" y="512"/>
                  </a:lnTo>
                  <a:lnTo>
                    <a:pt x="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2"/>
            <p:cNvSpPr/>
            <p:nvPr/>
          </p:nvSpPr>
          <p:spPr>
            <a:xfrm>
              <a:off x="6736825" y="994325"/>
              <a:ext cx="85275" cy="190600"/>
            </a:xfrm>
            <a:custGeom>
              <a:avLst/>
              <a:gdLst/>
              <a:ahLst/>
              <a:cxnLst/>
              <a:rect l="l" t="t" r="r" b="b"/>
              <a:pathLst>
                <a:path w="3411" h="7624" fill="none" extrusionOk="0">
                  <a:moveTo>
                    <a:pt x="3410" y="1"/>
                  </a:moveTo>
                  <a:lnTo>
                    <a:pt x="3410" y="1"/>
                  </a:lnTo>
                  <a:lnTo>
                    <a:pt x="2923" y="512"/>
                  </a:lnTo>
                  <a:lnTo>
                    <a:pt x="2461" y="1072"/>
                  </a:lnTo>
                  <a:lnTo>
                    <a:pt x="2071" y="1633"/>
                  </a:lnTo>
                  <a:lnTo>
                    <a:pt x="1706" y="2217"/>
                  </a:lnTo>
                  <a:lnTo>
                    <a:pt x="1413" y="2802"/>
                  </a:lnTo>
                  <a:lnTo>
                    <a:pt x="1121" y="3362"/>
                  </a:lnTo>
                  <a:lnTo>
                    <a:pt x="902" y="3922"/>
                  </a:lnTo>
                  <a:lnTo>
                    <a:pt x="707" y="4482"/>
                  </a:lnTo>
                  <a:lnTo>
                    <a:pt x="536" y="4994"/>
                  </a:lnTo>
                  <a:lnTo>
                    <a:pt x="390" y="5505"/>
                  </a:lnTo>
                  <a:lnTo>
                    <a:pt x="269" y="5968"/>
                  </a:lnTo>
                  <a:lnTo>
                    <a:pt x="171" y="6406"/>
                  </a:lnTo>
                  <a:lnTo>
                    <a:pt x="49" y="7112"/>
                  </a:lnTo>
                  <a:lnTo>
                    <a:pt x="1" y="7624"/>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 name="Google Shape;1218;p52"/>
          <p:cNvGrpSpPr/>
          <p:nvPr/>
        </p:nvGrpSpPr>
        <p:grpSpPr>
          <a:xfrm>
            <a:off x="5499604" y="2076574"/>
            <a:ext cx="215966" cy="342399"/>
            <a:chOff x="6718575" y="2318625"/>
            <a:chExt cx="256950" cy="407375"/>
          </a:xfrm>
        </p:grpSpPr>
        <p:sp>
          <p:nvSpPr>
            <p:cNvPr id="1219" name="Google Shape;1219;p5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2"/>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52"/>
          <p:cNvGrpSpPr/>
          <p:nvPr/>
        </p:nvGrpSpPr>
        <p:grpSpPr>
          <a:xfrm>
            <a:off x="2600993" y="2703482"/>
            <a:ext cx="363369" cy="221115"/>
            <a:chOff x="3269900" y="3064500"/>
            <a:chExt cx="432325" cy="263075"/>
          </a:xfrm>
        </p:grpSpPr>
        <p:sp>
          <p:nvSpPr>
            <p:cNvPr id="1228" name="Google Shape;1228;p52"/>
            <p:cNvSpPr/>
            <p:nvPr/>
          </p:nvSpPr>
          <p:spPr>
            <a:xfrm>
              <a:off x="3269900" y="3064500"/>
              <a:ext cx="432325" cy="263075"/>
            </a:xfrm>
            <a:custGeom>
              <a:avLst/>
              <a:gdLst/>
              <a:ahLst/>
              <a:cxnLst/>
              <a:rect l="l" t="t" r="r" b="b"/>
              <a:pathLst>
                <a:path w="17293" h="10523" fill="none" extrusionOk="0">
                  <a:moveTo>
                    <a:pt x="14711" y="7916"/>
                  </a:moveTo>
                  <a:lnTo>
                    <a:pt x="14711" y="7916"/>
                  </a:lnTo>
                  <a:lnTo>
                    <a:pt x="14151" y="8379"/>
                  </a:lnTo>
                  <a:lnTo>
                    <a:pt x="13493" y="8842"/>
                  </a:lnTo>
                  <a:lnTo>
                    <a:pt x="12811" y="9280"/>
                  </a:lnTo>
                  <a:lnTo>
                    <a:pt x="12446" y="9475"/>
                  </a:lnTo>
                  <a:lnTo>
                    <a:pt x="12056" y="9670"/>
                  </a:lnTo>
                  <a:lnTo>
                    <a:pt x="11667" y="9840"/>
                  </a:lnTo>
                  <a:lnTo>
                    <a:pt x="11253" y="10011"/>
                  </a:lnTo>
                  <a:lnTo>
                    <a:pt x="10839" y="10157"/>
                  </a:lnTo>
                  <a:lnTo>
                    <a:pt x="10425" y="10278"/>
                  </a:lnTo>
                  <a:lnTo>
                    <a:pt x="9986" y="10376"/>
                  </a:lnTo>
                  <a:lnTo>
                    <a:pt x="9548" y="10449"/>
                  </a:lnTo>
                  <a:lnTo>
                    <a:pt x="9109" y="10498"/>
                  </a:lnTo>
                  <a:lnTo>
                    <a:pt x="8647" y="10522"/>
                  </a:lnTo>
                  <a:lnTo>
                    <a:pt x="8647" y="10522"/>
                  </a:lnTo>
                  <a:lnTo>
                    <a:pt x="8233" y="10522"/>
                  </a:lnTo>
                  <a:lnTo>
                    <a:pt x="7843" y="10473"/>
                  </a:lnTo>
                  <a:lnTo>
                    <a:pt x="7453" y="10425"/>
                  </a:lnTo>
                  <a:lnTo>
                    <a:pt x="7064" y="10327"/>
                  </a:lnTo>
                  <a:lnTo>
                    <a:pt x="6674" y="10230"/>
                  </a:lnTo>
                  <a:lnTo>
                    <a:pt x="6284" y="10108"/>
                  </a:lnTo>
                  <a:lnTo>
                    <a:pt x="5919" y="9986"/>
                  </a:lnTo>
                  <a:lnTo>
                    <a:pt x="5554" y="9840"/>
                  </a:lnTo>
                  <a:lnTo>
                    <a:pt x="5213" y="9670"/>
                  </a:lnTo>
                  <a:lnTo>
                    <a:pt x="4847" y="9499"/>
                  </a:lnTo>
                  <a:lnTo>
                    <a:pt x="4190" y="9109"/>
                  </a:lnTo>
                  <a:lnTo>
                    <a:pt x="3557" y="8695"/>
                  </a:lnTo>
                  <a:lnTo>
                    <a:pt x="2972" y="8233"/>
                  </a:lnTo>
                  <a:lnTo>
                    <a:pt x="2412" y="7794"/>
                  </a:lnTo>
                  <a:lnTo>
                    <a:pt x="1900" y="7332"/>
                  </a:lnTo>
                  <a:lnTo>
                    <a:pt x="1438" y="6893"/>
                  </a:lnTo>
                  <a:lnTo>
                    <a:pt x="1048" y="6479"/>
                  </a:lnTo>
                  <a:lnTo>
                    <a:pt x="390" y="5748"/>
                  </a:lnTo>
                  <a:lnTo>
                    <a:pt x="1" y="5261"/>
                  </a:lnTo>
                  <a:lnTo>
                    <a:pt x="1" y="5261"/>
                  </a:lnTo>
                  <a:lnTo>
                    <a:pt x="390" y="4774"/>
                  </a:lnTo>
                  <a:lnTo>
                    <a:pt x="1048" y="4044"/>
                  </a:lnTo>
                  <a:lnTo>
                    <a:pt x="1438" y="3630"/>
                  </a:lnTo>
                  <a:lnTo>
                    <a:pt x="1900" y="3191"/>
                  </a:lnTo>
                  <a:lnTo>
                    <a:pt x="2412" y="2728"/>
                  </a:lnTo>
                  <a:lnTo>
                    <a:pt x="2972" y="2290"/>
                  </a:lnTo>
                  <a:lnTo>
                    <a:pt x="3557" y="1852"/>
                  </a:lnTo>
                  <a:lnTo>
                    <a:pt x="4190" y="1413"/>
                  </a:lnTo>
                  <a:lnTo>
                    <a:pt x="4847" y="1024"/>
                  </a:lnTo>
                  <a:lnTo>
                    <a:pt x="5213" y="853"/>
                  </a:lnTo>
                  <a:lnTo>
                    <a:pt x="5554" y="683"/>
                  </a:lnTo>
                  <a:lnTo>
                    <a:pt x="5919" y="536"/>
                  </a:lnTo>
                  <a:lnTo>
                    <a:pt x="6284" y="415"/>
                  </a:lnTo>
                  <a:lnTo>
                    <a:pt x="6674" y="293"/>
                  </a:lnTo>
                  <a:lnTo>
                    <a:pt x="7064" y="196"/>
                  </a:lnTo>
                  <a:lnTo>
                    <a:pt x="7453" y="98"/>
                  </a:lnTo>
                  <a:lnTo>
                    <a:pt x="7843" y="49"/>
                  </a:lnTo>
                  <a:lnTo>
                    <a:pt x="8233" y="1"/>
                  </a:lnTo>
                  <a:lnTo>
                    <a:pt x="8647" y="1"/>
                  </a:lnTo>
                  <a:lnTo>
                    <a:pt x="8647" y="1"/>
                  </a:lnTo>
                  <a:lnTo>
                    <a:pt x="9109" y="25"/>
                  </a:lnTo>
                  <a:lnTo>
                    <a:pt x="9548" y="74"/>
                  </a:lnTo>
                  <a:lnTo>
                    <a:pt x="9986" y="147"/>
                  </a:lnTo>
                  <a:lnTo>
                    <a:pt x="10425" y="244"/>
                  </a:lnTo>
                  <a:lnTo>
                    <a:pt x="10839" y="366"/>
                  </a:lnTo>
                  <a:lnTo>
                    <a:pt x="11253" y="512"/>
                  </a:lnTo>
                  <a:lnTo>
                    <a:pt x="11667" y="683"/>
                  </a:lnTo>
                  <a:lnTo>
                    <a:pt x="12056" y="853"/>
                  </a:lnTo>
                  <a:lnTo>
                    <a:pt x="12446" y="1048"/>
                  </a:lnTo>
                  <a:lnTo>
                    <a:pt x="12811" y="1243"/>
                  </a:lnTo>
                  <a:lnTo>
                    <a:pt x="13493" y="1681"/>
                  </a:lnTo>
                  <a:lnTo>
                    <a:pt x="14151" y="2144"/>
                  </a:lnTo>
                  <a:lnTo>
                    <a:pt x="14711" y="2607"/>
                  </a:lnTo>
                  <a:lnTo>
                    <a:pt x="14711" y="2607"/>
                  </a:lnTo>
                  <a:lnTo>
                    <a:pt x="15198" y="3021"/>
                  </a:lnTo>
                  <a:lnTo>
                    <a:pt x="15637" y="3435"/>
                  </a:lnTo>
                  <a:lnTo>
                    <a:pt x="16026" y="3824"/>
                  </a:lnTo>
                  <a:lnTo>
                    <a:pt x="16367" y="4190"/>
                  </a:lnTo>
                  <a:lnTo>
                    <a:pt x="16927" y="4823"/>
                  </a:lnTo>
                  <a:lnTo>
                    <a:pt x="17293" y="5261"/>
                  </a:lnTo>
                  <a:lnTo>
                    <a:pt x="17293" y="5261"/>
                  </a:lnTo>
                  <a:lnTo>
                    <a:pt x="16927" y="5700"/>
                  </a:lnTo>
                  <a:lnTo>
                    <a:pt x="16367" y="6333"/>
                  </a:lnTo>
                  <a:lnTo>
                    <a:pt x="16026" y="6698"/>
                  </a:lnTo>
                  <a:lnTo>
                    <a:pt x="15637" y="7088"/>
                  </a:lnTo>
                  <a:lnTo>
                    <a:pt x="15198" y="7502"/>
                  </a:lnTo>
                  <a:lnTo>
                    <a:pt x="14711" y="7916"/>
                  </a:lnTo>
                  <a:lnTo>
                    <a:pt x="14711" y="7916"/>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2"/>
            <p:cNvSpPr/>
            <p:nvPr/>
          </p:nvSpPr>
          <p:spPr>
            <a:xfrm>
              <a:off x="3445875" y="3155825"/>
              <a:ext cx="80400" cy="80400"/>
            </a:xfrm>
            <a:custGeom>
              <a:avLst/>
              <a:gdLst/>
              <a:ahLst/>
              <a:cxnLst/>
              <a:rect l="l" t="t" r="r" b="b"/>
              <a:pathLst>
                <a:path w="3216" h="3216" fill="none" extrusionOk="0">
                  <a:moveTo>
                    <a:pt x="0" y="1608"/>
                  </a:moveTo>
                  <a:lnTo>
                    <a:pt x="0" y="1608"/>
                  </a:lnTo>
                  <a:lnTo>
                    <a:pt x="25" y="1438"/>
                  </a:lnTo>
                  <a:lnTo>
                    <a:pt x="49" y="1292"/>
                  </a:lnTo>
                  <a:lnTo>
                    <a:pt x="73" y="1121"/>
                  </a:lnTo>
                  <a:lnTo>
                    <a:pt x="146" y="975"/>
                  </a:lnTo>
                  <a:lnTo>
                    <a:pt x="195" y="853"/>
                  </a:lnTo>
                  <a:lnTo>
                    <a:pt x="293" y="707"/>
                  </a:lnTo>
                  <a:lnTo>
                    <a:pt x="366" y="585"/>
                  </a:lnTo>
                  <a:lnTo>
                    <a:pt x="487" y="488"/>
                  </a:lnTo>
                  <a:lnTo>
                    <a:pt x="585" y="366"/>
                  </a:lnTo>
                  <a:lnTo>
                    <a:pt x="707" y="293"/>
                  </a:lnTo>
                  <a:lnTo>
                    <a:pt x="853" y="196"/>
                  </a:lnTo>
                  <a:lnTo>
                    <a:pt x="974" y="147"/>
                  </a:lnTo>
                  <a:lnTo>
                    <a:pt x="1121" y="74"/>
                  </a:lnTo>
                  <a:lnTo>
                    <a:pt x="1291" y="50"/>
                  </a:lnTo>
                  <a:lnTo>
                    <a:pt x="1437" y="25"/>
                  </a:lnTo>
                  <a:lnTo>
                    <a:pt x="1608" y="1"/>
                  </a:lnTo>
                  <a:lnTo>
                    <a:pt x="1608" y="1"/>
                  </a:lnTo>
                  <a:lnTo>
                    <a:pt x="1778" y="25"/>
                  </a:lnTo>
                  <a:lnTo>
                    <a:pt x="1924" y="50"/>
                  </a:lnTo>
                  <a:lnTo>
                    <a:pt x="2095" y="74"/>
                  </a:lnTo>
                  <a:lnTo>
                    <a:pt x="2241" y="147"/>
                  </a:lnTo>
                  <a:lnTo>
                    <a:pt x="2363" y="196"/>
                  </a:lnTo>
                  <a:lnTo>
                    <a:pt x="2509" y="293"/>
                  </a:lnTo>
                  <a:lnTo>
                    <a:pt x="2631" y="366"/>
                  </a:lnTo>
                  <a:lnTo>
                    <a:pt x="2728" y="488"/>
                  </a:lnTo>
                  <a:lnTo>
                    <a:pt x="2850" y="585"/>
                  </a:lnTo>
                  <a:lnTo>
                    <a:pt x="2923" y="707"/>
                  </a:lnTo>
                  <a:lnTo>
                    <a:pt x="3020" y="853"/>
                  </a:lnTo>
                  <a:lnTo>
                    <a:pt x="3069" y="975"/>
                  </a:lnTo>
                  <a:lnTo>
                    <a:pt x="3142" y="1121"/>
                  </a:lnTo>
                  <a:lnTo>
                    <a:pt x="3166" y="1292"/>
                  </a:lnTo>
                  <a:lnTo>
                    <a:pt x="3191" y="1438"/>
                  </a:lnTo>
                  <a:lnTo>
                    <a:pt x="3215" y="1608"/>
                  </a:lnTo>
                  <a:lnTo>
                    <a:pt x="3215" y="1608"/>
                  </a:lnTo>
                  <a:lnTo>
                    <a:pt x="3191" y="1779"/>
                  </a:lnTo>
                  <a:lnTo>
                    <a:pt x="3166" y="1925"/>
                  </a:lnTo>
                  <a:lnTo>
                    <a:pt x="3142" y="2095"/>
                  </a:lnTo>
                  <a:lnTo>
                    <a:pt x="3069" y="2242"/>
                  </a:lnTo>
                  <a:lnTo>
                    <a:pt x="3020" y="2363"/>
                  </a:lnTo>
                  <a:lnTo>
                    <a:pt x="2923" y="2509"/>
                  </a:lnTo>
                  <a:lnTo>
                    <a:pt x="2850" y="2631"/>
                  </a:lnTo>
                  <a:lnTo>
                    <a:pt x="2728" y="2729"/>
                  </a:lnTo>
                  <a:lnTo>
                    <a:pt x="2631" y="2850"/>
                  </a:lnTo>
                  <a:lnTo>
                    <a:pt x="2509" y="2924"/>
                  </a:lnTo>
                  <a:lnTo>
                    <a:pt x="2363" y="3021"/>
                  </a:lnTo>
                  <a:lnTo>
                    <a:pt x="2241" y="3070"/>
                  </a:lnTo>
                  <a:lnTo>
                    <a:pt x="2095" y="3143"/>
                  </a:lnTo>
                  <a:lnTo>
                    <a:pt x="1924" y="3167"/>
                  </a:lnTo>
                  <a:lnTo>
                    <a:pt x="1778" y="3191"/>
                  </a:lnTo>
                  <a:lnTo>
                    <a:pt x="1608" y="3216"/>
                  </a:lnTo>
                  <a:lnTo>
                    <a:pt x="1608" y="3216"/>
                  </a:lnTo>
                  <a:lnTo>
                    <a:pt x="1437" y="3191"/>
                  </a:lnTo>
                  <a:lnTo>
                    <a:pt x="1291" y="3167"/>
                  </a:lnTo>
                  <a:lnTo>
                    <a:pt x="1121" y="3143"/>
                  </a:lnTo>
                  <a:lnTo>
                    <a:pt x="974" y="3070"/>
                  </a:lnTo>
                  <a:lnTo>
                    <a:pt x="853" y="3021"/>
                  </a:lnTo>
                  <a:lnTo>
                    <a:pt x="707" y="2924"/>
                  </a:lnTo>
                  <a:lnTo>
                    <a:pt x="585" y="2850"/>
                  </a:lnTo>
                  <a:lnTo>
                    <a:pt x="487" y="2729"/>
                  </a:lnTo>
                  <a:lnTo>
                    <a:pt x="366" y="2631"/>
                  </a:lnTo>
                  <a:lnTo>
                    <a:pt x="293" y="2509"/>
                  </a:lnTo>
                  <a:lnTo>
                    <a:pt x="195" y="2363"/>
                  </a:lnTo>
                  <a:lnTo>
                    <a:pt x="146" y="2242"/>
                  </a:lnTo>
                  <a:lnTo>
                    <a:pt x="73" y="2095"/>
                  </a:lnTo>
                  <a:lnTo>
                    <a:pt x="49" y="1925"/>
                  </a:lnTo>
                  <a:lnTo>
                    <a:pt x="25" y="1779"/>
                  </a:lnTo>
                  <a:lnTo>
                    <a:pt x="0" y="1608"/>
                  </a:lnTo>
                  <a:lnTo>
                    <a:pt x="0" y="1608"/>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2"/>
            <p:cNvSpPr/>
            <p:nvPr/>
          </p:nvSpPr>
          <p:spPr>
            <a:xfrm>
              <a:off x="3381925" y="3091900"/>
              <a:ext cx="208275" cy="208275"/>
            </a:xfrm>
            <a:custGeom>
              <a:avLst/>
              <a:gdLst/>
              <a:ahLst/>
              <a:cxnLst/>
              <a:rect l="l" t="t" r="r" b="b"/>
              <a:pathLst>
                <a:path w="8331" h="8331" fill="none" extrusionOk="0">
                  <a:moveTo>
                    <a:pt x="1" y="4165"/>
                  </a:moveTo>
                  <a:lnTo>
                    <a:pt x="1" y="4165"/>
                  </a:lnTo>
                  <a:lnTo>
                    <a:pt x="25" y="3751"/>
                  </a:lnTo>
                  <a:lnTo>
                    <a:pt x="74" y="3337"/>
                  </a:lnTo>
                  <a:lnTo>
                    <a:pt x="196" y="2923"/>
                  </a:lnTo>
                  <a:lnTo>
                    <a:pt x="318" y="2534"/>
                  </a:lnTo>
                  <a:lnTo>
                    <a:pt x="512" y="2168"/>
                  </a:lnTo>
                  <a:lnTo>
                    <a:pt x="707" y="1827"/>
                  </a:lnTo>
                  <a:lnTo>
                    <a:pt x="951" y="1511"/>
                  </a:lnTo>
                  <a:lnTo>
                    <a:pt x="1219" y="1218"/>
                  </a:lnTo>
                  <a:lnTo>
                    <a:pt x="1511" y="951"/>
                  </a:lnTo>
                  <a:lnTo>
                    <a:pt x="1828" y="707"/>
                  </a:lnTo>
                  <a:lnTo>
                    <a:pt x="2169" y="512"/>
                  </a:lnTo>
                  <a:lnTo>
                    <a:pt x="2534" y="317"/>
                  </a:lnTo>
                  <a:lnTo>
                    <a:pt x="2924" y="195"/>
                  </a:lnTo>
                  <a:lnTo>
                    <a:pt x="3313" y="74"/>
                  </a:lnTo>
                  <a:lnTo>
                    <a:pt x="3727" y="25"/>
                  </a:lnTo>
                  <a:lnTo>
                    <a:pt x="4166" y="1"/>
                  </a:lnTo>
                  <a:lnTo>
                    <a:pt x="4166" y="1"/>
                  </a:lnTo>
                  <a:lnTo>
                    <a:pt x="4580" y="25"/>
                  </a:lnTo>
                  <a:lnTo>
                    <a:pt x="4994" y="74"/>
                  </a:lnTo>
                  <a:lnTo>
                    <a:pt x="5408" y="195"/>
                  </a:lnTo>
                  <a:lnTo>
                    <a:pt x="5797" y="317"/>
                  </a:lnTo>
                  <a:lnTo>
                    <a:pt x="6163" y="512"/>
                  </a:lnTo>
                  <a:lnTo>
                    <a:pt x="6504" y="707"/>
                  </a:lnTo>
                  <a:lnTo>
                    <a:pt x="6820" y="951"/>
                  </a:lnTo>
                  <a:lnTo>
                    <a:pt x="7113" y="1218"/>
                  </a:lnTo>
                  <a:lnTo>
                    <a:pt x="7381" y="1511"/>
                  </a:lnTo>
                  <a:lnTo>
                    <a:pt x="7624" y="1827"/>
                  </a:lnTo>
                  <a:lnTo>
                    <a:pt x="7819" y="2168"/>
                  </a:lnTo>
                  <a:lnTo>
                    <a:pt x="8014" y="2534"/>
                  </a:lnTo>
                  <a:lnTo>
                    <a:pt x="8136" y="2923"/>
                  </a:lnTo>
                  <a:lnTo>
                    <a:pt x="8257" y="3337"/>
                  </a:lnTo>
                  <a:lnTo>
                    <a:pt x="8306" y="3751"/>
                  </a:lnTo>
                  <a:lnTo>
                    <a:pt x="8330" y="4165"/>
                  </a:lnTo>
                  <a:lnTo>
                    <a:pt x="8330" y="4165"/>
                  </a:lnTo>
                  <a:lnTo>
                    <a:pt x="8306" y="4579"/>
                  </a:lnTo>
                  <a:lnTo>
                    <a:pt x="8257" y="4993"/>
                  </a:lnTo>
                  <a:lnTo>
                    <a:pt x="8136" y="5407"/>
                  </a:lnTo>
                  <a:lnTo>
                    <a:pt x="8014" y="5797"/>
                  </a:lnTo>
                  <a:lnTo>
                    <a:pt x="7819" y="6162"/>
                  </a:lnTo>
                  <a:lnTo>
                    <a:pt x="7624" y="6503"/>
                  </a:lnTo>
                  <a:lnTo>
                    <a:pt x="7381" y="6820"/>
                  </a:lnTo>
                  <a:lnTo>
                    <a:pt x="7113" y="7112"/>
                  </a:lnTo>
                  <a:lnTo>
                    <a:pt x="6820" y="7380"/>
                  </a:lnTo>
                  <a:lnTo>
                    <a:pt x="6504" y="7624"/>
                  </a:lnTo>
                  <a:lnTo>
                    <a:pt x="6163" y="7819"/>
                  </a:lnTo>
                  <a:lnTo>
                    <a:pt x="5797" y="8013"/>
                  </a:lnTo>
                  <a:lnTo>
                    <a:pt x="5408" y="8135"/>
                  </a:lnTo>
                  <a:lnTo>
                    <a:pt x="4994" y="8257"/>
                  </a:lnTo>
                  <a:lnTo>
                    <a:pt x="4580" y="8306"/>
                  </a:lnTo>
                  <a:lnTo>
                    <a:pt x="4166" y="8330"/>
                  </a:lnTo>
                  <a:lnTo>
                    <a:pt x="4166" y="8330"/>
                  </a:lnTo>
                  <a:lnTo>
                    <a:pt x="3727" y="8306"/>
                  </a:lnTo>
                  <a:lnTo>
                    <a:pt x="3313" y="8257"/>
                  </a:lnTo>
                  <a:lnTo>
                    <a:pt x="2924" y="8135"/>
                  </a:lnTo>
                  <a:lnTo>
                    <a:pt x="2534" y="8013"/>
                  </a:lnTo>
                  <a:lnTo>
                    <a:pt x="2169" y="7819"/>
                  </a:lnTo>
                  <a:lnTo>
                    <a:pt x="1828" y="7624"/>
                  </a:lnTo>
                  <a:lnTo>
                    <a:pt x="1511" y="7380"/>
                  </a:lnTo>
                  <a:lnTo>
                    <a:pt x="1219" y="7112"/>
                  </a:lnTo>
                  <a:lnTo>
                    <a:pt x="951" y="6820"/>
                  </a:lnTo>
                  <a:lnTo>
                    <a:pt x="707" y="6503"/>
                  </a:lnTo>
                  <a:lnTo>
                    <a:pt x="512" y="6162"/>
                  </a:lnTo>
                  <a:lnTo>
                    <a:pt x="318" y="5797"/>
                  </a:lnTo>
                  <a:lnTo>
                    <a:pt x="196" y="5407"/>
                  </a:lnTo>
                  <a:lnTo>
                    <a:pt x="74" y="4993"/>
                  </a:lnTo>
                  <a:lnTo>
                    <a:pt x="25" y="4579"/>
                  </a:lnTo>
                  <a:lnTo>
                    <a:pt x="1" y="4165"/>
                  </a:lnTo>
                  <a:lnTo>
                    <a:pt x="1" y="4165"/>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1" name="Google Shape;1231;p52"/>
          <p:cNvGrpSpPr/>
          <p:nvPr/>
        </p:nvGrpSpPr>
        <p:grpSpPr>
          <a:xfrm>
            <a:off x="5475019" y="2635926"/>
            <a:ext cx="265115" cy="372594"/>
            <a:chOff x="6689325" y="2984125"/>
            <a:chExt cx="315425" cy="443300"/>
          </a:xfrm>
        </p:grpSpPr>
        <p:sp>
          <p:nvSpPr>
            <p:cNvPr id="1232" name="Google Shape;1232;p52"/>
            <p:cNvSpPr/>
            <p:nvPr/>
          </p:nvSpPr>
          <p:spPr>
            <a:xfrm>
              <a:off x="6689325" y="2984125"/>
              <a:ext cx="315425" cy="77975"/>
            </a:xfrm>
            <a:custGeom>
              <a:avLst/>
              <a:gdLst/>
              <a:ahLst/>
              <a:cxnLst/>
              <a:rect l="l" t="t" r="r" b="b"/>
              <a:pathLst>
                <a:path w="12617" h="3119" fill="none" extrusionOk="0">
                  <a:moveTo>
                    <a:pt x="12130" y="1413"/>
                  </a:moveTo>
                  <a:lnTo>
                    <a:pt x="8647" y="1413"/>
                  </a:lnTo>
                  <a:lnTo>
                    <a:pt x="8647" y="878"/>
                  </a:lnTo>
                  <a:lnTo>
                    <a:pt x="8647" y="878"/>
                  </a:lnTo>
                  <a:lnTo>
                    <a:pt x="8623" y="707"/>
                  </a:lnTo>
                  <a:lnTo>
                    <a:pt x="8574" y="537"/>
                  </a:lnTo>
                  <a:lnTo>
                    <a:pt x="8501" y="391"/>
                  </a:lnTo>
                  <a:lnTo>
                    <a:pt x="8379" y="269"/>
                  </a:lnTo>
                  <a:lnTo>
                    <a:pt x="8257" y="147"/>
                  </a:lnTo>
                  <a:lnTo>
                    <a:pt x="8111" y="74"/>
                  </a:lnTo>
                  <a:lnTo>
                    <a:pt x="7941" y="25"/>
                  </a:lnTo>
                  <a:lnTo>
                    <a:pt x="7770" y="1"/>
                  </a:lnTo>
                  <a:lnTo>
                    <a:pt x="4848" y="1"/>
                  </a:lnTo>
                  <a:lnTo>
                    <a:pt x="4848" y="1"/>
                  </a:lnTo>
                  <a:lnTo>
                    <a:pt x="4677" y="25"/>
                  </a:lnTo>
                  <a:lnTo>
                    <a:pt x="4507" y="74"/>
                  </a:lnTo>
                  <a:lnTo>
                    <a:pt x="4361" y="147"/>
                  </a:lnTo>
                  <a:lnTo>
                    <a:pt x="4239" y="269"/>
                  </a:lnTo>
                  <a:lnTo>
                    <a:pt x="4117" y="391"/>
                  </a:lnTo>
                  <a:lnTo>
                    <a:pt x="4044" y="537"/>
                  </a:lnTo>
                  <a:lnTo>
                    <a:pt x="3995" y="707"/>
                  </a:lnTo>
                  <a:lnTo>
                    <a:pt x="3971" y="878"/>
                  </a:lnTo>
                  <a:lnTo>
                    <a:pt x="3971" y="1413"/>
                  </a:lnTo>
                  <a:lnTo>
                    <a:pt x="488" y="1413"/>
                  </a:lnTo>
                  <a:lnTo>
                    <a:pt x="488" y="1413"/>
                  </a:lnTo>
                  <a:lnTo>
                    <a:pt x="391" y="1413"/>
                  </a:lnTo>
                  <a:lnTo>
                    <a:pt x="293" y="1462"/>
                  </a:lnTo>
                  <a:lnTo>
                    <a:pt x="220" y="1486"/>
                  </a:lnTo>
                  <a:lnTo>
                    <a:pt x="147" y="1560"/>
                  </a:lnTo>
                  <a:lnTo>
                    <a:pt x="74" y="1633"/>
                  </a:lnTo>
                  <a:lnTo>
                    <a:pt x="50" y="1706"/>
                  </a:lnTo>
                  <a:lnTo>
                    <a:pt x="1" y="1803"/>
                  </a:lnTo>
                  <a:lnTo>
                    <a:pt x="1" y="1901"/>
                  </a:lnTo>
                  <a:lnTo>
                    <a:pt x="1" y="3118"/>
                  </a:lnTo>
                  <a:lnTo>
                    <a:pt x="12617" y="3118"/>
                  </a:lnTo>
                  <a:lnTo>
                    <a:pt x="12617" y="1901"/>
                  </a:lnTo>
                  <a:lnTo>
                    <a:pt x="12617" y="1901"/>
                  </a:lnTo>
                  <a:lnTo>
                    <a:pt x="12617" y="1803"/>
                  </a:lnTo>
                  <a:lnTo>
                    <a:pt x="12568" y="1706"/>
                  </a:lnTo>
                  <a:lnTo>
                    <a:pt x="12544" y="1633"/>
                  </a:lnTo>
                  <a:lnTo>
                    <a:pt x="12471" y="1560"/>
                  </a:lnTo>
                  <a:lnTo>
                    <a:pt x="12398" y="1486"/>
                  </a:lnTo>
                  <a:lnTo>
                    <a:pt x="12325" y="1462"/>
                  </a:lnTo>
                  <a:lnTo>
                    <a:pt x="12227" y="1413"/>
                  </a:lnTo>
                  <a:lnTo>
                    <a:pt x="12130" y="1413"/>
                  </a:lnTo>
                  <a:lnTo>
                    <a:pt x="12130" y="1413"/>
                  </a:lnTo>
                  <a:close/>
                  <a:moveTo>
                    <a:pt x="4750" y="878"/>
                  </a:moveTo>
                  <a:lnTo>
                    <a:pt x="4750" y="878"/>
                  </a:lnTo>
                  <a:lnTo>
                    <a:pt x="4750" y="829"/>
                  </a:lnTo>
                  <a:lnTo>
                    <a:pt x="4775" y="805"/>
                  </a:lnTo>
                  <a:lnTo>
                    <a:pt x="4799" y="780"/>
                  </a:lnTo>
                  <a:lnTo>
                    <a:pt x="4848" y="780"/>
                  </a:lnTo>
                  <a:lnTo>
                    <a:pt x="7770" y="780"/>
                  </a:lnTo>
                  <a:lnTo>
                    <a:pt x="7770" y="780"/>
                  </a:lnTo>
                  <a:lnTo>
                    <a:pt x="7819" y="780"/>
                  </a:lnTo>
                  <a:lnTo>
                    <a:pt x="7843" y="805"/>
                  </a:lnTo>
                  <a:lnTo>
                    <a:pt x="7868" y="829"/>
                  </a:lnTo>
                  <a:lnTo>
                    <a:pt x="7868" y="878"/>
                  </a:lnTo>
                  <a:lnTo>
                    <a:pt x="7868" y="1413"/>
                  </a:lnTo>
                  <a:lnTo>
                    <a:pt x="4750" y="1413"/>
                  </a:lnTo>
                  <a:lnTo>
                    <a:pt x="4750" y="878"/>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2"/>
            <p:cNvSpPr/>
            <p:nvPr/>
          </p:nvSpPr>
          <p:spPr>
            <a:xfrm>
              <a:off x="6702125" y="3069375"/>
              <a:ext cx="289850" cy="358050"/>
            </a:xfrm>
            <a:custGeom>
              <a:avLst/>
              <a:gdLst/>
              <a:ahLst/>
              <a:cxnLst/>
              <a:rect l="l" t="t" r="r" b="b"/>
              <a:pathLst>
                <a:path w="11594" h="14322" fill="none" extrusionOk="0">
                  <a:moveTo>
                    <a:pt x="0" y="1"/>
                  </a:moveTo>
                  <a:lnTo>
                    <a:pt x="0" y="13834"/>
                  </a:lnTo>
                  <a:lnTo>
                    <a:pt x="0" y="13834"/>
                  </a:lnTo>
                  <a:lnTo>
                    <a:pt x="0" y="13932"/>
                  </a:lnTo>
                  <a:lnTo>
                    <a:pt x="49" y="14029"/>
                  </a:lnTo>
                  <a:lnTo>
                    <a:pt x="74" y="14102"/>
                  </a:lnTo>
                  <a:lnTo>
                    <a:pt x="147" y="14175"/>
                  </a:lnTo>
                  <a:lnTo>
                    <a:pt x="220" y="14224"/>
                  </a:lnTo>
                  <a:lnTo>
                    <a:pt x="293" y="14273"/>
                  </a:lnTo>
                  <a:lnTo>
                    <a:pt x="390" y="14297"/>
                  </a:lnTo>
                  <a:lnTo>
                    <a:pt x="488" y="14321"/>
                  </a:lnTo>
                  <a:lnTo>
                    <a:pt x="11106" y="14321"/>
                  </a:lnTo>
                  <a:lnTo>
                    <a:pt x="11106" y="14321"/>
                  </a:lnTo>
                  <a:lnTo>
                    <a:pt x="11204" y="14297"/>
                  </a:lnTo>
                  <a:lnTo>
                    <a:pt x="11301" y="14273"/>
                  </a:lnTo>
                  <a:lnTo>
                    <a:pt x="11374" y="14224"/>
                  </a:lnTo>
                  <a:lnTo>
                    <a:pt x="11447" y="14175"/>
                  </a:lnTo>
                  <a:lnTo>
                    <a:pt x="11520" y="14102"/>
                  </a:lnTo>
                  <a:lnTo>
                    <a:pt x="11545" y="14029"/>
                  </a:lnTo>
                  <a:lnTo>
                    <a:pt x="11593" y="13932"/>
                  </a:lnTo>
                  <a:lnTo>
                    <a:pt x="11593" y="13834"/>
                  </a:lnTo>
                  <a:lnTo>
                    <a:pt x="11593"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2"/>
            <p:cNvSpPr/>
            <p:nvPr/>
          </p:nvSpPr>
          <p:spPr>
            <a:xfrm>
              <a:off x="6761175" y="3117475"/>
              <a:ext cx="25" cy="261850"/>
            </a:xfrm>
            <a:custGeom>
              <a:avLst/>
              <a:gdLst/>
              <a:ahLst/>
              <a:cxnLst/>
              <a:rect l="l" t="t" r="r" b="b"/>
              <a:pathLst>
                <a:path w="1" h="10474" fill="none" extrusionOk="0">
                  <a:moveTo>
                    <a:pt x="1" y="10473"/>
                  </a:moveTo>
                  <a:lnTo>
                    <a:pt x="1"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2"/>
            <p:cNvSpPr/>
            <p:nvPr/>
          </p:nvSpPr>
          <p:spPr>
            <a:xfrm>
              <a:off x="6847025" y="3117475"/>
              <a:ext cx="25" cy="261850"/>
            </a:xfrm>
            <a:custGeom>
              <a:avLst/>
              <a:gdLst/>
              <a:ahLst/>
              <a:cxnLst/>
              <a:rect l="l" t="t" r="r" b="b"/>
              <a:pathLst>
                <a:path w="1" h="10474" fill="none" extrusionOk="0">
                  <a:moveTo>
                    <a:pt x="1" y="1"/>
                  </a:moveTo>
                  <a:lnTo>
                    <a:pt x="1" y="1047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2"/>
            <p:cNvSpPr/>
            <p:nvPr/>
          </p:nvSpPr>
          <p:spPr>
            <a:xfrm>
              <a:off x="6932875" y="3117475"/>
              <a:ext cx="25" cy="261850"/>
            </a:xfrm>
            <a:custGeom>
              <a:avLst/>
              <a:gdLst/>
              <a:ahLst/>
              <a:cxnLst/>
              <a:rect l="l" t="t" r="r" b="b"/>
              <a:pathLst>
                <a:path w="1" h="10474" fill="none" extrusionOk="0">
                  <a:moveTo>
                    <a:pt x="1" y="1"/>
                  </a:moveTo>
                  <a:lnTo>
                    <a:pt x="1" y="1047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7" name="Google Shape;1237;p52"/>
          <p:cNvGrpSpPr/>
          <p:nvPr/>
        </p:nvGrpSpPr>
        <p:grpSpPr>
          <a:xfrm>
            <a:off x="1523745" y="3730594"/>
            <a:ext cx="256416" cy="414535"/>
            <a:chOff x="1988225" y="4286525"/>
            <a:chExt cx="305075" cy="493200"/>
          </a:xfrm>
        </p:grpSpPr>
        <p:sp>
          <p:nvSpPr>
            <p:cNvPr id="1238" name="Google Shape;1238;p52"/>
            <p:cNvSpPr/>
            <p:nvPr/>
          </p:nvSpPr>
          <p:spPr>
            <a:xfrm>
              <a:off x="2178800" y="4519725"/>
              <a:ext cx="114500" cy="114475"/>
            </a:xfrm>
            <a:custGeom>
              <a:avLst/>
              <a:gdLst/>
              <a:ahLst/>
              <a:cxnLst/>
              <a:rect l="l" t="t" r="r" b="b"/>
              <a:pathLst>
                <a:path w="4580" h="4579" fill="none" extrusionOk="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2"/>
            <p:cNvSpPr/>
            <p:nvPr/>
          </p:nvSpPr>
          <p:spPr>
            <a:xfrm>
              <a:off x="1988225" y="4539200"/>
              <a:ext cx="156500" cy="156500"/>
            </a:xfrm>
            <a:custGeom>
              <a:avLst/>
              <a:gdLst/>
              <a:ahLst/>
              <a:cxnLst/>
              <a:rect l="l" t="t" r="r" b="b"/>
              <a:pathLst>
                <a:path w="6260" h="6260" fill="none" extrusionOk="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2"/>
            <p:cNvSpPr/>
            <p:nvPr/>
          </p:nvSpPr>
          <p:spPr>
            <a:xfrm>
              <a:off x="2042425" y="4286525"/>
              <a:ext cx="239300" cy="236250"/>
            </a:xfrm>
            <a:custGeom>
              <a:avLst/>
              <a:gdLst/>
              <a:ahLst/>
              <a:cxnLst/>
              <a:rect l="l" t="t" r="r" b="b"/>
              <a:pathLst>
                <a:path w="9572" h="9450" fill="none" extrusionOk="0">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2"/>
            <p:cNvSpPr/>
            <p:nvPr/>
          </p:nvSpPr>
          <p:spPr>
            <a:xfrm>
              <a:off x="2161750" y="4522750"/>
              <a:ext cx="25" cy="256975"/>
            </a:xfrm>
            <a:custGeom>
              <a:avLst/>
              <a:gdLst/>
              <a:ahLst/>
              <a:cxnLst/>
              <a:rect l="l" t="t" r="r" b="b"/>
              <a:pathLst>
                <a:path w="1" h="10279" fill="none" extrusionOk="0">
                  <a:moveTo>
                    <a:pt x="1" y="10279"/>
                  </a:moveTo>
                  <a:lnTo>
                    <a:pt x="1"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2"/>
            <p:cNvSpPr/>
            <p:nvPr/>
          </p:nvSpPr>
          <p:spPr>
            <a:xfrm>
              <a:off x="2133750" y="4377850"/>
              <a:ext cx="56050" cy="56025"/>
            </a:xfrm>
            <a:custGeom>
              <a:avLst/>
              <a:gdLst/>
              <a:ahLst/>
              <a:cxnLst/>
              <a:rect l="l" t="t" r="r" b="b"/>
              <a:pathLst>
                <a:path w="2242" h="2241" fill="none" extrusionOk="0">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2"/>
            <p:cNvSpPr/>
            <p:nvPr/>
          </p:nvSpPr>
          <p:spPr>
            <a:xfrm>
              <a:off x="2038150" y="4589125"/>
              <a:ext cx="87100" cy="87100"/>
            </a:xfrm>
            <a:custGeom>
              <a:avLst/>
              <a:gdLst/>
              <a:ahLst/>
              <a:cxnLst/>
              <a:rect l="l" t="t" r="r" b="b"/>
              <a:pathLst>
                <a:path w="3484" h="3484" fill="none" extrusionOk="0">
                  <a:moveTo>
                    <a:pt x="1" y="0"/>
                  </a:moveTo>
                  <a:lnTo>
                    <a:pt x="3483" y="348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2"/>
            <p:cNvSpPr/>
            <p:nvPr/>
          </p:nvSpPr>
          <p:spPr>
            <a:xfrm>
              <a:off x="2194025" y="4564150"/>
              <a:ext cx="54825" cy="54825"/>
            </a:xfrm>
            <a:custGeom>
              <a:avLst/>
              <a:gdLst/>
              <a:ahLst/>
              <a:cxnLst/>
              <a:rect l="l" t="t" r="r" b="b"/>
              <a:pathLst>
                <a:path w="2193" h="2193" fill="none" extrusionOk="0">
                  <a:moveTo>
                    <a:pt x="2192" y="1"/>
                  </a:moveTo>
                  <a:lnTo>
                    <a:pt x="1" y="219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5" name="Google Shape;1245;p52"/>
          <p:cNvGrpSpPr/>
          <p:nvPr/>
        </p:nvGrpSpPr>
        <p:grpSpPr>
          <a:xfrm>
            <a:off x="2067737" y="3759759"/>
            <a:ext cx="309640" cy="392030"/>
            <a:chOff x="2635450" y="4321225"/>
            <a:chExt cx="368400" cy="466425"/>
          </a:xfrm>
        </p:grpSpPr>
        <p:sp>
          <p:nvSpPr>
            <p:cNvPr id="1246" name="Google Shape;1246;p52"/>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2"/>
            <p:cNvSpPr/>
            <p:nvPr/>
          </p:nvSpPr>
          <p:spPr>
            <a:xfrm>
              <a:off x="2819350" y="4321225"/>
              <a:ext cx="25" cy="347075"/>
            </a:xfrm>
            <a:custGeom>
              <a:avLst/>
              <a:gdLst/>
              <a:ahLst/>
              <a:cxnLst/>
              <a:rect l="l" t="t" r="r" b="b"/>
              <a:pathLst>
                <a:path w="1" h="13883" fill="none" extrusionOk="0">
                  <a:moveTo>
                    <a:pt x="0" y="13883"/>
                  </a:move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2"/>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2"/>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2"/>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2"/>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2" name="Google Shape;1252;p52"/>
          <p:cNvGrpSpPr/>
          <p:nvPr/>
        </p:nvGrpSpPr>
        <p:grpSpPr>
          <a:xfrm>
            <a:off x="5436146" y="3750030"/>
            <a:ext cx="342882" cy="383835"/>
            <a:chOff x="6643075" y="4309650"/>
            <a:chExt cx="407950" cy="456675"/>
          </a:xfrm>
        </p:grpSpPr>
        <p:sp>
          <p:nvSpPr>
            <p:cNvPr id="1253" name="Google Shape;1253;p52"/>
            <p:cNvSpPr/>
            <p:nvPr/>
          </p:nvSpPr>
          <p:spPr>
            <a:xfrm>
              <a:off x="6643075" y="4698125"/>
              <a:ext cx="407950" cy="14625"/>
            </a:xfrm>
            <a:custGeom>
              <a:avLst/>
              <a:gdLst/>
              <a:ahLst/>
              <a:cxnLst/>
              <a:rect l="l" t="t" r="r" b="b"/>
              <a:pathLst>
                <a:path w="16318" h="585" fill="none" extrusionOk="0">
                  <a:moveTo>
                    <a:pt x="16318" y="0"/>
                  </a:moveTo>
                  <a:lnTo>
                    <a:pt x="16318" y="0"/>
                  </a:lnTo>
                  <a:lnTo>
                    <a:pt x="16074" y="24"/>
                  </a:lnTo>
                  <a:lnTo>
                    <a:pt x="15879" y="73"/>
                  </a:lnTo>
                  <a:lnTo>
                    <a:pt x="15709" y="146"/>
                  </a:lnTo>
                  <a:lnTo>
                    <a:pt x="15538" y="244"/>
                  </a:lnTo>
                  <a:lnTo>
                    <a:pt x="15538" y="244"/>
                  </a:lnTo>
                  <a:lnTo>
                    <a:pt x="15319" y="365"/>
                  </a:lnTo>
                  <a:lnTo>
                    <a:pt x="15051" y="487"/>
                  </a:lnTo>
                  <a:lnTo>
                    <a:pt x="14881" y="536"/>
                  </a:lnTo>
                  <a:lnTo>
                    <a:pt x="14710" y="560"/>
                  </a:lnTo>
                  <a:lnTo>
                    <a:pt x="14516" y="585"/>
                  </a:lnTo>
                  <a:lnTo>
                    <a:pt x="14272" y="585"/>
                  </a:lnTo>
                  <a:lnTo>
                    <a:pt x="14272" y="585"/>
                  </a:lnTo>
                  <a:lnTo>
                    <a:pt x="14053" y="585"/>
                  </a:lnTo>
                  <a:lnTo>
                    <a:pt x="13858" y="560"/>
                  </a:lnTo>
                  <a:lnTo>
                    <a:pt x="13687" y="536"/>
                  </a:lnTo>
                  <a:lnTo>
                    <a:pt x="13517" y="487"/>
                  </a:lnTo>
                  <a:lnTo>
                    <a:pt x="13249" y="365"/>
                  </a:lnTo>
                  <a:lnTo>
                    <a:pt x="13030" y="244"/>
                  </a:lnTo>
                  <a:lnTo>
                    <a:pt x="13030" y="244"/>
                  </a:lnTo>
                  <a:lnTo>
                    <a:pt x="12859" y="146"/>
                  </a:lnTo>
                  <a:lnTo>
                    <a:pt x="12689" y="73"/>
                  </a:lnTo>
                  <a:lnTo>
                    <a:pt x="12494" y="24"/>
                  </a:lnTo>
                  <a:lnTo>
                    <a:pt x="12251" y="0"/>
                  </a:lnTo>
                  <a:lnTo>
                    <a:pt x="12251" y="0"/>
                  </a:lnTo>
                  <a:lnTo>
                    <a:pt x="11983" y="24"/>
                  </a:lnTo>
                  <a:lnTo>
                    <a:pt x="11788" y="73"/>
                  </a:lnTo>
                  <a:lnTo>
                    <a:pt x="11617" y="146"/>
                  </a:lnTo>
                  <a:lnTo>
                    <a:pt x="11471" y="244"/>
                  </a:lnTo>
                  <a:lnTo>
                    <a:pt x="11471" y="244"/>
                  </a:lnTo>
                  <a:lnTo>
                    <a:pt x="11228" y="365"/>
                  </a:lnTo>
                  <a:lnTo>
                    <a:pt x="10960" y="487"/>
                  </a:lnTo>
                  <a:lnTo>
                    <a:pt x="10814" y="536"/>
                  </a:lnTo>
                  <a:lnTo>
                    <a:pt x="10619" y="560"/>
                  </a:lnTo>
                  <a:lnTo>
                    <a:pt x="10424" y="585"/>
                  </a:lnTo>
                  <a:lnTo>
                    <a:pt x="10205" y="585"/>
                  </a:lnTo>
                  <a:lnTo>
                    <a:pt x="10205" y="585"/>
                  </a:lnTo>
                  <a:lnTo>
                    <a:pt x="9961" y="585"/>
                  </a:lnTo>
                  <a:lnTo>
                    <a:pt x="9766" y="560"/>
                  </a:lnTo>
                  <a:lnTo>
                    <a:pt x="9596" y="536"/>
                  </a:lnTo>
                  <a:lnTo>
                    <a:pt x="9425" y="487"/>
                  </a:lnTo>
                  <a:lnTo>
                    <a:pt x="9157" y="365"/>
                  </a:lnTo>
                  <a:lnTo>
                    <a:pt x="8938" y="244"/>
                  </a:lnTo>
                  <a:lnTo>
                    <a:pt x="8938" y="244"/>
                  </a:lnTo>
                  <a:lnTo>
                    <a:pt x="8768" y="146"/>
                  </a:lnTo>
                  <a:lnTo>
                    <a:pt x="8597" y="73"/>
                  </a:lnTo>
                  <a:lnTo>
                    <a:pt x="8402" y="24"/>
                  </a:lnTo>
                  <a:lnTo>
                    <a:pt x="8159" y="0"/>
                  </a:lnTo>
                  <a:lnTo>
                    <a:pt x="8159" y="0"/>
                  </a:lnTo>
                  <a:lnTo>
                    <a:pt x="7915" y="24"/>
                  </a:lnTo>
                  <a:lnTo>
                    <a:pt x="7721" y="73"/>
                  </a:lnTo>
                  <a:lnTo>
                    <a:pt x="7550" y="146"/>
                  </a:lnTo>
                  <a:lnTo>
                    <a:pt x="7380" y="244"/>
                  </a:lnTo>
                  <a:lnTo>
                    <a:pt x="7380" y="244"/>
                  </a:lnTo>
                  <a:lnTo>
                    <a:pt x="7160" y="365"/>
                  </a:lnTo>
                  <a:lnTo>
                    <a:pt x="6892" y="487"/>
                  </a:lnTo>
                  <a:lnTo>
                    <a:pt x="6722" y="536"/>
                  </a:lnTo>
                  <a:lnTo>
                    <a:pt x="6551" y="560"/>
                  </a:lnTo>
                  <a:lnTo>
                    <a:pt x="6332" y="585"/>
                  </a:lnTo>
                  <a:lnTo>
                    <a:pt x="6113" y="585"/>
                  </a:lnTo>
                  <a:lnTo>
                    <a:pt x="6113" y="585"/>
                  </a:lnTo>
                  <a:lnTo>
                    <a:pt x="5894" y="585"/>
                  </a:lnTo>
                  <a:lnTo>
                    <a:pt x="5699" y="560"/>
                  </a:lnTo>
                  <a:lnTo>
                    <a:pt x="5504" y="536"/>
                  </a:lnTo>
                  <a:lnTo>
                    <a:pt x="5358" y="487"/>
                  </a:lnTo>
                  <a:lnTo>
                    <a:pt x="5090" y="365"/>
                  </a:lnTo>
                  <a:lnTo>
                    <a:pt x="4847" y="244"/>
                  </a:lnTo>
                  <a:lnTo>
                    <a:pt x="4847" y="244"/>
                  </a:lnTo>
                  <a:lnTo>
                    <a:pt x="4676" y="146"/>
                  </a:lnTo>
                  <a:lnTo>
                    <a:pt x="4530" y="73"/>
                  </a:lnTo>
                  <a:lnTo>
                    <a:pt x="4335" y="24"/>
                  </a:lnTo>
                  <a:lnTo>
                    <a:pt x="4067" y="0"/>
                  </a:lnTo>
                  <a:lnTo>
                    <a:pt x="4067" y="0"/>
                  </a:lnTo>
                  <a:lnTo>
                    <a:pt x="3824" y="24"/>
                  </a:lnTo>
                  <a:lnTo>
                    <a:pt x="3629" y="73"/>
                  </a:lnTo>
                  <a:lnTo>
                    <a:pt x="3458" y="146"/>
                  </a:lnTo>
                  <a:lnTo>
                    <a:pt x="3288" y="244"/>
                  </a:lnTo>
                  <a:lnTo>
                    <a:pt x="3288" y="244"/>
                  </a:lnTo>
                  <a:lnTo>
                    <a:pt x="3069" y="365"/>
                  </a:lnTo>
                  <a:lnTo>
                    <a:pt x="2801" y="487"/>
                  </a:lnTo>
                  <a:lnTo>
                    <a:pt x="2630" y="536"/>
                  </a:lnTo>
                  <a:lnTo>
                    <a:pt x="2460" y="560"/>
                  </a:lnTo>
                  <a:lnTo>
                    <a:pt x="2265" y="585"/>
                  </a:lnTo>
                  <a:lnTo>
                    <a:pt x="2046" y="585"/>
                  </a:lnTo>
                  <a:lnTo>
                    <a:pt x="2046" y="585"/>
                  </a:lnTo>
                  <a:lnTo>
                    <a:pt x="1802" y="585"/>
                  </a:lnTo>
                  <a:lnTo>
                    <a:pt x="1607" y="560"/>
                  </a:lnTo>
                  <a:lnTo>
                    <a:pt x="1437" y="536"/>
                  </a:lnTo>
                  <a:lnTo>
                    <a:pt x="1266" y="487"/>
                  </a:lnTo>
                  <a:lnTo>
                    <a:pt x="999" y="365"/>
                  </a:lnTo>
                  <a:lnTo>
                    <a:pt x="779" y="244"/>
                  </a:lnTo>
                  <a:lnTo>
                    <a:pt x="779" y="244"/>
                  </a:lnTo>
                  <a:lnTo>
                    <a:pt x="609" y="146"/>
                  </a:lnTo>
                  <a:lnTo>
                    <a:pt x="438" y="73"/>
                  </a:lnTo>
                  <a:lnTo>
                    <a:pt x="244" y="24"/>
                  </a:ln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2"/>
            <p:cNvSpPr/>
            <p:nvPr/>
          </p:nvSpPr>
          <p:spPr>
            <a:xfrm>
              <a:off x="6643075" y="4727350"/>
              <a:ext cx="407950" cy="14625"/>
            </a:xfrm>
            <a:custGeom>
              <a:avLst/>
              <a:gdLst/>
              <a:ahLst/>
              <a:cxnLst/>
              <a:rect l="l" t="t" r="r" b="b"/>
              <a:pathLst>
                <a:path w="16318" h="585" fill="none" extrusionOk="0">
                  <a:moveTo>
                    <a:pt x="0" y="0"/>
                  </a:moveTo>
                  <a:lnTo>
                    <a:pt x="0" y="0"/>
                  </a:lnTo>
                  <a:lnTo>
                    <a:pt x="219" y="24"/>
                  </a:lnTo>
                  <a:lnTo>
                    <a:pt x="414" y="49"/>
                  </a:lnTo>
                  <a:lnTo>
                    <a:pt x="609" y="73"/>
                  </a:lnTo>
                  <a:lnTo>
                    <a:pt x="755" y="122"/>
                  </a:lnTo>
                  <a:lnTo>
                    <a:pt x="1023" y="244"/>
                  </a:lnTo>
                  <a:lnTo>
                    <a:pt x="1266" y="365"/>
                  </a:lnTo>
                  <a:lnTo>
                    <a:pt x="1266" y="365"/>
                  </a:lnTo>
                  <a:lnTo>
                    <a:pt x="1413" y="463"/>
                  </a:lnTo>
                  <a:lnTo>
                    <a:pt x="1583" y="536"/>
                  </a:lnTo>
                  <a:lnTo>
                    <a:pt x="1778" y="585"/>
                  </a:lnTo>
                  <a:lnTo>
                    <a:pt x="2046" y="585"/>
                  </a:lnTo>
                  <a:lnTo>
                    <a:pt x="2046" y="585"/>
                  </a:lnTo>
                  <a:lnTo>
                    <a:pt x="2289" y="585"/>
                  </a:lnTo>
                  <a:lnTo>
                    <a:pt x="2484" y="536"/>
                  </a:lnTo>
                  <a:lnTo>
                    <a:pt x="2655" y="463"/>
                  </a:lnTo>
                  <a:lnTo>
                    <a:pt x="2801" y="365"/>
                  </a:lnTo>
                  <a:lnTo>
                    <a:pt x="2801" y="365"/>
                  </a:lnTo>
                  <a:lnTo>
                    <a:pt x="3044" y="244"/>
                  </a:lnTo>
                  <a:lnTo>
                    <a:pt x="3312" y="122"/>
                  </a:lnTo>
                  <a:lnTo>
                    <a:pt x="3458" y="73"/>
                  </a:lnTo>
                  <a:lnTo>
                    <a:pt x="3653" y="49"/>
                  </a:lnTo>
                  <a:lnTo>
                    <a:pt x="3848" y="24"/>
                  </a:lnTo>
                  <a:lnTo>
                    <a:pt x="4067" y="0"/>
                  </a:lnTo>
                  <a:lnTo>
                    <a:pt x="4067" y="0"/>
                  </a:lnTo>
                  <a:lnTo>
                    <a:pt x="4311" y="24"/>
                  </a:lnTo>
                  <a:lnTo>
                    <a:pt x="4506" y="49"/>
                  </a:lnTo>
                  <a:lnTo>
                    <a:pt x="4676" y="73"/>
                  </a:lnTo>
                  <a:lnTo>
                    <a:pt x="4847" y="122"/>
                  </a:lnTo>
                  <a:lnTo>
                    <a:pt x="5115" y="244"/>
                  </a:lnTo>
                  <a:lnTo>
                    <a:pt x="5334" y="365"/>
                  </a:lnTo>
                  <a:lnTo>
                    <a:pt x="5334" y="365"/>
                  </a:lnTo>
                  <a:lnTo>
                    <a:pt x="5504" y="463"/>
                  </a:lnTo>
                  <a:lnTo>
                    <a:pt x="5675" y="536"/>
                  </a:lnTo>
                  <a:lnTo>
                    <a:pt x="5870" y="585"/>
                  </a:lnTo>
                  <a:lnTo>
                    <a:pt x="6113" y="585"/>
                  </a:lnTo>
                  <a:lnTo>
                    <a:pt x="6113" y="585"/>
                  </a:lnTo>
                  <a:lnTo>
                    <a:pt x="6357" y="585"/>
                  </a:lnTo>
                  <a:lnTo>
                    <a:pt x="6551" y="536"/>
                  </a:lnTo>
                  <a:lnTo>
                    <a:pt x="6722" y="463"/>
                  </a:lnTo>
                  <a:lnTo>
                    <a:pt x="6892" y="365"/>
                  </a:lnTo>
                  <a:lnTo>
                    <a:pt x="6892" y="365"/>
                  </a:lnTo>
                  <a:lnTo>
                    <a:pt x="7112" y="244"/>
                  </a:lnTo>
                  <a:lnTo>
                    <a:pt x="7380" y="122"/>
                  </a:lnTo>
                  <a:lnTo>
                    <a:pt x="7550" y="73"/>
                  </a:lnTo>
                  <a:lnTo>
                    <a:pt x="7721" y="49"/>
                  </a:lnTo>
                  <a:lnTo>
                    <a:pt x="7940" y="24"/>
                  </a:lnTo>
                  <a:lnTo>
                    <a:pt x="8159" y="0"/>
                  </a:lnTo>
                  <a:lnTo>
                    <a:pt x="8159" y="0"/>
                  </a:lnTo>
                  <a:lnTo>
                    <a:pt x="8378" y="24"/>
                  </a:lnTo>
                  <a:lnTo>
                    <a:pt x="8597" y="49"/>
                  </a:lnTo>
                  <a:lnTo>
                    <a:pt x="8768" y="73"/>
                  </a:lnTo>
                  <a:lnTo>
                    <a:pt x="8914" y="122"/>
                  </a:lnTo>
                  <a:lnTo>
                    <a:pt x="9206" y="244"/>
                  </a:lnTo>
                  <a:lnTo>
                    <a:pt x="9425" y="365"/>
                  </a:lnTo>
                  <a:lnTo>
                    <a:pt x="9425" y="365"/>
                  </a:lnTo>
                  <a:lnTo>
                    <a:pt x="9596" y="463"/>
                  </a:lnTo>
                  <a:lnTo>
                    <a:pt x="9766" y="536"/>
                  </a:lnTo>
                  <a:lnTo>
                    <a:pt x="9961" y="585"/>
                  </a:lnTo>
                  <a:lnTo>
                    <a:pt x="10205" y="585"/>
                  </a:lnTo>
                  <a:lnTo>
                    <a:pt x="10205" y="585"/>
                  </a:lnTo>
                  <a:lnTo>
                    <a:pt x="10448" y="585"/>
                  </a:lnTo>
                  <a:lnTo>
                    <a:pt x="10643" y="536"/>
                  </a:lnTo>
                  <a:lnTo>
                    <a:pt x="10814" y="463"/>
                  </a:lnTo>
                  <a:lnTo>
                    <a:pt x="10984" y="365"/>
                  </a:lnTo>
                  <a:lnTo>
                    <a:pt x="10984" y="365"/>
                  </a:lnTo>
                  <a:lnTo>
                    <a:pt x="11203" y="244"/>
                  </a:lnTo>
                  <a:lnTo>
                    <a:pt x="11471" y="122"/>
                  </a:lnTo>
                  <a:lnTo>
                    <a:pt x="11642" y="73"/>
                  </a:lnTo>
                  <a:lnTo>
                    <a:pt x="11812" y="49"/>
                  </a:lnTo>
                  <a:lnTo>
                    <a:pt x="12007" y="24"/>
                  </a:lnTo>
                  <a:lnTo>
                    <a:pt x="12251" y="0"/>
                  </a:lnTo>
                  <a:lnTo>
                    <a:pt x="12251" y="0"/>
                  </a:lnTo>
                  <a:lnTo>
                    <a:pt x="12470" y="24"/>
                  </a:lnTo>
                  <a:lnTo>
                    <a:pt x="12665" y="49"/>
                  </a:lnTo>
                  <a:lnTo>
                    <a:pt x="12859" y="73"/>
                  </a:lnTo>
                  <a:lnTo>
                    <a:pt x="13006" y="122"/>
                  </a:lnTo>
                  <a:lnTo>
                    <a:pt x="13273" y="244"/>
                  </a:lnTo>
                  <a:lnTo>
                    <a:pt x="13493" y="365"/>
                  </a:lnTo>
                  <a:lnTo>
                    <a:pt x="13493" y="365"/>
                  </a:lnTo>
                  <a:lnTo>
                    <a:pt x="13663" y="463"/>
                  </a:lnTo>
                  <a:lnTo>
                    <a:pt x="13834" y="536"/>
                  </a:lnTo>
                  <a:lnTo>
                    <a:pt x="14028" y="585"/>
                  </a:lnTo>
                  <a:lnTo>
                    <a:pt x="14272" y="585"/>
                  </a:lnTo>
                  <a:lnTo>
                    <a:pt x="14272" y="585"/>
                  </a:lnTo>
                  <a:lnTo>
                    <a:pt x="14540" y="585"/>
                  </a:lnTo>
                  <a:lnTo>
                    <a:pt x="14735" y="536"/>
                  </a:lnTo>
                  <a:lnTo>
                    <a:pt x="14905" y="463"/>
                  </a:lnTo>
                  <a:lnTo>
                    <a:pt x="15051" y="365"/>
                  </a:lnTo>
                  <a:lnTo>
                    <a:pt x="15051" y="365"/>
                  </a:lnTo>
                  <a:lnTo>
                    <a:pt x="15295" y="244"/>
                  </a:lnTo>
                  <a:lnTo>
                    <a:pt x="15563" y="122"/>
                  </a:lnTo>
                  <a:lnTo>
                    <a:pt x="15709" y="73"/>
                  </a:lnTo>
                  <a:lnTo>
                    <a:pt x="15904" y="49"/>
                  </a:lnTo>
                  <a:lnTo>
                    <a:pt x="16099" y="24"/>
                  </a:lnTo>
                  <a:lnTo>
                    <a:pt x="16318"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2"/>
            <p:cNvSpPr/>
            <p:nvPr/>
          </p:nvSpPr>
          <p:spPr>
            <a:xfrm>
              <a:off x="6643075" y="4751700"/>
              <a:ext cx="407950" cy="14625"/>
            </a:xfrm>
            <a:custGeom>
              <a:avLst/>
              <a:gdLst/>
              <a:ahLst/>
              <a:cxnLst/>
              <a:rect l="l" t="t" r="r" b="b"/>
              <a:pathLst>
                <a:path w="16318" h="585" fill="none" extrusionOk="0">
                  <a:moveTo>
                    <a:pt x="16318" y="0"/>
                  </a:moveTo>
                  <a:lnTo>
                    <a:pt x="16318" y="0"/>
                  </a:lnTo>
                  <a:lnTo>
                    <a:pt x="16074" y="25"/>
                  </a:lnTo>
                  <a:lnTo>
                    <a:pt x="15879" y="73"/>
                  </a:lnTo>
                  <a:lnTo>
                    <a:pt x="15709" y="146"/>
                  </a:lnTo>
                  <a:lnTo>
                    <a:pt x="15538" y="244"/>
                  </a:lnTo>
                  <a:lnTo>
                    <a:pt x="15538" y="244"/>
                  </a:lnTo>
                  <a:lnTo>
                    <a:pt x="15319" y="366"/>
                  </a:lnTo>
                  <a:lnTo>
                    <a:pt x="15051" y="487"/>
                  </a:lnTo>
                  <a:lnTo>
                    <a:pt x="14881" y="536"/>
                  </a:lnTo>
                  <a:lnTo>
                    <a:pt x="14710" y="560"/>
                  </a:lnTo>
                  <a:lnTo>
                    <a:pt x="14516" y="585"/>
                  </a:lnTo>
                  <a:lnTo>
                    <a:pt x="14272" y="585"/>
                  </a:lnTo>
                  <a:lnTo>
                    <a:pt x="14272" y="585"/>
                  </a:lnTo>
                  <a:lnTo>
                    <a:pt x="14053" y="585"/>
                  </a:lnTo>
                  <a:lnTo>
                    <a:pt x="13858" y="560"/>
                  </a:lnTo>
                  <a:lnTo>
                    <a:pt x="13687" y="536"/>
                  </a:lnTo>
                  <a:lnTo>
                    <a:pt x="13517" y="487"/>
                  </a:lnTo>
                  <a:lnTo>
                    <a:pt x="13249" y="366"/>
                  </a:lnTo>
                  <a:lnTo>
                    <a:pt x="13030" y="244"/>
                  </a:lnTo>
                  <a:lnTo>
                    <a:pt x="13030" y="244"/>
                  </a:lnTo>
                  <a:lnTo>
                    <a:pt x="12859" y="146"/>
                  </a:lnTo>
                  <a:lnTo>
                    <a:pt x="12689" y="73"/>
                  </a:lnTo>
                  <a:lnTo>
                    <a:pt x="12494" y="25"/>
                  </a:lnTo>
                  <a:lnTo>
                    <a:pt x="12251" y="0"/>
                  </a:lnTo>
                  <a:lnTo>
                    <a:pt x="12251" y="0"/>
                  </a:lnTo>
                  <a:lnTo>
                    <a:pt x="11983" y="25"/>
                  </a:lnTo>
                  <a:lnTo>
                    <a:pt x="11788" y="73"/>
                  </a:lnTo>
                  <a:lnTo>
                    <a:pt x="11617" y="146"/>
                  </a:lnTo>
                  <a:lnTo>
                    <a:pt x="11471" y="244"/>
                  </a:lnTo>
                  <a:lnTo>
                    <a:pt x="11471" y="244"/>
                  </a:lnTo>
                  <a:lnTo>
                    <a:pt x="11228" y="366"/>
                  </a:lnTo>
                  <a:lnTo>
                    <a:pt x="10960" y="487"/>
                  </a:lnTo>
                  <a:lnTo>
                    <a:pt x="10814" y="536"/>
                  </a:lnTo>
                  <a:lnTo>
                    <a:pt x="10619" y="560"/>
                  </a:lnTo>
                  <a:lnTo>
                    <a:pt x="10424" y="585"/>
                  </a:lnTo>
                  <a:lnTo>
                    <a:pt x="10205" y="585"/>
                  </a:lnTo>
                  <a:lnTo>
                    <a:pt x="10205" y="585"/>
                  </a:lnTo>
                  <a:lnTo>
                    <a:pt x="9961" y="585"/>
                  </a:lnTo>
                  <a:lnTo>
                    <a:pt x="9766" y="560"/>
                  </a:lnTo>
                  <a:lnTo>
                    <a:pt x="9596" y="536"/>
                  </a:lnTo>
                  <a:lnTo>
                    <a:pt x="9425" y="487"/>
                  </a:lnTo>
                  <a:lnTo>
                    <a:pt x="9157" y="366"/>
                  </a:lnTo>
                  <a:lnTo>
                    <a:pt x="8938" y="244"/>
                  </a:lnTo>
                  <a:lnTo>
                    <a:pt x="8938" y="244"/>
                  </a:lnTo>
                  <a:lnTo>
                    <a:pt x="8768" y="146"/>
                  </a:lnTo>
                  <a:lnTo>
                    <a:pt x="8597" y="73"/>
                  </a:lnTo>
                  <a:lnTo>
                    <a:pt x="8402" y="25"/>
                  </a:lnTo>
                  <a:lnTo>
                    <a:pt x="8159" y="0"/>
                  </a:lnTo>
                  <a:lnTo>
                    <a:pt x="8159" y="0"/>
                  </a:lnTo>
                  <a:lnTo>
                    <a:pt x="7915" y="25"/>
                  </a:lnTo>
                  <a:lnTo>
                    <a:pt x="7721" y="73"/>
                  </a:lnTo>
                  <a:lnTo>
                    <a:pt x="7550" y="146"/>
                  </a:lnTo>
                  <a:lnTo>
                    <a:pt x="7380" y="244"/>
                  </a:lnTo>
                  <a:lnTo>
                    <a:pt x="7380" y="244"/>
                  </a:lnTo>
                  <a:lnTo>
                    <a:pt x="7160" y="366"/>
                  </a:lnTo>
                  <a:lnTo>
                    <a:pt x="6892" y="487"/>
                  </a:lnTo>
                  <a:lnTo>
                    <a:pt x="6722" y="536"/>
                  </a:lnTo>
                  <a:lnTo>
                    <a:pt x="6551" y="560"/>
                  </a:lnTo>
                  <a:lnTo>
                    <a:pt x="6332" y="585"/>
                  </a:lnTo>
                  <a:lnTo>
                    <a:pt x="6113" y="585"/>
                  </a:lnTo>
                  <a:lnTo>
                    <a:pt x="6113" y="585"/>
                  </a:lnTo>
                  <a:lnTo>
                    <a:pt x="5894" y="585"/>
                  </a:lnTo>
                  <a:lnTo>
                    <a:pt x="5699" y="560"/>
                  </a:lnTo>
                  <a:lnTo>
                    <a:pt x="5504" y="536"/>
                  </a:lnTo>
                  <a:lnTo>
                    <a:pt x="5358" y="487"/>
                  </a:lnTo>
                  <a:lnTo>
                    <a:pt x="5090" y="366"/>
                  </a:lnTo>
                  <a:lnTo>
                    <a:pt x="4847" y="244"/>
                  </a:lnTo>
                  <a:lnTo>
                    <a:pt x="4847" y="244"/>
                  </a:lnTo>
                  <a:lnTo>
                    <a:pt x="4676" y="146"/>
                  </a:lnTo>
                  <a:lnTo>
                    <a:pt x="4530" y="73"/>
                  </a:lnTo>
                  <a:lnTo>
                    <a:pt x="4335" y="25"/>
                  </a:lnTo>
                  <a:lnTo>
                    <a:pt x="4067" y="0"/>
                  </a:lnTo>
                  <a:lnTo>
                    <a:pt x="4067" y="0"/>
                  </a:lnTo>
                  <a:lnTo>
                    <a:pt x="3824" y="25"/>
                  </a:lnTo>
                  <a:lnTo>
                    <a:pt x="3629" y="73"/>
                  </a:lnTo>
                  <a:lnTo>
                    <a:pt x="3458" y="146"/>
                  </a:lnTo>
                  <a:lnTo>
                    <a:pt x="3288" y="244"/>
                  </a:lnTo>
                  <a:lnTo>
                    <a:pt x="3288" y="244"/>
                  </a:lnTo>
                  <a:lnTo>
                    <a:pt x="3069" y="366"/>
                  </a:lnTo>
                  <a:lnTo>
                    <a:pt x="2801" y="487"/>
                  </a:lnTo>
                  <a:lnTo>
                    <a:pt x="2630" y="536"/>
                  </a:lnTo>
                  <a:lnTo>
                    <a:pt x="2460" y="560"/>
                  </a:lnTo>
                  <a:lnTo>
                    <a:pt x="2265" y="585"/>
                  </a:lnTo>
                  <a:lnTo>
                    <a:pt x="2046" y="585"/>
                  </a:lnTo>
                  <a:lnTo>
                    <a:pt x="2046" y="585"/>
                  </a:lnTo>
                  <a:lnTo>
                    <a:pt x="1802" y="585"/>
                  </a:lnTo>
                  <a:lnTo>
                    <a:pt x="1607" y="560"/>
                  </a:lnTo>
                  <a:lnTo>
                    <a:pt x="1437" y="536"/>
                  </a:lnTo>
                  <a:lnTo>
                    <a:pt x="1266" y="487"/>
                  </a:lnTo>
                  <a:lnTo>
                    <a:pt x="999" y="366"/>
                  </a:lnTo>
                  <a:lnTo>
                    <a:pt x="779" y="244"/>
                  </a:lnTo>
                  <a:lnTo>
                    <a:pt x="779" y="244"/>
                  </a:lnTo>
                  <a:lnTo>
                    <a:pt x="609" y="146"/>
                  </a:lnTo>
                  <a:lnTo>
                    <a:pt x="438" y="73"/>
                  </a:lnTo>
                  <a:lnTo>
                    <a:pt x="244" y="25"/>
                  </a:lnTo>
                  <a:lnTo>
                    <a:pt x="0" y="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2"/>
            <p:cNvSpPr/>
            <p:nvPr/>
          </p:nvSpPr>
          <p:spPr>
            <a:xfrm>
              <a:off x="6672900" y="4309650"/>
              <a:ext cx="348900" cy="376300"/>
            </a:xfrm>
            <a:custGeom>
              <a:avLst/>
              <a:gdLst/>
              <a:ahLst/>
              <a:cxnLst/>
              <a:rect l="l" t="t" r="r" b="b"/>
              <a:pathLst>
                <a:path w="13956" h="15052" fill="none" extrusionOk="0">
                  <a:moveTo>
                    <a:pt x="13347" y="6747"/>
                  </a:moveTo>
                  <a:lnTo>
                    <a:pt x="12470" y="6406"/>
                  </a:lnTo>
                  <a:lnTo>
                    <a:pt x="12470" y="3532"/>
                  </a:lnTo>
                  <a:lnTo>
                    <a:pt x="10790" y="3532"/>
                  </a:lnTo>
                  <a:lnTo>
                    <a:pt x="10790" y="2022"/>
                  </a:lnTo>
                  <a:lnTo>
                    <a:pt x="8427" y="2022"/>
                  </a:lnTo>
                  <a:lnTo>
                    <a:pt x="8427" y="1"/>
                  </a:lnTo>
                  <a:lnTo>
                    <a:pt x="6966" y="1"/>
                  </a:lnTo>
                  <a:lnTo>
                    <a:pt x="5505" y="1"/>
                  </a:lnTo>
                  <a:lnTo>
                    <a:pt x="5505" y="2022"/>
                  </a:lnTo>
                  <a:lnTo>
                    <a:pt x="3142" y="2022"/>
                  </a:lnTo>
                  <a:lnTo>
                    <a:pt x="3142" y="3532"/>
                  </a:lnTo>
                  <a:lnTo>
                    <a:pt x="1462" y="3532"/>
                  </a:lnTo>
                  <a:lnTo>
                    <a:pt x="1462" y="6406"/>
                  </a:lnTo>
                  <a:lnTo>
                    <a:pt x="585" y="6747"/>
                  </a:lnTo>
                  <a:lnTo>
                    <a:pt x="585" y="6747"/>
                  </a:lnTo>
                  <a:lnTo>
                    <a:pt x="414" y="6844"/>
                  </a:lnTo>
                  <a:lnTo>
                    <a:pt x="268" y="6966"/>
                  </a:lnTo>
                  <a:lnTo>
                    <a:pt x="147" y="7112"/>
                  </a:lnTo>
                  <a:lnTo>
                    <a:pt x="49" y="7258"/>
                  </a:lnTo>
                  <a:lnTo>
                    <a:pt x="0" y="7404"/>
                  </a:lnTo>
                  <a:lnTo>
                    <a:pt x="0" y="7575"/>
                  </a:lnTo>
                  <a:lnTo>
                    <a:pt x="0" y="7770"/>
                  </a:lnTo>
                  <a:lnTo>
                    <a:pt x="73" y="7965"/>
                  </a:lnTo>
                  <a:lnTo>
                    <a:pt x="1510" y="11277"/>
                  </a:lnTo>
                  <a:lnTo>
                    <a:pt x="1510" y="14833"/>
                  </a:lnTo>
                  <a:lnTo>
                    <a:pt x="1510" y="14833"/>
                  </a:lnTo>
                  <a:lnTo>
                    <a:pt x="1754" y="14711"/>
                  </a:lnTo>
                  <a:lnTo>
                    <a:pt x="2046" y="14589"/>
                  </a:lnTo>
                  <a:lnTo>
                    <a:pt x="2241" y="14540"/>
                  </a:lnTo>
                  <a:lnTo>
                    <a:pt x="2436" y="14516"/>
                  </a:lnTo>
                  <a:lnTo>
                    <a:pt x="2655" y="14492"/>
                  </a:lnTo>
                  <a:lnTo>
                    <a:pt x="2874" y="14467"/>
                  </a:lnTo>
                  <a:lnTo>
                    <a:pt x="2874" y="14467"/>
                  </a:lnTo>
                  <a:lnTo>
                    <a:pt x="3167" y="14492"/>
                  </a:lnTo>
                  <a:lnTo>
                    <a:pt x="3410" y="14516"/>
                  </a:lnTo>
                  <a:lnTo>
                    <a:pt x="3629" y="14565"/>
                  </a:lnTo>
                  <a:lnTo>
                    <a:pt x="3824" y="14638"/>
                  </a:lnTo>
                  <a:lnTo>
                    <a:pt x="4141" y="14760"/>
                  </a:lnTo>
                  <a:lnTo>
                    <a:pt x="4384" y="14906"/>
                  </a:lnTo>
                  <a:lnTo>
                    <a:pt x="4384" y="14906"/>
                  </a:lnTo>
                  <a:lnTo>
                    <a:pt x="4530" y="14979"/>
                  </a:lnTo>
                  <a:lnTo>
                    <a:pt x="4628" y="15028"/>
                  </a:lnTo>
                  <a:lnTo>
                    <a:pt x="4774" y="15052"/>
                  </a:lnTo>
                  <a:lnTo>
                    <a:pt x="4920" y="15052"/>
                  </a:lnTo>
                  <a:lnTo>
                    <a:pt x="4920" y="15052"/>
                  </a:lnTo>
                  <a:lnTo>
                    <a:pt x="5091" y="15052"/>
                  </a:lnTo>
                  <a:lnTo>
                    <a:pt x="5212" y="15028"/>
                  </a:lnTo>
                  <a:lnTo>
                    <a:pt x="5334" y="14979"/>
                  </a:lnTo>
                  <a:lnTo>
                    <a:pt x="5456" y="14906"/>
                  </a:lnTo>
                  <a:lnTo>
                    <a:pt x="5456" y="14906"/>
                  </a:lnTo>
                  <a:lnTo>
                    <a:pt x="5724" y="14760"/>
                  </a:lnTo>
                  <a:lnTo>
                    <a:pt x="6040" y="14638"/>
                  </a:lnTo>
                  <a:lnTo>
                    <a:pt x="6235" y="14565"/>
                  </a:lnTo>
                  <a:lnTo>
                    <a:pt x="6454" y="14516"/>
                  </a:lnTo>
                  <a:lnTo>
                    <a:pt x="6698" y="14492"/>
                  </a:lnTo>
                  <a:lnTo>
                    <a:pt x="6966" y="14467"/>
                  </a:lnTo>
                  <a:lnTo>
                    <a:pt x="6966" y="14467"/>
                  </a:lnTo>
                  <a:lnTo>
                    <a:pt x="7234" y="14492"/>
                  </a:lnTo>
                  <a:lnTo>
                    <a:pt x="7477" y="14516"/>
                  </a:lnTo>
                  <a:lnTo>
                    <a:pt x="7697" y="14565"/>
                  </a:lnTo>
                  <a:lnTo>
                    <a:pt x="7891" y="14638"/>
                  </a:lnTo>
                  <a:lnTo>
                    <a:pt x="8232" y="14760"/>
                  </a:lnTo>
                  <a:lnTo>
                    <a:pt x="8476" y="14906"/>
                  </a:lnTo>
                  <a:lnTo>
                    <a:pt x="8476" y="14906"/>
                  </a:lnTo>
                  <a:lnTo>
                    <a:pt x="8598" y="14979"/>
                  </a:lnTo>
                  <a:lnTo>
                    <a:pt x="8719" y="15028"/>
                  </a:lnTo>
                  <a:lnTo>
                    <a:pt x="8841" y="15052"/>
                  </a:lnTo>
                  <a:lnTo>
                    <a:pt x="9012" y="15052"/>
                  </a:lnTo>
                  <a:lnTo>
                    <a:pt x="9012" y="15052"/>
                  </a:lnTo>
                  <a:lnTo>
                    <a:pt x="9158" y="15052"/>
                  </a:lnTo>
                  <a:lnTo>
                    <a:pt x="9304" y="15028"/>
                  </a:lnTo>
                  <a:lnTo>
                    <a:pt x="9401" y="14979"/>
                  </a:lnTo>
                  <a:lnTo>
                    <a:pt x="9548" y="14906"/>
                  </a:lnTo>
                  <a:lnTo>
                    <a:pt x="9548" y="14906"/>
                  </a:lnTo>
                  <a:lnTo>
                    <a:pt x="9791" y="14760"/>
                  </a:lnTo>
                  <a:lnTo>
                    <a:pt x="10108" y="14638"/>
                  </a:lnTo>
                  <a:lnTo>
                    <a:pt x="10303" y="14565"/>
                  </a:lnTo>
                  <a:lnTo>
                    <a:pt x="10522" y="14516"/>
                  </a:lnTo>
                  <a:lnTo>
                    <a:pt x="10765" y="14492"/>
                  </a:lnTo>
                  <a:lnTo>
                    <a:pt x="11058" y="14467"/>
                  </a:lnTo>
                  <a:lnTo>
                    <a:pt x="11058" y="14467"/>
                  </a:lnTo>
                  <a:lnTo>
                    <a:pt x="11277" y="14492"/>
                  </a:lnTo>
                  <a:lnTo>
                    <a:pt x="11496" y="14516"/>
                  </a:lnTo>
                  <a:lnTo>
                    <a:pt x="11691" y="14540"/>
                  </a:lnTo>
                  <a:lnTo>
                    <a:pt x="11886" y="14589"/>
                  </a:lnTo>
                  <a:lnTo>
                    <a:pt x="12178" y="14711"/>
                  </a:lnTo>
                  <a:lnTo>
                    <a:pt x="12421" y="14833"/>
                  </a:lnTo>
                  <a:lnTo>
                    <a:pt x="12421" y="11277"/>
                  </a:lnTo>
                  <a:lnTo>
                    <a:pt x="13858" y="7965"/>
                  </a:lnTo>
                  <a:lnTo>
                    <a:pt x="13858" y="7965"/>
                  </a:lnTo>
                  <a:lnTo>
                    <a:pt x="13931" y="7770"/>
                  </a:lnTo>
                  <a:lnTo>
                    <a:pt x="13956" y="7575"/>
                  </a:lnTo>
                  <a:lnTo>
                    <a:pt x="13931" y="7404"/>
                  </a:lnTo>
                  <a:lnTo>
                    <a:pt x="13883" y="7258"/>
                  </a:lnTo>
                  <a:lnTo>
                    <a:pt x="13785" y="7112"/>
                  </a:lnTo>
                  <a:lnTo>
                    <a:pt x="13664" y="6966"/>
                  </a:lnTo>
                  <a:lnTo>
                    <a:pt x="13517" y="6844"/>
                  </a:lnTo>
                  <a:lnTo>
                    <a:pt x="13347" y="6747"/>
                  </a:lnTo>
                  <a:lnTo>
                    <a:pt x="13347" y="6747"/>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2"/>
            <p:cNvSpPr/>
            <p:nvPr/>
          </p:nvSpPr>
          <p:spPr>
            <a:xfrm>
              <a:off x="6805625" y="4452725"/>
              <a:ext cx="15850" cy="28050"/>
            </a:xfrm>
            <a:custGeom>
              <a:avLst/>
              <a:gdLst/>
              <a:ahLst/>
              <a:cxnLst/>
              <a:rect l="l" t="t" r="r" b="b"/>
              <a:pathLst>
                <a:path w="634" h="1122" fill="none" extrusionOk="0">
                  <a:moveTo>
                    <a:pt x="317" y="1121"/>
                  </a:moveTo>
                  <a:lnTo>
                    <a:pt x="317" y="1121"/>
                  </a:lnTo>
                  <a:lnTo>
                    <a:pt x="244" y="1097"/>
                  </a:lnTo>
                  <a:lnTo>
                    <a:pt x="196" y="1073"/>
                  </a:lnTo>
                  <a:lnTo>
                    <a:pt x="123" y="1024"/>
                  </a:lnTo>
                  <a:lnTo>
                    <a:pt x="74" y="951"/>
                  </a:lnTo>
                  <a:lnTo>
                    <a:pt x="25" y="780"/>
                  </a:lnTo>
                  <a:lnTo>
                    <a:pt x="1" y="561"/>
                  </a:lnTo>
                  <a:lnTo>
                    <a:pt x="1" y="561"/>
                  </a:lnTo>
                  <a:lnTo>
                    <a:pt x="25" y="342"/>
                  </a:lnTo>
                  <a:lnTo>
                    <a:pt x="74" y="147"/>
                  </a:lnTo>
                  <a:lnTo>
                    <a:pt x="123" y="98"/>
                  </a:lnTo>
                  <a:lnTo>
                    <a:pt x="196" y="25"/>
                  </a:lnTo>
                  <a:lnTo>
                    <a:pt x="244" y="1"/>
                  </a:lnTo>
                  <a:lnTo>
                    <a:pt x="317" y="1"/>
                  </a:lnTo>
                  <a:lnTo>
                    <a:pt x="317" y="1"/>
                  </a:lnTo>
                  <a:lnTo>
                    <a:pt x="366" y="1"/>
                  </a:lnTo>
                  <a:lnTo>
                    <a:pt x="439" y="25"/>
                  </a:lnTo>
                  <a:lnTo>
                    <a:pt x="488" y="98"/>
                  </a:lnTo>
                  <a:lnTo>
                    <a:pt x="537" y="147"/>
                  </a:lnTo>
                  <a:lnTo>
                    <a:pt x="610" y="342"/>
                  </a:lnTo>
                  <a:lnTo>
                    <a:pt x="634" y="561"/>
                  </a:lnTo>
                  <a:lnTo>
                    <a:pt x="634" y="561"/>
                  </a:lnTo>
                  <a:lnTo>
                    <a:pt x="610" y="780"/>
                  </a:lnTo>
                  <a:lnTo>
                    <a:pt x="537" y="951"/>
                  </a:lnTo>
                  <a:lnTo>
                    <a:pt x="488" y="1024"/>
                  </a:lnTo>
                  <a:lnTo>
                    <a:pt x="439" y="1073"/>
                  </a:lnTo>
                  <a:lnTo>
                    <a:pt x="366" y="1097"/>
                  </a:lnTo>
                  <a:lnTo>
                    <a:pt x="317" y="1121"/>
                  </a:lnTo>
                  <a:lnTo>
                    <a:pt x="317" y="112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2"/>
            <p:cNvSpPr/>
            <p:nvPr/>
          </p:nvSpPr>
          <p:spPr>
            <a:xfrm>
              <a:off x="6872600" y="4452725"/>
              <a:ext cx="15875" cy="28050"/>
            </a:xfrm>
            <a:custGeom>
              <a:avLst/>
              <a:gdLst/>
              <a:ahLst/>
              <a:cxnLst/>
              <a:rect l="l" t="t" r="r" b="b"/>
              <a:pathLst>
                <a:path w="635" h="1122" fill="none" extrusionOk="0">
                  <a:moveTo>
                    <a:pt x="317" y="1121"/>
                  </a:moveTo>
                  <a:lnTo>
                    <a:pt x="317" y="1121"/>
                  </a:lnTo>
                  <a:lnTo>
                    <a:pt x="269" y="1097"/>
                  </a:lnTo>
                  <a:lnTo>
                    <a:pt x="196" y="1073"/>
                  </a:lnTo>
                  <a:lnTo>
                    <a:pt x="147" y="1024"/>
                  </a:lnTo>
                  <a:lnTo>
                    <a:pt x="98" y="951"/>
                  </a:lnTo>
                  <a:lnTo>
                    <a:pt x="25" y="780"/>
                  </a:lnTo>
                  <a:lnTo>
                    <a:pt x="1" y="561"/>
                  </a:lnTo>
                  <a:lnTo>
                    <a:pt x="1" y="561"/>
                  </a:lnTo>
                  <a:lnTo>
                    <a:pt x="25" y="342"/>
                  </a:lnTo>
                  <a:lnTo>
                    <a:pt x="98" y="147"/>
                  </a:lnTo>
                  <a:lnTo>
                    <a:pt x="147" y="98"/>
                  </a:lnTo>
                  <a:lnTo>
                    <a:pt x="196" y="25"/>
                  </a:lnTo>
                  <a:lnTo>
                    <a:pt x="269" y="1"/>
                  </a:lnTo>
                  <a:lnTo>
                    <a:pt x="317" y="1"/>
                  </a:lnTo>
                  <a:lnTo>
                    <a:pt x="317" y="1"/>
                  </a:lnTo>
                  <a:lnTo>
                    <a:pt x="390" y="1"/>
                  </a:lnTo>
                  <a:lnTo>
                    <a:pt x="464" y="25"/>
                  </a:lnTo>
                  <a:lnTo>
                    <a:pt x="512" y="98"/>
                  </a:lnTo>
                  <a:lnTo>
                    <a:pt x="561" y="147"/>
                  </a:lnTo>
                  <a:lnTo>
                    <a:pt x="610" y="342"/>
                  </a:lnTo>
                  <a:lnTo>
                    <a:pt x="634" y="561"/>
                  </a:lnTo>
                  <a:lnTo>
                    <a:pt x="634" y="561"/>
                  </a:lnTo>
                  <a:lnTo>
                    <a:pt x="610" y="780"/>
                  </a:lnTo>
                  <a:lnTo>
                    <a:pt x="561" y="951"/>
                  </a:lnTo>
                  <a:lnTo>
                    <a:pt x="512" y="1024"/>
                  </a:lnTo>
                  <a:lnTo>
                    <a:pt x="464" y="1073"/>
                  </a:lnTo>
                  <a:lnTo>
                    <a:pt x="390" y="1097"/>
                  </a:lnTo>
                  <a:lnTo>
                    <a:pt x="317" y="1121"/>
                  </a:lnTo>
                  <a:lnTo>
                    <a:pt x="317" y="112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2"/>
            <p:cNvSpPr/>
            <p:nvPr/>
          </p:nvSpPr>
          <p:spPr>
            <a:xfrm>
              <a:off x="6709425" y="4414975"/>
              <a:ext cx="275250" cy="54825"/>
            </a:xfrm>
            <a:custGeom>
              <a:avLst/>
              <a:gdLst/>
              <a:ahLst/>
              <a:cxnLst/>
              <a:rect l="l" t="t" r="r" b="b"/>
              <a:pathLst>
                <a:path w="11010" h="2193" fill="none" extrusionOk="0">
                  <a:moveTo>
                    <a:pt x="11009" y="2193"/>
                  </a:moveTo>
                  <a:lnTo>
                    <a:pt x="5505" y="1"/>
                  </a:lnTo>
                  <a:lnTo>
                    <a:pt x="1" y="219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2"/>
            <p:cNvSpPr/>
            <p:nvPr/>
          </p:nvSpPr>
          <p:spPr>
            <a:xfrm>
              <a:off x="6733175" y="4382725"/>
              <a:ext cx="227750" cy="37150"/>
            </a:xfrm>
            <a:custGeom>
              <a:avLst/>
              <a:gdLst/>
              <a:ahLst/>
              <a:cxnLst/>
              <a:rect l="l" t="t" r="r" b="b"/>
              <a:pathLst>
                <a:path w="9110" h="1486" fill="none" extrusionOk="0">
                  <a:moveTo>
                    <a:pt x="1" y="1486"/>
                  </a:moveTo>
                  <a:lnTo>
                    <a:pt x="1681" y="1486"/>
                  </a:lnTo>
                  <a:lnTo>
                    <a:pt x="1681" y="0"/>
                  </a:lnTo>
                  <a:lnTo>
                    <a:pt x="4555" y="0"/>
                  </a:lnTo>
                  <a:lnTo>
                    <a:pt x="7429" y="0"/>
                  </a:lnTo>
                  <a:lnTo>
                    <a:pt x="7429" y="1486"/>
                  </a:lnTo>
                  <a:lnTo>
                    <a:pt x="9109" y="1486"/>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2"/>
            <p:cNvSpPr/>
            <p:nvPr/>
          </p:nvSpPr>
          <p:spPr>
            <a:xfrm>
              <a:off x="6847025" y="4414975"/>
              <a:ext cx="25" cy="145550"/>
            </a:xfrm>
            <a:custGeom>
              <a:avLst/>
              <a:gdLst/>
              <a:ahLst/>
              <a:cxnLst/>
              <a:rect l="l" t="t" r="r" b="b"/>
              <a:pathLst>
                <a:path w="1" h="5822" fill="none" extrusionOk="0">
                  <a:moveTo>
                    <a:pt x="1" y="1"/>
                  </a:moveTo>
                  <a:lnTo>
                    <a:pt x="1" y="5822"/>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2" name="Google Shape;1262;p52"/>
          <p:cNvGrpSpPr/>
          <p:nvPr/>
        </p:nvGrpSpPr>
        <p:grpSpPr>
          <a:xfrm>
            <a:off x="4251419" y="4291984"/>
            <a:ext cx="452420" cy="433992"/>
            <a:chOff x="5233525" y="4954450"/>
            <a:chExt cx="538275" cy="516350"/>
          </a:xfrm>
        </p:grpSpPr>
        <p:sp>
          <p:nvSpPr>
            <p:cNvPr id="1263" name="Google Shape;1263;p52"/>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2"/>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2"/>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2"/>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2"/>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2"/>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2"/>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2"/>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2"/>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2"/>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2"/>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2"/>
          <p:cNvGrpSpPr/>
          <p:nvPr/>
        </p:nvGrpSpPr>
        <p:grpSpPr>
          <a:xfrm>
            <a:off x="3682338" y="4299654"/>
            <a:ext cx="460615" cy="418653"/>
            <a:chOff x="4556450" y="4963575"/>
            <a:chExt cx="548025" cy="498100"/>
          </a:xfrm>
        </p:grpSpPr>
        <p:sp>
          <p:nvSpPr>
            <p:cNvPr id="1275" name="Google Shape;1275;p52"/>
            <p:cNvSpPr/>
            <p:nvPr/>
          </p:nvSpPr>
          <p:spPr>
            <a:xfrm>
              <a:off x="4611850" y="5222350"/>
              <a:ext cx="436600" cy="239325"/>
            </a:xfrm>
            <a:custGeom>
              <a:avLst/>
              <a:gdLst/>
              <a:ahLst/>
              <a:cxnLst/>
              <a:rect l="l" t="t" r="r" b="b"/>
              <a:pathLst>
                <a:path w="17464" h="9573" fill="none" extrusionOk="0">
                  <a:moveTo>
                    <a:pt x="1" y="1"/>
                  </a:moveTo>
                  <a:lnTo>
                    <a:pt x="1" y="4677"/>
                  </a:lnTo>
                  <a:lnTo>
                    <a:pt x="8720" y="9572"/>
                  </a:lnTo>
                  <a:lnTo>
                    <a:pt x="17463" y="4677"/>
                  </a:lnTo>
                  <a:lnTo>
                    <a:pt x="17463" y="1"/>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2"/>
            <p:cNvSpPr/>
            <p:nvPr/>
          </p:nvSpPr>
          <p:spPr>
            <a:xfrm>
              <a:off x="4612475" y="4963575"/>
              <a:ext cx="435975" cy="125450"/>
            </a:xfrm>
            <a:custGeom>
              <a:avLst/>
              <a:gdLst/>
              <a:ahLst/>
              <a:cxnLst/>
              <a:rect l="l" t="t" r="r" b="b"/>
              <a:pathLst>
                <a:path w="17439" h="5018" fill="none" extrusionOk="0">
                  <a:moveTo>
                    <a:pt x="17438" y="5018"/>
                  </a:moveTo>
                  <a:lnTo>
                    <a:pt x="8671" y="1"/>
                  </a:lnTo>
                  <a:lnTo>
                    <a:pt x="0" y="5018"/>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2"/>
            <p:cNvSpPr/>
            <p:nvPr/>
          </p:nvSpPr>
          <p:spPr>
            <a:xfrm>
              <a:off x="4556450" y="5089000"/>
              <a:ext cx="274025" cy="225925"/>
            </a:xfrm>
            <a:custGeom>
              <a:avLst/>
              <a:gdLst/>
              <a:ahLst/>
              <a:cxnLst/>
              <a:rect l="l" t="t" r="r" b="b"/>
              <a:pathLst>
                <a:path w="10961" h="9037" fill="none" extrusionOk="0">
                  <a:moveTo>
                    <a:pt x="8720" y="9037"/>
                  </a:moveTo>
                  <a:lnTo>
                    <a:pt x="1" y="4068"/>
                  </a:lnTo>
                  <a:lnTo>
                    <a:pt x="2241" y="1"/>
                  </a:lnTo>
                  <a:lnTo>
                    <a:pt x="10960" y="4969"/>
                  </a:lnTo>
                  <a:lnTo>
                    <a:pt x="8720" y="9037"/>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2"/>
            <p:cNvSpPr/>
            <p:nvPr/>
          </p:nvSpPr>
          <p:spPr>
            <a:xfrm>
              <a:off x="4830450" y="5089000"/>
              <a:ext cx="274025" cy="225925"/>
            </a:xfrm>
            <a:custGeom>
              <a:avLst/>
              <a:gdLst/>
              <a:ahLst/>
              <a:cxnLst/>
              <a:rect l="l" t="t" r="r" b="b"/>
              <a:pathLst>
                <a:path w="10961" h="9037" fill="none" extrusionOk="0">
                  <a:moveTo>
                    <a:pt x="2241" y="9037"/>
                  </a:moveTo>
                  <a:lnTo>
                    <a:pt x="10960" y="4068"/>
                  </a:lnTo>
                  <a:lnTo>
                    <a:pt x="8719" y="1"/>
                  </a:lnTo>
                  <a:lnTo>
                    <a:pt x="0" y="4969"/>
                  </a:lnTo>
                  <a:lnTo>
                    <a:pt x="2241" y="9037"/>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2"/>
            <p:cNvSpPr/>
            <p:nvPr/>
          </p:nvSpPr>
          <p:spPr>
            <a:xfrm>
              <a:off x="4830450" y="5213225"/>
              <a:ext cx="25" cy="248450"/>
            </a:xfrm>
            <a:custGeom>
              <a:avLst/>
              <a:gdLst/>
              <a:ahLst/>
              <a:cxnLst/>
              <a:rect l="l" t="t" r="r" b="b"/>
              <a:pathLst>
                <a:path w="1" h="9938" fill="none" extrusionOk="0">
                  <a:moveTo>
                    <a:pt x="0" y="0"/>
                  </a:moveTo>
                  <a:lnTo>
                    <a:pt x="0" y="9937"/>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0" name="Google Shape;1280;p52"/>
          <p:cNvGrpSpPr/>
          <p:nvPr/>
        </p:nvGrpSpPr>
        <p:grpSpPr>
          <a:xfrm>
            <a:off x="299620" y="4390239"/>
            <a:ext cx="445255" cy="246182"/>
            <a:chOff x="531800" y="5071350"/>
            <a:chExt cx="529750" cy="292900"/>
          </a:xfrm>
        </p:grpSpPr>
        <p:sp>
          <p:nvSpPr>
            <p:cNvPr id="1281" name="Google Shape;1281;p52"/>
            <p:cNvSpPr/>
            <p:nvPr/>
          </p:nvSpPr>
          <p:spPr>
            <a:xfrm>
              <a:off x="632875" y="5077450"/>
              <a:ext cx="272200" cy="185725"/>
            </a:xfrm>
            <a:custGeom>
              <a:avLst/>
              <a:gdLst/>
              <a:ahLst/>
              <a:cxnLst/>
              <a:rect l="l" t="t" r="r" b="b"/>
              <a:pathLst>
                <a:path w="10888" h="7429" fill="none" extrusionOk="0">
                  <a:moveTo>
                    <a:pt x="2947" y="0"/>
                  </a:moveTo>
                  <a:lnTo>
                    <a:pt x="6406" y="7428"/>
                  </a:lnTo>
                  <a:lnTo>
                    <a:pt x="10887" y="2314"/>
                  </a:lnTo>
                  <a:lnTo>
                    <a:pt x="4019" y="2314"/>
                  </a:lnTo>
                  <a:lnTo>
                    <a:pt x="0" y="7428"/>
                  </a:lnTo>
                  <a:lnTo>
                    <a:pt x="6406" y="7428"/>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2"/>
            <p:cNvSpPr/>
            <p:nvPr/>
          </p:nvSpPr>
          <p:spPr>
            <a:xfrm>
              <a:off x="886175" y="5071350"/>
              <a:ext cx="74300" cy="191825"/>
            </a:xfrm>
            <a:custGeom>
              <a:avLst/>
              <a:gdLst/>
              <a:ahLst/>
              <a:cxnLst/>
              <a:rect l="l" t="t" r="r" b="b"/>
              <a:pathLst>
                <a:path w="2972" h="7673" fill="none" extrusionOk="0">
                  <a:moveTo>
                    <a:pt x="2971" y="7672"/>
                  </a:moveTo>
                  <a:lnTo>
                    <a:pt x="0" y="1"/>
                  </a:lnTo>
                  <a:lnTo>
                    <a:pt x="1364" y="1"/>
                  </a:lnTo>
                  <a:lnTo>
                    <a:pt x="1364" y="1"/>
                  </a:lnTo>
                  <a:lnTo>
                    <a:pt x="1534" y="25"/>
                  </a:lnTo>
                  <a:lnTo>
                    <a:pt x="1681" y="49"/>
                  </a:lnTo>
                  <a:lnTo>
                    <a:pt x="1827" y="147"/>
                  </a:lnTo>
                  <a:lnTo>
                    <a:pt x="1875" y="195"/>
                  </a:lnTo>
                  <a:lnTo>
                    <a:pt x="1900" y="244"/>
                  </a:lnTo>
                  <a:lnTo>
                    <a:pt x="1924" y="342"/>
                  </a:lnTo>
                  <a:lnTo>
                    <a:pt x="1900" y="439"/>
                  </a:lnTo>
                  <a:lnTo>
                    <a:pt x="1851" y="536"/>
                  </a:lnTo>
                  <a:lnTo>
                    <a:pt x="1778" y="658"/>
                  </a:lnTo>
                  <a:lnTo>
                    <a:pt x="1656" y="804"/>
                  </a:lnTo>
                  <a:lnTo>
                    <a:pt x="1486" y="975"/>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2"/>
            <p:cNvSpPr/>
            <p:nvPr/>
          </p:nvSpPr>
          <p:spPr>
            <a:xfrm>
              <a:off x="531800" y="5162075"/>
              <a:ext cx="202175" cy="202175"/>
            </a:xfrm>
            <a:custGeom>
              <a:avLst/>
              <a:gdLst/>
              <a:ahLst/>
              <a:cxnLst/>
              <a:rect l="l" t="t" r="r" b="b"/>
              <a:pathLst>
                <a:path w="8087" h="8087" fill="none" extrusionOk="0">
                  <a:moveTo>
                    <a:pt x="1" y="4043"/>
                  </a:moveTo>
                  <a:lnTo>
                    <a:pt x="1" y="4043"/>
                  </a:lnTo>
                  <a:lnTo>
                    <a:pt x="25" y="3629"/>
                  </a:lnTo>
                  <a:lnTo>
                    <a:pt x="74" y="3215"/>
                  </a:lnTo>
                  <a:lnTo>
                    <a:pt x="171" y="2826"/>
                  </a:lnTo>
                  <a:lnTo>
                    <a:pt x="317" y="2460"/>
                  </a:lnTo>
                  <a:lnTo>
                    <a:pt x="488" y="2119"/>
                  </a:lnTo>
                  <a:lnTo>
                    <a:pt x="682" y="1778"/>
                  </a:lnTo>
                  <a:lnTo>
                    <a:pt x="926" y="1462"/>
                  </a:lnTo>
                  <a:lnTo>
                    <a:pt x="1194" y="1170"/>
                  </a:lnTo>
                  <a:lnTo>
                    <a:pt x="1462" y="926"/>
                  </a:lnTo>
                  <a:lnTo>
                    <a:pt x="1778" y="682"/>
                  </a:lnTo>
                  <a:lnTo>
                    <a:pt x="2119" y="488"/>
                  </a:lnTo>
                  <a:lnTo>
                    <a:pt x="2460" y="317"/>
                  </a:lnTo>
                  <a:lnTo>
                    <a:pt x="2850" y="171"/>
                  </a:lnTo>
                  <a:lnTo>
                    <a:pt x="3240" y="74"/>
                  </a:lnTo>
                  <a:lnTo>
                    <a:pt x="3629" y="25"/>
                  </a:lnTo>
                  <a:lnTo>
                    <a:pt x="4043" y="0"/>
                  </a:lnTo>
                  <a:lnTo>
                    <a:pt x="4043" y="0"/>
                  </a:lnTo>
                  <a:lnTo>
                    <a:pt x="4458" y="25"/>
                  </a:lnTo>
                  <a:lnTo>
                    <a:pt x="4872" y="74"/>
                  </a:lnTo>
                  <a:lnTo>
                    <a:pt x="5237" y="171"/>
                  </a:lnTo>
                  <a:lnTo>
                    <a:pt x="5627" y="317"/>
                  </a:lnTo>
                  <a:lnTo>
                    <a:pt x="5968" y="488"/>
                  </a:lnTo>
                  <a:lnTo>
                    <a:pt x="6308" y="682"/>
                  </a:lnTo>
                  <a:lnTo>
                    <a:pt x="6625" y="926"/>
                  </a:lnTo>
                  <a:lnTo>
                    <a:pt x="6917" y="1170"/>
                  </a:lnTo>
                  <a:lnTo>
                    <a:pt x="7161" y="1462"/>
                  </a:lnTo>
                  <a:lnTo>
                    <a:pt x="7404" y="1778"/>
                  </a:lnTo>
                  <a:lnTo>
                    <a:pt x="7599" y="2119"/>
                  </a:lnTo>
                  <a:lnTo>
                    <a:pt x="7770" y="2460"/>
                  </a:lnTo>
                  <a:lnTo>
                    <a:pt x="7916" y="2826"/>
                  </a:lnTo>
                  <a:lnTo>
                    <a:pt x="8013" y="3215"/>
                  </a:lnTo>
                  <a:lnTo>
                    <a:pt x="8062" y="3629"/>
                  </a:lnTo>
                  <a:lnTo>
                    <a:pt x="8086" y="4043"/>
                  </a:lnTo>
                  <a:lnTo>
                    <a:pt x="8086" y="4043"/>
                  </a:lnTo>
                  <a:lnTo>
                    <a:pt x="8062" y="4457"/>
                  </a:lnTo>
                  <a:lnTo>
                    <a:pt x="8013" y="4847"/>
                  </a:lnTo>
                  <a:lnTo>
                    <a:pt x="7916" y="5237"/>
                  </a:lnTo>
                  <a:lnTo>
                    <a:pt x="7770" y="5626"/>
                  </a:lnTo>
                  <a:lnTo>
                    <a:pt x="7599" y="5967"/>
                  </a:lnTo>
                  <a:lnTo>
                    <a:pt x="7404" y="6308"/>
                  </a:lnTo>
                  <a:lnTo>
                    <a:pt x="7161" y="6625"/>
                  </a:lnTo>
                  <a:lnTo>
                    <a:pt x="6917" y="6893"/>
                  </a:lnTo>
                  <a:lnTo>
                    <a:pt x="6625" y="7161"/>
                  </a:lnTo>
                  <a:lnTo>
                    <a:pt x="6308" y="7404"/>
                  </a:lnTo>
                  <a:lnTo>
                    <a:pt x="5968" y="7599"/>
                  </a:lnTo>
                  <a:lnTo>
                    <a:pt x="5627" y="7770"/>
                  </a:lnTo>
                  <a:lnTo>
                    <a:pt x="5237" y="7916"/>
                  </a:lnTo>
                  <a:lnTo>
                    <a:pt x="4872" y="8013"/>
                  </a:lnTo>
                  <a:lnTo>
                    <a:pt x="4458" y="8062"/>
                  </a:lnTo>
                  <a:lnTo>
                    <a:pt x="4043" y="8086"/>
                  </a:lnTo>
                  <a:lnTo>
                    <a:pt x="4043" y="8086"/>
                  </a:lnTo>
                  <a:lnTo>
                    <a:pt x="3629" y="8062"/>
                  </a:lnTo>
                  <a:lnTo>
                    <a:pt x="3240" y="8013"/>
                  </a:lnTo>
                  <a:lnTo>
                    <a:pt x="2850" y="7916"/>
                  </a:lnTo>
                  <a:lnTo>
                    <a:pt x="2460" y="7770"/>
                  </a:lnTo>
                  <a:lnTo>
                    <a:pt x="2119" y="7599"/>
                  </a:lnTo>
                  <a:lnTo>
                    <a:pt x="1778" y="7404"/>
                  </a:lnTo>
                  <a:lnTo>
                    <a:pt x="1462" y="7161"/>
                  </a:lnTo>
                  <a:lnTo>
                    <a:pt x="1194" y="6893"/>
                  </a:lnTo>
                  <a:lnTo>
                    <a:pt x="926" y="6625"/>
                  </a:lnTo>
                  <a:lnTo>
                    <a:pt x="682" y="6308"/>
                  </a:lnTo>
                  <a:lnTo>
                    <a:pt x="488" y="5967"/>
                  </a:lnTo>
                  <a:lnTo>
                    <a:pt x="317" y="5626"/>
                  </a:lnTo>
                  <a:lnTo>
                    <a:pt x="171" y="5237"/>
                  </a:lnTo>
                  <a:lnTo>
                    <a:pt x="74" y="4847"/>
                  </a:lnTo>
                  <a:lnTo>
                    <a:pt x="25" y="4457"/>
                  </a:lnTo>
                  <a:lnTo>
                    <a:pt x="1" y="4043"/>
                  </a:lnTo>
                  <a:lnTo>
                    <a:pt x="1" y="4043"/>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2"/>
            <p:cNvSpPr/>
            <p:nvPr/>
          </p:nvSpPr>
          <p:spPr>
            <a:xfrm>
              <a:off x="859375" y="5162075"/>
              <a:ext cx="202175" cy="202175"/>
            </a:xfrm>
            <a:custGeom>
              <a:avLst/>
              <a:gdLst/>
              <a:ahLst/>
              <a:cxnLst/>
              <a:rect l="l" t="t" r="r" b="b"/>
              <a:pathLst>
                <a:path w="8087" h="8087" fill="none" extrusionOk="0">
                  <a:moveTo>
                    <a:pt x="1" y="4043"/>
                  </a:moveTo>
                  <a:lnTo>
                    <a:pt x="1" y="4043"/>
                  </a:lnTo>
                  <a:lnTo>
                    <a:pt x="1" y="3629"/>
                  </a:lnTo>
                  <a:lnTo>
                    <a:pt x="74" y="3215"/>
                  </a:lnTo>
                  <a:lnTo>
                    <a:pt x="171" y="2826"/>
                  </a:lnTo>
                  <a:lnTo>
                    <a:pt x="317" y="2460"/>
                  </a:lnTo>
                  <a:lnTo>
                    <a:pt x="488" y="2119"/>
                  </a:lnTo>
                  <a:lnTo>
                    <a:pt x="682" y="1778"/>
                  </a:lnTo>
                  <a:lnTo>
                    <a:pt x="926" y="1462"/>
                  </a:lnTo>
                  <a:lnTo>
                    <a:pt x="1170" y="1170"/>
                  </a:lnTo>
                  <a:lnTo>
                    <a:pt x="1462" y="926"/>
                  </a:lnTo>
                  <a:lnTo>
                    <a:pt x="1778" y="682"/>
                  </a:lnTo>
                  <a:lnTo>
                    <a:pt x="2119" y="488"/>
                  </a:lnTo>
                  <a:lnTo>
                    <a:pt x="2460" y="317"/>
                  </a:lnTo>
                  <a:lnTo>
                    <a:pt x="2826" y="171"/>
                  </a:lnTo>
                  <a:lnTo>
                    <a:pt x="3215" y="74"/>
                  </a:lnTo>
                  <a:lnTo>
                    <a:pt x="3629" y="25"/>
                  </a:lnTo>
                  <a:lnTo>
                    <a:pt x="4043" y="0"/>
                  </a:lnTo>
                  <a:lnTo>
                    <a:pt x="4043" y="0"/>
                  </a:lnTo>
                  <a:lnTo>
                    <a:pt x="4457" y="25"/>
                  </a:lnTo>
                  <a:lnTo>
                    <a:pt x="4847" y="74"/>
                  </a:lnTo>
                  <a:lnTo>
                    <a:pt x="5237" y="171"/>
                  </a:lnTo>
                  <a:lnTo>
                    <a:pt x="5602" y="317"/>
                  </a:lnTo>
                  <a:lnTo>
                    <a:pt x="5967" y="488"/>
                  </a:lnTo>
                  <a:lnTo>
                    <a:pt x="6308" y="682"/>
                  </a:lnTo>
                  <a:lnTo>
                    <a:pt x="6601" y="926"/>
                  </a:lnTo>
                  <a:lnTo>
                    <a:pt x="6893" y="1170"/>
                  </a:lnTo>
                  <a:lnTo>
                    <a:pt x="7161" y="1462"/>
                  </a:lnTo>
                  <a:lnTo>
                    <a:pt x="7380" y="1778"/>
                  </a:lnTo>
                  <a:lnTo>
                    <a:pt x="7599" y="2119"/>
                  </a:lnTo>
                  <a:lnTo>
                    <a:pt x="7770" y="2460"/>
                  </a:lnTo>
                  <a:lnTo>
                    <a:pt x="7892" y="2826"/>
                  </a:lnTo>
                  <a:lnTo>
                    <a:pt x="7989" y="3215"/>
                  </a:lnTo>
                  <a:lnTo>
                    <a:pt x="8062" y="3629"/>
                  </a:lnTo>
                  <a:lnTo>
                    <a:pt x="8086" y="4043"/>
                  </a:lnTo>
                  <a:lnTo>
                    <a:pt x="8086" y="4043"/>
                  </a:lnTo>
                  <a:lnTo>
                    <a:pt x="8062" y="4457"/>
                  </a:lnTo>
                  <a:lnTo>
                    <a:pt x="7989" y="4847"/>
                  </a:lnTo>
                  <a:lnTo>
                    <a:pt x="7892" y="5237"/>
                  </a:lnTo>
                  <a:lnTo>
                    <a:pt x="7770" y="5626"/>
                  </a:lnTo>
                  <a:lnTo>
                    <a:pt x="7599" y="5967"/>
                  </a:lnTo>
                  <a:lnTo>
                    <a:pt x="7380" y="6308"/>
                  </a:lnTo>
                  <a:lnTo>
                    <a:pt x="7161" y="6625"/>
                  </a:lnTo>
                  <a:lnTo>
                    <a:pt x="6893" y="6893"/>
                  </a:lnTo>
                  <a:lnTo>
                    <a:pt x="6601" y="7161"/>
                  </a:lnTo>
                  <a:lnTo>
                    <a:pt x="6308" y="7404"/>
                  </a:lnTo>
                  <a:lnTo>
                    <a:pt x="5967" y="7599"/>
                  </a:lnTo>
                  <a:lnTo>
                    <a:pt x="5602" y="7770"/>
                  </a:lnTo>
                  <a:lnTo>
                    <a:pt x="5237" y="7916"/>
                  </a:lnTo>
                  <a:lnTo>
                    <a:pt x="4847" y="8013"/>
                  </a:lnTo>
                  <a:lnTo>
                    <a:pt x="4457" y="8062"/>
                  </a:lnTo>
                  <a:lnTo>
                    <a:pt x="4043" y="8086"/>
                  </a:lnTo>
                  <a:lnTo>
                    <a:pt x="4043" y="8086"/>
                  </a:lnTo>
                  <a:lnTo>
                    <a:pt x="3629" y="8062"/>
                  </a:lnTo>
                  <a:lnTo>
                    <a:pt x="3215" y="8013"/>
                  </a:lnTo>
                  <a:lnTo>
                    <a:pt x="2826" y="7916"/>
                  </a:lnTo>
                  <a:lnTo>
                    <a:pt x="2460" y="7770"/>
                  </a:lnTo>
                  <a:lnTo>
                    <a:pt x="2119" y="7599"/>
                  </a:lnTo>
                  <a:lnTo>
                    <a:pt x="1778" y="7404"/>
                  </a:lnTo>
                  <a:lnTo>
                    <a:pt x="1462" y="7161"/>
                  </a:lnTo>
                  <a:lnTo>
                    <a:pt x="1170" y="6893"/>
                  </a:lnTo>
                  <a:lnTo>
                    <a:pt x="926" y="6625"/>
                  </a:lnTo>
                  <a:lnTo>
                    <a:pt x="682" y="6308"/>
                  </a:lnTo>
                  <a:lnTo>
                    <a:pt x="488" y="5967"/>
                  </a:lnTo>
                  <a:lnTo>
                    <a:pt x="317" y="5626"/>
                  </a:lnTo>
                  <a:lnTo>
                    <a:pt x="171" y="5237"/>
                  </a:lnTo>
                  <a:lnTo>
                    <a:pt x="74" y="4847"/>
                  </a:lnTo>
                  <a:lnTo>
                    <a:pt x="1" y="4457"/>
                  </a:lnTo>
                  <a:lnTo>
                    <a:pt x="1" y="4043"/>
                  </a:lnTo>
                  <a:lnTo>
                    <a:pt x="1" y="4043"/>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2"/>
            <p:cNvSpPr/>
            <p:nvPr/>
          </p:nvSpPr>
          <p:spPr>
            <a:xfrm>
              <a:off x="676100" y="5071350"/>
              <a:ext cx="86500" cy="7325"/>
            </a:xfrm>
            <a:custGeom>
              <a:avLst/>
              <a:gdLst/>
              <a:ahLst/>
              <a:cxnLst/>
              <a:rect l="l" t="t" r="r" b="b"/>
              <a:pathLst>
                <a:path w="3460" h="293" fill="none" extrusionOk="0">
                  <a:moveTo>
                    <a:pt x="1" y="1"/>
                  </a:moveTo>
                  <a:lnTo>
                    <a:pt x="3459" y="293"/>
                  </a:lnTo>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2"/>
            <p:cNvSpPr/>
            <p:nvPr/>
          </p:nvSpPr>
          <p:spPr>
            <a:xfrm>
              <a:off x="941575" y="5244275"/>
              <a:ext cx="37175" cy="37175"/>
            </a:xfrm>
            <a:custGeom>
              <a:avLst/>
              <a:gdLst/>
              <a:ahLst/>
              <a:cxnLst/>
              <a:rect l="l" t="t" r="r" b="b"/>
              <a:pathLst>
                <a:path w="1487" h="1487" fill="none" extrusionOk="0">
                  <a:moveTo>
                    <a:pt x="0" y="755"/>
                  </a:moveTo>
                  <a:lnTo>
                    <a:pt x="0" y="755"/>
                  </a:lnTo>
                  <a:lnTo>
                    <a:pt x="25" y="609"/>
                  </a:lnTo>
                  <a:lnTo>
                    <a:pt x="73" y="463"/>
                  </a:lnTo>
                  <a:lnTo>
                    <a:pt x="122" y="341"/>
                  </a:lnTo>
                  <a:lnTo>
                    <a:pt x="220" y="220"/>
                  </a:lnTo>
                  <a:lnTo>
                    <a:pt x="341" y="147"/>
                  </a:lnTo>
                  <a:lnTo>
                    <a:pt x="463" y="73"/>
                  </a:lnTo>
                  <a:lnTo>
                    <a:pt x="609" y="25"/>
                  </a:lnTo>
                  <a:lnTo>
                    <a:pt x="755" y="0"/>
                  </a:lnTo>
                  <a:lnTo>
                    <a:pt x="755" y="0"/>
                  </a:lnTo>
                  <a:lnTo>
                    <a:pt x="902" y="25"/>
                  </a:lnTo>
                  <a:lnTo>
                    <a:pt x="1048" y="73"/>
                  </a:lnTo>
                  <a:lnTo>
                    <a:pt x="1169" y="147"/>
                  </a:lnTo>
                  <a:lnTo>
                    <a:pt x="1267" y="220"/>
                  </a:lnTo>
                  <a:lnTo>
                    <a:pt x="1364" y="341"/>
                  </a:lnTo>
                  <a:lnTo>
                    <a:pt x="1437" y="463"/>
                  </a:lnTo>
                  <a:lnTo>
                    <a:pt x="1486" y="609"/>
                  </a:lnTo>
                  <a:lnTo>
                    <a:pt x="1486" y="755"/>
                  </a:lnTo>
                  <a:lnTo>
                    <a:pt x="1486" y="755"/>
                  </a:lnTo>
                  <a:lnTo>
                    <a:pt x="1486" y="902"/>
                  </a:lnTo>
                  <a:lnTo>
                    <a:pt x="1437" y="1048"/>
                  </a:lnTo>
                  <a:lnTo>
                    <a:pt x="1364" y="1169"/>
                  </a:lnTo>
                  <a:lnTo>
                    <a:pt x="1267" y="1267"/>
                  </a:lnTo>
                  <a:lnTo>
                    <a:pt x="1169" y="1364"/>
                  </a:lnTo>
                  <a:lnTo>
                    <a:pt x="1048" y="1437"/>
                  </a:lnTo>
                  <a:lnTo>
                    <a:pt x="902" y="1486"/>
                  </a:lnTo>
                  <a:lnTo>
                    <a:pt x="755" y="1486"/>
                  </a:lnTo>
                  <a:lnTo>
                    <a:pt x="755" y="1486"/>
                  </a:lnTo>
                  <a:lnTo>
                    <a:pt x="609" y="1486"/>
                  </a:lnTo>
                  <a:lnTo>
                    <a:pt x="463" y="1437"/>
                  </a:lnTo>
                  <a:lnTo>
                    <a:pt x="341" y="1364"/>
                  </a:lnTo>
                  <a:lnTo>
                    <a:pt x="220" y="1267"/>
                  </a:lnTo>
                  <a:lnTo>
                    <a:pt x="122" y="1169"/>
                  </a:lnTo>
                  <a:lnTo>
                    <a:pt x="73" y="1048"/>
                  </a:lnTo>
                  <a:lnTo>
                    <a:pt x="25" y="902"/>
                  </a:lnTo>
                  <a:lnTo>
                    <a:pt x="0" y="755"/>
                  </a:lnTo>
                  <a:lnTo>
                    <a:pt x="0" y="755"/>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2"/>
            <p:cNvSpPr/>
            <p:nvPr/>
          </p:nvSpPr>
          <p:spPr>
            <a:xfrm>
              <a:off x="614600" y="5244275"/>
              <a:ext cx="37175" cy="37175"/>
            </a:xfrm>
            <a:custGeom>
              <a:avLst/>
              <a:gdLst/>
              <a:ahLst/>
              <a:cxnLst/>
              <a:rect l="l" t="t" r="r" b="b"/>
              <a:pathLst>
                <a:path w="1487" h="1487" fill="none" extrusionOk="0">
                  <a:moveTo>
                    <a:pt x="1" y="755"/>
                  </a:moveTo>
                  <a:lnTo>
                    <a:pt x="1" y="755"/>
                  </a:lnTo>
                  <a:lnTo>
                    <a:pt x="1" y="609"/>
                  </a:lnTo>
                  <a:lnTo>
                    <a:pt x="50" y="463"/>
                  </a:lnTo>
                  <a:lnTo>
                    <a:pt x="123" y="341"/>
                  </a:lnTo>
                  <a:lnTo>
                    <a:pt x="220" y="220"/>
                  </a:lnTo>
                  <a:lnTo>
                    <a:pt x="317" y="147"/>
                  </a:lnTo>
                  <a:lnTo>
                    <a:pt x="439" y="73"/>
                  </a:lnTo>
                  <a:lnTo>
                    <a:pt x="585" y="25"/>
                  </a:lnTo>
                  <a:lnTo>
                    <a:pt x="731" y="0"/>
                  </a:lnTo>
                  <a:lnTo>
                    <a:pt x="731" y="0"/>
                  </a:lnTo>
                  <a:lnTo>
                    <a:pt x="878" y="25"/>
                  </a:lnTo>
                  <a:lnTo>
                    <a:pt x="1024" y="73"/>
                  </a:lnTo>
                  <a:lnTo>
                    <a:pt x="1146" y="147"/>
                  </a:lnTo>
                  <a:lnTo>
                    <a:pt x="1267" y="220"/>
                  </a:lnTo>
                  <a:lnTo>
                    <a:pt x="1340" y="341"/>
                  </a:lnTo>
                  <a:lnTo>
                    <a:pt x="1413" y="463"/>
                  </a:lnTo>
                  <a:lnTo>
                    <a:pt x="1462" y="609"/>
                  </a:lnTo>
                  <a:lnTo>
                    <a:pt x="1486" y="755"/>
                  </a:lnTo>
                  <a:lnTo>
                    <a:pt x="1486" y="755"/>
                  </a:lnTo>
                  <a:lnTo>
                    <a:pt x="1462" y="902"/>
                  </a:lnTo>
                  <a:lnTo>
                    <a:pt x="1413" y="1048"/>
                  </a:lnTo>
                  <a:lnTo>
                    <a:pt x="1340" y="1169"/>
                  </a:lnTo>
                  <a:lnTo>
                    <a:pt x="1267" y="1267"/>
                  </a:lnTo>
                  <a:lnTo>
                    <a:pt x="1146" y="1364"/>
                  </a:lnTo>
                  <a:lnTo>
                    <a:pt x="1024" y="1437"/>
                  </a:lnTo>
                  <a:lnTo>
                    <a:pt x="878" y="1486"/>
                  </a:lnTo>
                  <a:lnTo>
                    <a:pt x="731" y="1486"/>
                  </a:lnTo>
                  <a:lnTo>
                    <a:pt x="731" y="1486"/>
                  </a:lnTo>
                  <a:lnTo>
                    <a:pt x="585" y="1486"/>
                  </a:lnTo>
                  <a:lnTo>
                    <a:pt x="439" y="1437"/>
                  </a:lnTo>
                  <a:lnTo>
                    <a:pt x="317" y="1364"/>
                  </a:lnTo>
                  <a:lnTo>
                    <a:pt x="220" y="1267"/>
                  </a:lnTo>
                  <a:lnTo>
                    <a:pt x="123" y="1169"/>
                  </a:lnTo>
                  <a:lnTo>
                    <a:pt x="50" y="1048"/>
                  </a:lnTo>
                  <a:lnTo>
                    <a:pt x="1" y="902"/>
                  </a:lnTo>
                  <a:lnTo>
                    <a:pt x="1" y="755"/>
                  </a:lnTo>
                  <a:lnTo>
                    <a:pt x="1" y="755"/>
                  </a:lnTo>
                  <a:close/>
                </a:path>
              </a:pathLst>
            </a:custGeom>
            <a:noFill/>
            <a:ln w="9525" cap="rnd" cmpd="sng">
              <a:solidFill>
                <a:srgbClr val="1D3E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52"/>
          <p:cNvGrpSpPr/>
          <p:nvPr/>
        </p:nvGrpSpPr>
        <p:grpSpPr>
          <a:xfrm>
            <a:off x="7243894" y="2336800"/>
            <a:ext cx="433992" cy="422729"/>
            <a:chOff x="5916675" y="927975"/>
            <a:chExt cx="516350" cy="502950"/>
          </a:xfrm>
        </p:grpSpPr>
        <p:sp>
          <p:nvSpPr>
            <p:cNvPr id="1289" name="Google Shape;1289;p52"/>
            <p:cNvSpPr/>
            <p:nvPr/>
          </p:nvSpPr>
          <p:spPr>
            <a:xfrm>
              <a:off x="5916675" y="927975"/>
              <a:ext cx="516350" cy="502950"/>
            </a:xfrm>
            <a:custGeom>
              <a:avLst/>
              <a:gdLst/>
              <a:ahLst/>
              <a:cxnLst/>
              <a:rect l="l" t="t" r="r" b="b"/>
              <a:pathLst>
                <a:path w="20654" h="20118" fill="none" extrusionOk="0">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noFill/>
            <a:ln w="38100" cap="rnd"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2"/>
            <p:cNvSpPr/>
            <p:nvPr/>
          </p:nvSpPr>
          <p:spPr>
            <a:xfrm>
              <a:off x="6006800" y="1011375"/>
              <a:ext cx="336125" cy="336125"/>
            </a:xfrm>
            <a:custGeom>
              <a:avLst/>
              <a:gdLst/>
              <a:ahLst/>
              <a:cxnLst/>
              <a:rect l="l" t="t" r="r" b="b"/>
              <a:pathLst>
                <a:path w="13445" h="13445" fill="none" extrusionOk="0">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noFill/>
            <a:ln w="38100" cap="rnd"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52"/>
          <p:cNvGrpSpPr/>
          <p:nvPr/>
        </p:nvGrpSpPr>
        <p:grpSpPr>
          <a:xfrm>
            <a:off x="6359914" y="3042702"/>
            <a:ext cx="1079481" cy="1051467"/>
            <a:chOff x="5916675" y="927975"/>
            <a:chExt cx="516350" cy="502950"/>
          </a:xfrm>
        </p:grpSpPr>
        <p:sp>
          <p:nvSpPr>
            <p:cNvPr id="1292" name="Google Shape;1292;p52"/>
            <p:cNvSpPr/>
            <p:nvPr/>
          </p:nvSpPr>
          <p:spPr>
            <a:xfrm>
              <a:off x="5916675" y="927975"/>
              <a:ext cx="516350" cy="502950"/>
            </a:xfrm>
            <a:custGeom>
              <a:avLst/>
              <a:gdLst/>
              <a:ahLst/>
              <a:cxnLst/>
              <a:rect l="l" t="t" r="r" b="b"/>
              <a:pathLst>
                <a:path w="20654" h="20118" fill="none" extrusionOk="0">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solidFill>
              <a:srgbClr val="FF0000"/>
            </a:solidFill>
            <a:ln w="9525" cap="rnd" cmpd="sng">
              <a:solidFill>
                <a:srgbClr val="FFFF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2"/>
            <p:cNvSpPr/>
            <p:nvPr/>
          </p:nvSpPr>
          <p:spPr>
            <a:xfrm>
              <a:off x="6006800" y="1011375"/>
              <a:ext cx="336125" cy="336125"/>
            </a:xfrm>
            <a:custGeom>
              <a:avLst/>
              <a:gdLst/>
              <a:ahLst/>
              <a:cxnLst/>
              <a:rect l="l" t="t" r="r" b="b"/>
              <a:pathLst>
                <a:path w="13445" h="13445" fill="none" extrusionOk="0">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solidFill>
              <a:srgbClr val="FF0000"/>
            </a:solidFill>
            <a:ln w="9525" cap="rnd" cmpd="sng">
              <a:solidFill>
                <a:srgbClr val="FFFF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52"/>
          <p:cNvGrpSpPr/>
          <p:nvPr/>
        </p:nvGrpSpPr>
        <p:grpSpPr>
          <a:xfrm>
            <a:off x="6360057" y="2336800"/>
            <a:ext cx="433992" cy="422729"/>
            <a:chOff x="5916675" y="927975"/>
            <a:chExt cx="516350" cy="502950"/>
          </a:xfrm>
        </p:grpSpPr>
        <p:sp>
          <p:nvSpPr>
            <p:cNvPr id="1295" name="Google Shape;1295;p52"/>
            <p:cNvSpPr/>
            <p:nvPr/>
          </p:nvSpPr>
          <p:spPr>
            <a:xfrm>
              <a:off x="5916675" y="927975"/>
              <a:ext cx="516350" cy="502950"/>
            </a:xfrm>
            <a:custGeom>
              <a:avLst/>
              <a:gdLst/>
              <a:ahLst/>
              <a:cxnLst/>
              <a:rect l="l" t="t" r="r" b="b"/>
              <a:pathLst>
                <a:path w="20654" h="20118" fill="none" extrusionOk="0">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noFill/>
            <a:ln w="12175" cap="rnd"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2"/>
            <p:cNvSpPr/>
            <p:nvPr/>
          </p:nvSpPr>
          <p:spPr>
            <a:xfrm>
              <a:off x="6006800" y="1011375"/>
              <a:ext cx="336125" cy="336125"/>
            </a:xfrm>
            <a:custGeom>
              <a:avLst/>
              <a:gdLst/>
              <a:ahLst/>
              <a:cxnLst/>
              <a:rect l="l" t="t" r="r" b="b"/>
              <a:pathLst>
                <a:path w="13445" h="13445" fill="none" extrusionOk="0">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noFill/>
            <a:ln w="12175" cap="rnd"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52"/>
          <p:cNvSpPr/>
          <p:nvPr/>
        </p:nvSpPr>
        <p:spPr>
          <a:xfrm>
            <a:off x="7436055" y="2573178"/>
            <a:ext cx="402263" cy="227229"/>
          </a:xfrm>
          <a:custGeom>
            <a:avLst/>
            <a:gdLst/>
            <a:ahLst/>
            <a:cxnLst/>
            <a:rect l="l" t="t" r="r" b="b"/>
            <a:pathLst>
              <a:path w="19144" h="10814" fill="none" extrusionOk="0">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w="381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2"/>
          <p:cNvSpPr/>
          <p:nvPr/>
        </p:nvSpPr>
        <p:spPr>
          <a:xfrm>
            <a:off x="6552218" y="2573178"/>
            <a:ext cx="402263" cy="227229"/>
          </a:xfrm>
          <a:custGeom>
            <a:avLst/>
            <a:gdLst/>
            <a:ahLst/>
            <a:cxnLst/>
            <a:rect l="l" t="t" r="r" b="b"/>
            <a:pathLst>
              <a:path w="19144" h="10814" fill="none" extrusionOk="0">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2"/>
          <p:cNvSpPr/>
          <p:nvPr/>
        </p:nvSpPr>
        <p:spPr>
          <a:xfrm>
            <a:off x="6837753" y="3630715"/>
            <a:ext cx="1000561" cy="565194"/>
          </a:xfrm>
          <a:custGeom>
            <a:avLst/>
            <a:gdLst/>
            <a:ahLst/>
            <a:cxnLst/>
            <a:rect l="l" t="t" r="r" b="b"/>
            <a:pathLst>
              <a:path w="19144" h="10814" fill="none" extrusionOk="0">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w="9525" cap="rnd" cmpd="sng">
            <a:solidFill>
              <a:srgbClr val="FFFF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2"/>
          <p:cNvSpPr txBox="1">
            <a:spLocks noGrp="1"/>
          </p:cNvSpPr>
          <p:nvPr>
            <p:ph type="sldNum" idx="4294967295"/>
          </p:nvPr>
        </p:nvSpPr>
        <p:spPr>
          <a:xfrm>
            <a:off x="8453425" y="-6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1301" name="Google Shape;1301;p52"/>
          <p:cNvSpPr txBox="1">
            <a:spLocks noGrp="1"/>
          </p:cNvSpPr>
          <p:nvPr>
            <p:ph type="body" idx="4294967295"/>
          </p:nvPr>
        </p:nvSpPr>
        <p:spPr>
          <a:xfrm>
            <a:off x="6248575" y="312075"/>
            <a:ext cx="2438100" cy="1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900" b="1">
                <a:solidFill>
                  <a:schemeClr val="lt1"/>
                </a:solidFill>
              </a:rPr>
              <a:t>SlidesCarnival icons are editable shapes. </a:t>
            </a:r>
            <a:r>
              <a:rPr lang="en" sz="900">
                <a:solidFill>
                  <a:schemeClr val="lt1"/>
                </a:solidFill>
              </a:rPr>
              <a:t/>
            </a:r>
            <a:br>
              <a:rPr lang="en" sz="900">
                <a:solidFill>
                  <a:schemeClr val="lt1"/>
                </a:solidFill>
              </a:rPr>
            </a:br>
            <a:r>
              <a:rPr lang="en" sz="900">
                <a:solidFill>
                  <a:schemeClr val="lt1"/>
                </a:solidFill>
              </a:rPr>
              <a:t/>
            </a:r>
            <a:br>
              <a:rPr lang="en" sz="900">
                <a:solidFill>
                  <a:schemeClr val="lt1"/>
                </a:solidFill>
              </a:rPr>
            </a:br>
            <a:r>
              <a:rPr lang="en" sz="900">
                <a:solidFill>
                  <a:schemeClr val="lt1"/>
                </a:solidFill>
              </a:rPr>
              <a:t>This means that you can:</a:t>
            </a:r>
            <a:endParaRPr sz="900">
              <a:solidFill>
                <a:schemeClr val="lt1"/>
              </a:solidFill>
            </a:endParaRPr>
          </a:p>
          <a:p>
            <a:pPr marL="457200" lvl="0" indent="-285750" algn="l" rtl="0">
              <a:spcBef>
                <a:spcPts val="800"/>
              </a:spcBef>
              <a:spcAft>
                <a:spcPts val="0"/>
              </a:spcAft>
              <a:buClr>
                <a:schemeClr val="lt1"/>
              </a:buClr>
              <a:buSzPts val="900"/>
              <a:buChar char="◎"/>
            </a:pPr>
            <a:r>
              <a:rPr lang="en" sz="900">
                <a:solidFill>
                  <a:schemeClr val="lt1"/>
                </a:solidFill>
              </a:rPr>
              <a:t>Resize them without losing quality.</a:t>
            </a:r>
            <a:endParaRPr sz="900">
              <a:solidFill>
                <a:schemeClr val="lt1"/>
              </a:solidFill>
            </a:endParaRPr>
          </a:p>
          <a:p>
            <a:pPr marL="457200" lvl="0" indent="-285750" algn="l" rtl="0">
              <a:spcBef>
                <a:spcPts val="800"/>
              </a:spcBef>
              <a:spcAft>
                <a:spcPts val="0"/>
              </a:spcAft>
              <a:buClr>
                <a:schemeClr val="lt1"/>
              </a:buClr>
              <a:buSzPts val="900"/>
              <a:buChar char="◎"/>
            </a:pPr>
            <a:r>
              <a:rPr lang="en" sz="900">
                <a:solidFill>
                  <a:schemeClr val="lt1"/>
                </a:solidFill>
              </a:rPr>
              <a:t>Change fill color and opacity.</a:t>
            </a:r>
            <a:endParaRPr sz="900">
              <a:solidFill>
                <a:schemeClr val="lt1"/>
              </a:solidFill>
            </a:endParaRPr>
          </a:p>
          <a:p>
            <a:pPr marL="457200" lvl="0" indent="-285750" algn="l" rtl="0">
              <a:spcBef>
                <a:spcPts val="800"/>
              </a:spcBef>
              <a:spcAft>
                <a:spcPts val="0"/>
              </a:spcAft>
              <a:buClr>
                <a:schemeClr val="lt1"/>
              </a:buClr>
              <a:buSzPts val="900"/>
              <a:buChar char="◎"/>
            </a:pPr>
            <a:r>
              <a:rPr lang="en" sz="900">
                <a:solidFill>
                  <a:schemeClr val="lt1"/>
                </a:solidFill>
              </a:rPr>
              <a:t>Change line color, width and style.</a:t>
            </a:r>
            <a:endParaRPr sz="900">
              <a:solidFill>
                <a:schemeClr val="lt1"/>
              </a:solidFill>
            </a:endParaRPr>
          </a:p>
          <a:p>
            <a:pPr marL="0" lvl="0" indent="0" algn="l" rtl="0">
              <a:spcBef>
                <a:spcPts val="800"/>
              </a:spcBef>
              <a:spcAft>
                <a:spcPts val="800"/>
              </a:spcAft>
              <a:buNone/>
            </a:pPr>
            <a:r>
              <a:rPr lang="en" sz="900">
                <a:solidFill>
                  <a:schemeClr val="lt1"/>
                </a:solidFill>
              </a:rPr>
              <a:t>Isn’t that nice? :)</a:t>
            </a:r>
            <a:br>
              <a:rPr lang="en" sz="900">
                <a:solidFill>
                  <a:schemeClr val="lt1"/>
                </a:solidFill>
              </a:rPr>
            </a:br>
            <a:r>
              <a:rPr lang="en" sz="900">
                <a:solidFill>
                  <a:schemeClr val="lt1"/>
                </a:solidFill>
              </a:rPr>
              <a:t/>
            </a:r>
            <a:br>
              <a:rPr lang="en" sz="900">
                <a:solidFill>
                  <a:schemeClr val="lt1"/>
                </a:solidFill>
              </a:rPr>
            </a:br>
            <a:r>
              <a:rPr lang="en" sz="900">
                <a:solidFill>
                  <a:schemeClr val="lt1"/>
                </a:solidFill>
              </a:rPr>
              <a:t>Examples:</a:t>
            </a:r>
            <a:br>
              <a:rPr lang="en" sz="900">
                <a:solidFill>
                  <a:schemeClr val="lt1"/>
                </a:solidFill>
              </a:rPr>
            </a:br>
            <a:r>
              <a:rPr lang="en" sz="900">
                <a:solidFill>
                  <a:schemeClr val="lt1"/>
                </a:solidFill>
              </a:rPr>
              <a:t/>
            </a:r>
            <a:br>
              <a:rPr lang="en" sz="900">
                <a:solidFill>
                  <a:schemeClr val="lt1"/>
                </a:solidFill>
              </a:rPr>
            </a:br>
            <a:r>
              <a:rPr lang="en" sz="900">
                <a:solidFill>
                  <a:schemeClr val="lt1"/>
                </a:solidFill>
              </a:rPr>
              <a:t/>
            </a:r>
            <a:br>
              <a:rPr lang="en" sz="900">
                <a:solidFill>
                  <a:schemeClr val="lt1"/>
                </a:solidFill>
              </a:rPr>
            </a:br>
            <a:endParaRPr sz="900">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rgbClr val="6FA8DC"/>
        </a:solidFill>
        <a:effectLst/>
      </p:bgPr>
    </p:bg>
    <p:spTree>
      <p:nvGrpSpPr>
        <p:cNvPr id="1" name="Shape 1305"/>
        <p:cNvGrpSpPr/>
        <p:nvPr/>
      </p:nvGrpSpPr>
      <p:grpSpPr>
        <a:xfrm>
          <a:off x="0" y="0"/>
          <a:ext cx="0" cy="0"/>
          <a:chOff x="0" y="0"/>
          <a:chExt cx="0" cy="0"/>
        </a:xfrm>
      </p:grpSpPr>
      <p:sp>
        <p:nvSpPr>
          <p:cNvPr id="1306" name="Google Shape;1306;p53"/>
          <p:cNvSpPr txBox="1"/>
          <p:nvPr/>
        </p:nvSpPr>
        <p:spPr>
          <a:xfrm>
            <a:off x="731900" y="2374250"/>
            <a:ext cx="7327500" cy="2570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3600">
                <a:solidFill>
                  <a:srgbClr val="1D3E7C"/>
                </a:solidFill>
                <a:latin typeface="Frank Ruhl Libre Light"/>
                <a:ea typeface="Frank Ruhl Libre Light"/>
                <a:cs typeface="Frank Ruhl Libre Light"/>
                <a:sym typeface="Frank Ruhl Libre Light"/>
              </a:rPr>
              <a:t>✋👆👉👍👤👦👧👨👩👪💃🏃💑❤😂😉😋😒😭👶😸🐟🍒🍔💣📌📖🔨🎃🎈🎨🏈🏰🌏🔌🔑</a:t>
            </a:r>
            <a:r>
              <a:rPr lang="en" sz="2400">
                <a:solidFill>
                  <a:schemeClr val="lt1"/>
                </a:solidFill>
                <a:highlight>
                  <a:srgbClr val="1D3E7C"/>
                </a:highlight>
                <a:latin typeface="Frank Ruhl Libre Light"/>
                <a:ea typeface="Frank Ruhl Libre Light"/>
                <a:cs typeface="Frank Ruhl Libre Light"/>
                <a:sym typeface="Frank Ruhl Libre Light"/>
              </a:rPr>
              <a:t> and many more...</a:t>
            </a:r>
            <a:endParaRPr sz="2400">
              <a:solidFill>
                <a:schemeClr val="lt1"/>
              </a:solidFill>
              <a:highlight>
                <a:srgbClr val="1D3E7C"/>
              </a:highlight>
              <a:latin typeface="Frank Ruhl Libre Light"/>
              <a:ea typeface="Frank Ruhl Libre Light"/>
              <a:cs typeface="Frank Ruhl Libre Light"/>
              <a:sym typeface="Frank Ruhl Libre Light"/>
            </a:endParaRPr>
          </a:p>
        </p:txBody>
      </p:sp>
      <p:sp>
        <p:nvSpPr>
          <p:cNvPr id="1307" name="Google Shape;1307;p53"/>
          <p:cNvSpPr txBox="1"/>
          <p:nvPr/>
        </p:nvSpPr>
        <p:spPr>
          <a:xfrm>
            <a:off x="572775" y="856414"/>
            <a:ext cx="1440600" cy="129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9600">
                <a:solidFill>
                  <a:srgbClr val="FFD966"/>
                </a:solidFill>
              </a:rPr>
              <a:t>😉</a:t>
            </a:r>
            <a:endParaRPr sz="9600">
              <a:solidFill>
                <a:srgbClr val="FFD966"/>
              </a:solidFill>
            </a:endParaRPr>
          </a:p>
        </p:txBody>
      </p:sp>
      <p:sp>
        <p:nvSpPr>
          <p:cNvPr id="1308" name="Google Shape;1308;p53"/>
          <p:cNvSpPr txBox="1">
            <a:spLocks noGrp="1"/>
          </p:cNvSpPr>
          <p:nvPr>
            <p:ph type="sldNum" idx="4294967295"/>
          </p:nvPr>
        </p:nvSpPr>
        <p:spPr>
          <a:xfrm>
            <a:off x="8453425" y="-6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1309" name="Google Shape;1309;p53"/>
          <p:cNvSpPr txBox="1">
            <a:spLocks noGrp="1"/>
          </p:cNvSpPr>
          <p:nvPr>
            <p:ph type="body" idx="4294967295"/>
          </p:nvPr>
        </p:nvSpPr>
        <p:spPr>
          <a:xfrm>
            <a:off x="2200525" y="856425"/>
            <a:ext cx="6486300" cy="1151100"/>
          </a:xfrm>
          <a:prstGeom prst="rect">
            <a:avLst/>
          </a:prstGeom>
        </p:spPr>
        <p:txBody>
          <a:bodyPr spcFirstLastPara="1" wrap="square" lIns="0" tIns="0" rIns="0" bIns="0" anchor="t" anchorCtr="0">
            <a:noAutofit/>
          </a:bodyPr>
          <a:lstStyle/>
          <a:p>
            <a:pPr marL="0" lvl="0" indent="0" algn="l" rtl="0">
              <a:spcBef>
                <a:spcPts val="0"/>
              </a:spcBef>
              <a:spcAft>
                <a:spcPts val="800"/>
              </a:spcAft>
              <a:buNone/>
            </a:pPr>
            <a:r>
              <a:rPr lang="en" sz="1400" b="1">
                <a:solidFill>
                  <a:schemeClr val="lt1"/>
                </a:solidFill>
              </a:rPr>
              <a:t>Now you can use any emoji as an icon!</a:t>
            </a:r>
            <a:r>
              <a:rPr lang="en" sz="1400">
                <a:solidFill>
                  <a:schemeClr val="lt1"/>
                </a:solidFill>
              </a:rPr>
              <a:t/>
            </a:r>
            <a:br>
              <a:rPr lang="en" sz="1400">
                <a:solidFill>
                  <a:schemeClr val="lt1"/>
                </a:solidFill>
              </a:rPr>
            </a:br>
            <a:r>
              <a:rPr lang="en" sz="1400">
                <a:solidFill>
                  <a:schemeClr val="lt1"/>
                </a:solidFill>
              </a:rPr>
              <a:t>And of course it resizes without losing quality and you can change the color.</a:t>
            </a:r>
            <a:br>
              <a:rPr lang="en" sz="1400">
                <a:solidFill>
                  <a:schemeClr val="lt1"/>
                </a:solidFill>
              </a:rPr>
            </a:br>
            <a:r>
              <a:rPr lang="en" sz="1400">
                <a:solidFill>
                  <a:schemeClr val="lt1"/>
                </a:solidFill>
              </a:rPr>
              <a:t/>
            </a:r>
            <a:br>
              <a:rPr lang="en" sz="1400">
                <a:solidFill>
                  <a:schemeClr val="lt1"/>
                </a:solidFill>
              </a:rPr>
            </a:br>
            <a:r>
              <a:rPr lang="en" sz="1400">
                <a:solidFill>
                  <a:schemeClr val="lt1"/>
                </a:solidFill>
              </a:rPr>
              <a:t>How? Follow Google instructions </a:t>
            </a:r>
            <a:r>
              <a:rPr lang="en" sz="1400" u="sng">
                <a:solidFill>
                  <a:schemeClr val="lt1"/>
                </a:solidFill>
                <a:hlinkClick r:id="rId3"/>
              </a:rPr>
              <a:t>https://twitter.com/googledocs/status/730087240156643328</a:t>
            </a:r>
            <a:endParaRPr sz="1400">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6"/>
          <p:cNvSpPr/>
          <p:nvPr/>
        </p:nvSpPr>
        <p:spPr>
          <a:xfrm>
            <a:off x="1811200" y="933900"/>
            <a:ext cx="268800" cy="3438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20875" y="583350"/>
            <a:ext cx="7911900" cy="3976800"/>
          </a:xfrm>
          <a:prstGeom prst="rect">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txBox="1"/>
          <p:nvPr/>
        </p:nvSpPr>
        <p:spPr>
          <a:xfrm>
            <a:off x="2319625" y="160750"/>
            <a:ext cx="3314400" cy="6090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rgbClr val="F1C232"/>
                </a:solidFill>
                <a:latin typeface="EB Garamond"/>
                <a:ea typeface="EB Garamond"/>
                <a:cs typeface="EB Garamond"/>
                <a:sym typeface="EB Garamond"/>
              </a:rPr>
              <a:t>Who Are We?</a:t>
            </a:r>
            <a:endParaRPr sz="3600" b="1">
              <a:solidFill>
                <a:srgbClr val="F1C232"/>
              </a:solidFill>
              <a:latin typeface="EB Garamond"/>
              <a:ea typeface="EB Garamond"/>
              <a:cs typeface="EB Garamond"/>
              <a:sym typeface="EB Garamond"/>
            </a:endParaRPr>
          </a:p>
        </p:txBody>
      </p:sp>
      <p:sp>
        <p:nvSpPr>
          <p:cNvPr id="147" name="Google Shape;147;p16"/>
          <p:cNvSpPr txBox="1"/>
          <p:nvPr/>
        </p:nvSpPr>
        <p:spPr>
          <a:xfrm>
            <a:off x="251250" y="991850"/>
            <a:ext cx="3162300" cy="201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rgbClr val="073763"/>
                </a:solidFill>
              </a:rPr>
              <a:t>28 Schools</a:t>
            </a:r>
            <a:endParaRPr sz="1600">
              <a:solidFill>
                <a:srgbClr val="073763"/>
              </a:solidFill>
            </a:endParaRPr>
          </a:p>
          <a:p>
            <a:pPr marL="457200" lvl="0" indent="-330200" algn="l" rtl="0">
              <a:lnSpc>
                <a:spcPct val="115000"/>
              </a:lnSpc>
              <a:spcBef>
                <a:spcPts val="0"/>
              </a:spcBef>
              <a:spcAft>
                <a:spcPts val="0"/>
              </a:spcAft>
              <a:buClr>
                <a:srgbClr val="073763"/>
              </a:buClr>
              <a:buSzPts val="1600"/>
              <a:buChar char="●"/>
            </a:pPr>
            <a:r>
              <a:rPr lang="en" sz="1600">
                <a:solidFill>
                  <a:srgbClr val="073763"/>
                </a:solidFill>
              </a:rPr>
              <a:t>  4 - High </a:t>
            </a:r>
            <a:endParaRPr sz="1600">
              <a:solidFill>
                <a:srgbClr val="073763"/>
              </a:solidFill>
            </a:endParaRPr>
          </a:p>
          <a:p>
            <a:pPr marL="457200" lvl="0" indent="-330200" algn="l" rtl="0">
              <a:lnSpc>
                <a:spcPct val="115000"/>
              </a:lnSpc>
              <a:spcBef>
                <a:spcPts val="0"/>
              </a:spcBef>
              <a:spcAft>
                <a:spcPts val="0"/>
              </a:spcAft>
              <a:buClr>
                <a:srgbClr val="073763"/>
              </a:buClr>
              <a:buSzPts val="1600"/>
              <a:buChar char="●"/>
            </a:pPr>
            <a:r>
              <a:rPr lang="en" sz="1600">
                <a:solidFill>
                  <a:srgbClr val="073763"/>
                </a:solidFill>
              </a:rPr>
              <a:t>  4 - Middle </a:t>
            </a:r>
            <a:endParaRPr sz="1600">
              <a:solidFill>
                <a:srgbClr val="073763"/>
              </a:solidFill>
            </a:endParaRPr>
          </a:p>
          <a:p>
            <a:pPr marL="457200" lvl="0" indent="-330200" algn="l" rtl="0">
              <a:lnSpc>
                <a:spcPct val="115000"/>
              </a:lnSpc>
              <a:spcBef>
                <a:spcPts val="0"/>
              </a:spcBef>
              <a:spcAft>
                <a:spcPts val="0"/>
              </a:spcAft>
              <a:buClr>
                <a:srgbClr val="073763"/>
              </a:buClr>
              <a:buSzPts val="1600"/>
              <a:buChar char="●"/>
            </a:pPr>
            <a:r>
              <a:rPr lang="en" sz="1600">
                <a:solidFill>
                  <a:srgbClr val="073763"/>
                </a:solidFill>
              </a:rPr>
              <a:t>12 - Elementary</a:t>
            </a:r>
            <a:endParaRPr sz="1600">
              <a:solidFill>
                <a:srgbClr val="073763"/>
              </a:solidFill>
            </a:endParaRPr>
          </a:p>
          <a:p>
            <a:pPr marL="457200" lvl="0" indent="-330200" algn="l" rtl="0">
              <a:lnSpc>
                <a:spcPct val="115000"/>
              </a:lnSpc>
              <a:spcBef>
                <a:spcPts val="0"/>
              </a:spcBef>
              <a:spcAft>
                <a:spcPts val="0"/>
              </a:spcAft>
              <a:buClr>
                <a:srgbClr val="073763"/>
              </a:buClr>
              <a:buSzPts val="1600"/>
              <a:buChar char="●"/>
            </a:pPr>
            <a:r>
              <a:rPr lang="en" sz="1600">
                <a:solidFill>
                  <a:srgbClr val="073763"/>
                </a:solidFill>
              </a:rPr>
              <a:t>  3 - K-8</a:t>
            </a:r>
            <a:endParaRPr sz="1600">
              <a:solidFill>
                <a:srgbClr val="073763"/>
              </a:solidFill>
            </a:endParaRPr>
          </a:p>
          <a:p>
            <a:pPr marL="457200" lvl="0" indent="-330200" algn="l" rtl="0">
              <a:lnSpc>
                <a:spcPct val="115000"/>
              </a:lnSpc>
              <a:spcBef>
                <a:spcPts val="0"/>
              </a:spcBef>
              <a:spcAft>
                <a:spcPts val="0"/>
              </a:spcAft>
              <a:buClr>
                <a:srgbClr val="073763"/>
              </a:buClr>
              <a:buSzPts val="1600"/>
              <a:buChar char="●"/>
            </a:pPr>
            <a:r>
              <a:rPr lang="en" sz="1600">
                <a:solidFill>
                  <a:srgbClr val="073763"/>
                </a:solidFill>
              </a:rPr>
              <a:t>  3 - Alternative</a:t>
            </a:r>
            <a:endParaRPr sz="1600">
              <a:solidFill>
                <a:srgbClr val="073763"/>
              </a:solidFill>
            </a:endParaRPr>
          </a:p>
          <a:p>
            <a:pPr marL="457200" lvl="0" indent="-330200" algn="l" rtl="0">
              <a:lnSpc>
                <a:spcPct val="115000"/>
              </a:lnSpc>
              <a:spcBef>
                <a:spcPts val="0"/>
              </a:spcBef>
              <a:spcAft>
                <a:spcPts val="0"/>
              </a:spcAft>
              <a:buClr>
                <a:srgbClr val="073763"/>
              </a:buClr>
              <a:buSzPts val="1600"/>
              <a:buChar char="●"/>
            </a:pPr>
            <a:r>
              <a:rPr lang="en" sz="1600">
                <a:solidFill>
                  <a:srgbClr val="073763"/>
                </a:solidFill>
              </a:rPr>
              <a:t>  1 - Preschool</a:t>
            </a:r>
            <a:endParaRPr sz="1600">
              <a:solidFill>
                <a:srgbClr val="073763"/>
              </a:solidFill>
            </a:endParaRPr>
          </a:p>
          <a:p>
            <a:pPr marL="457200" lvl="0" indent="-330200" algn="l" rtl="0">
              <a:lnSpc>
                <a:spcPct val="115000"/>
              </a:lnSpc>
              <a:spcBef>
                <a:spcPts val="0"/>
              </a:spcBef>
              <a:spcAft>
                <a:spcPts val="0"/>
              </a:spcAft>
              <a:buClr>
                <a:srgbClr val="073763"/>
              </a:buClr>
              <a:buSzPts val="1600"/>
              <a:buChar char="●"/>
            </a:pPr>
            <a:r>
              <a:rPr lang="en" sz="1600">
                <a:solidFill>
                  <a:srgbClr val="073763"/>
                </a:solidFill>
              </a:rPr>
              <a:t>  1 - Charter</a:t>
            </a:r>
            <a:endParaRPr sz="1600">
              <a:solidFill>
                <a:srgbClr val="073763"/>
              </a:solidFill>
            </a:endParaRPr>
          </a:p>
          <a:p>
            <a:pPr marL="457200" lvl="0" indent="0" algn="l" rtl="0">
              <a:lnSpc>
                <a:spcPct val="115000"/>
              </a:lnSpc>
              <a:spcBef>
                <a:spcPts val="0"/>
              </a:spcBef>
              <a:spcAft>
                <a:spcPts val="0"/>
              </a:spcAft>
              <a:buNone/>
            </a:pPr>
            <a:endParaRPr sz="1600">
              <a:solidFill>
                <a:srgbClr val="073763"/>
              </a:solidFill>
            </a:endParaRPr>
          </a:p>
          <a:p>
            <a:pPr marL="0" lvl="0" indent="0" algn="l" rtl="0">
              <a:lnSpc>
                <a:spcPct val="115000"/>
              </a:lnSpc>
              <a:spcBef>
                <a:spcPts val="0"/>
              </a:spcBef>
              <a:spcAft>
                <a:spcPts val="0"/>
              </a:spcAft>
              <a:buNone/>
            </a:pPr>
            <a:r>
              <a:rPr lang="en" sz="1600">
                <a:solidFill>
                  <a:srgbClr val="073763"/>
                </a:solidFill>
              </a:rPr>
              <a:t>22,400 Students</a:t>
            </a:r>
            <a:endParaRPr sz="1600">
              <a:solidFill>
                <a:srgbClr val="073763"/>
              </a:solidFill>
            </a:endParaRPr>
          </a:p>
          <a:p>
            <a:pPr marL="0" lvl="0" indent="0" algn="l" rtl="0">
              <a:lnSpc>
                <a:spcPct val="115000"/>
              </a:lnSpc>
              <a:spcBef>
                <a:spcPts val="0"/>
              </a:spcBef>
              <a:spcAft>
                <a:spcPts val="0"/>
              </a:spcAft>
              <a:buNone/>
            </a:pPr>
            <a:endParaRPr sz="1600">
              <a:solidFill>
                <a:srgbClr val="073763"/>
              </a:solidFill>
              <a:latin typeface="Open Sans Light"/>
              <a:ea typeface="Open Sans Light"/>
              <a:cs typeface="Open Sans Light"/>
              <a:sym typeface="Open Sans Light"/>
            </a:endParaRPr>
          </a:p>
        </p:txBody>
      </p:sp>
      <p:sp>
        <p:nvSpPr>
          <p:cNvPr id="148" name="Google Shape;148;p16"/>
          <p:cNvSpPr txBox="1"/>
          <p:nvPr/>
        </p:nvSpPr>
        <p:spPr>
          <a:xfrm>
            <a:off x="3500275" y="991850"/>
            <a:ext cx="4848900" cy="287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rgbClr val="073763"/>
                </a:solidFill>
              </a:rPr>
              <a:t>Student Groups: </a:t>
            </a:r>
            <a:endParaRPr sz="1600">
              <a:solidFill>
                <a:srgbClr val="073763"/>
              </a:solidFill>
            </a:endParaRPr>
          </a:p>
          <a:p>
            <a:pPr marL="457200" lvl="0" indent="-330200" algn="l" rtl="0">
              <a:lnSpc>
                <a:spcPct val="115000"/>
              </a:lnSpc>
              <a:spcBef>
                <a:spcPts val="0"/>
              </a:spcBef>
              <a:spcAft>
                <a:spcPts val="0"/>
              </a:spcAft>
              <a:buClr>
                <a:srgbClr val="073763"/>
              </a:buClr>
              <a:buSzPts val="1600"/>
              <a:buChar char="●"/>
            </a:pPr>
            <a:r>
              <a:rPr lang="en" sz="1600">
                <a:solidFill>
                  <a:srgbClr val="073763"/>
                </a:solidFill>
              </a:rPr>
              <a:t>84% Socio-Economically Disadvantaged</a:t>
            </a:r>
            <a:endParaRPr sz="1600">
              <a:solidFill>
                <a:srgbClr val="073763"/>
              </a:solidFill>
            </a:endParaRPr>
          </a:p>
          <a:p>
            <a:pPr marL="457200" lvl="0" indent="-330200" algn="l" rtl="0">
              <a:lnSpc>
                <a:spcPct val="115000"/>
              </a:lnSpc>
              <a:spcBef>
                <a:spcPts val="0"/>
              </a:spcBef>
              <a:spcAft>
                <a:spcPts val="0"/>
              </a:spcAft>
              <a:buClr>
                <a:srgbClr val="073763"/>
              </a:buClr>
              <a:buSzPts val="1600"/>
              <a:buChar char="●"/>
            </a:pPr>
            <a:r>
              <a:rPr lang="en" sz="1600">
                <a:solidFill>
                  <a:srgbClr val="073763"/>
                </a:solidFill>
              </a:rPr>
              <a:t>14% Students with Disabilities</a:t>
            </a:r>
            <a:endParaRPr sz="1600">
              <a:solidFill>
                <a:srgbClr val="073763"/>
              </a:solidFill>
            </a:endParaRPr>
          </a:p>
          <a:p>
            <a:pPr marL="457200" lvl="0" indent="-330200" algn="l" rtl="0">
              <a:lnSpc>
                <a:spcPct val="115000"/>
              </a:lnSpc>
              <a:spcBef>
                <a:spcPts val="0"/>
              </a:spcBef>
              <a:spcAft>
                <a:spcPts val="0"/>
              </a:spcAft>
              <a:buClr>
                <a:srgbClr val="073763"/>
              </a:buClr>
              <a:buSzPts val="1600"/>
              <a:buChar char="●"/>
            </a:pPr>
            <a:r>
              <a:rPr lang="en" sz="1600">
                <a:solidFill>
                  <a:srgbClr val="073763"/>
                </a:solidFill>
              </a:rPr>
              <a:t>11% English Learners</a:t>
            </a:r>
            <a:endParaRPr sz="1600">
              <a:solidFill>
                <a:srgbClr val="073763"/>
              </a:solidFill>
            </a:endParaRPr>
          </a:p>
          <a:p>
            <a:pPr marL="457200" lvl="0" indent="-330200" algn="l" rtl="0">
              <a:lnSpc>
                <a:spcPct val="115000"/>
              </a:lnSpc>
              <a:spcBef>
                <a:spcPts val="0"/>
              </a:spcBef>
              <a:spcAft>
                <a:spcPts val="0"/>
              </a:spcAft>
              <a:buClr>
                <a:srgbClr val="073763"/>
              </a:buClr>
              <a:buSzPts val="1600"/>
              <a:buChar char="●"/>
            </a:pPr>
            <a:r>
              <a:rPr lang="en" sz="1600">
                <a:solidFill>
                  <a:srgbClr val="073763"/>
                </a:solidFill>
              </a:rPr>
              <a:t>  1% Foster Youth</a:t>
            </a:r>
            <a:endParaRPr sz="1600">
              <a:solidFill>
                <a:srgbClr val="073763"/>
              </a:solidFill>
            </a:endParaRPr>
          </a:p>
          <a:p>
            <a:pPr marL="0" lvl="0" indent="0" algn="l" rtl="0">
              <a:lnSpc>
                <a:spcPct val="115000"/>
              </a:lnSpc>
              <a:spcBef>
                <a:spcPts val="0"/>
              </a:spcBef>
              <a:spcAft>
                <a:spcPts val="0"/>
              </a:spcAft>
              <a:buNone/>
            </a:pPr>
            <a:endParaRPr sz="1600">
              <a:solidFill>
                <a:srgbClr val="073763"/>
              </a:solidFill>
            </a:endParaRPr>
          </a:p>
          <a:p>
            <a:pPr marL="0" lvl="0" indent="0" algn="l" rtl="0">
              <a:lnSpc>
                <a:spcPct val="115000"/>
              </a:lnSpc>
              <a:spcBef>
                <a:spcPts val="0"/>
              </a:spcBef>
              <a:spcAft>
                <a:spcPts val="0"/>
              </a:spcAft>
              <a:buNone/>
            </a:pPr>
            <a:r>
              <a:rPr lang="en" sz="1600">
                <a:solidFill>
                  <a:srgbClr val="073763"/>
                </a:solidFill>
              </a:rPr>
              <a:t>Ethnicities: </a:t>
            </a:r>
            <a:endParaRPr sz="1600">
              <a:solidFill>
                <a:srgbClr val="073763"/>
              </a:solidFill>
            </a:endParaRPr>
          </a:p>
          <a:p>
            <a:pPr marL="457200" lvl="0" indent="-330200" algn="l" rtl="0">
              <a:lnSpc>
                <a:spcPct val="115000"/>
              </a:lnSpc>
              <a:spcBef>
                <a:spcPts val="0"/>
              </a:spcBef>
              <a:spcAft>
                <a:spcPts val="0"/>
              </a:spcAft>
              <a:buClr>
                <a:srgbClr val="073763"/>
              </a:buClr>
              <a:buSzPts val="1600"/>
              <a:buChar char="●"/>
            </a:pPr>
            <a:r>
              <a:rPr lang="en" sz="1600">
                <a:solidFill>
                  <a:srgbClr val="073763"/>
                </a:solidFill>
              </a:rPr>
              <a:t>60% Hispanic</a:t>
            </a:r>
            <a:endParaRPr sz="1600">
              <a:solidFill>
                <a:srgbClr val="073763"/>
              </a:solidFill>
            </a:endParaRPr>
          </a:p>
          <a:p>
            <a:pPr marL="457200" lvl="0" indent="-330200" algn="l" rtl="0">
              <a:lnSpc>
                <a:spcPct val="115000"/>
              </a:lnSpc>
              <a:spcBef>
                <a:spcPts val="0"/>
              </a:spcBef>
              <a:spcAft>
                <a:spcPts val="0"/>
              </a:spcAft>
              <a:buClr>
                <a:srgbClr val="073763"/>
              </a:buClr>
              <a:buSzPts val="1600"/>
              <a:buChar char="●"/>
            </a:pPr>
            <a:r>
              <a:rPr lang="en" sz="1600">
                <a:solidFill>
                  <a:srgbClr val="073763"/>
                </a:solidFill>
              </a:rPr>
              <a:t>25% White</a:t>
            </a:r>
            <a:endParaRPr sz="1600">
              <a:solidFill>
                <a:srgbClr val="073763"/>
              </a:solidFill>
            </a:endParaRPr>
          </a:p>
          <a:p>
            <a:pPr marL="457200" lvl="0" indent="-330200" algn="l" rtl="0">
              <a:lnSpc>
                <a:spcPct val="115000"/>
              </a:lnSpc>
              <a:spcBef>
                <a:spcPts val="0"/>
              </a:spcBef>
              <a:spcAft>
                <a:spcPts val="0"/>
              </a:spcAft>
              <a:buClr>
                <a:srgbClr val="073763"/>
              </a:buClr>
              <a:buSzPts val="1600"/>
              <a:buChar char="●"/>
            </a:pPr>
            <a:r>
              <a:rPr lang="en" sz="1600">
                <a:solidFill>
                  <a:srgbClr val="073763"/>
                </a:solidFill>
              </a:rPr>
              <a:t>  9% African American</a:t>
            </a:r>
            <a:endParaRPr sz="1600">
              <a:solidFill>
                <a:srgbClr val="073763"/>
              </a:solidFill>
            </a:endParaRPr>
          </a:p>
          <a:p>
            <a:pPr marL="457200" lvl="0" indent="-330200" algn="l" rtl="0">
              <a:lnSpc>
                <a:spcPct val="115000"/>
              </a:lnSpc>
              <a:spcBef>
                <a:spcPts val="0"/>
              </a:spcBef>
              <a:spcAft>
                <a:spcPts val="0"/>
              </a:spcAft>
              <a:buClr>
                <a:srgbClr val="073763"/>
              </a:buClr>
              <a:buSzPts val="1600"/>
              <a:buChar char="●"/>
            </a:pPr>
            <a:r>
              <a:rPr lang="en" sz="1600">
                <a:solidFill>
                  <a:srgbClr val="073763"/>
                </a:solidFill>
              </a:rPr>
              <a:t>  4% Two or More Races</a:t>
            </a:r>
            <a:endParaRPr sz="1600">
              <a:solidFill>
                <a:srgbClr val="073763"/>
              </a:solidFill>
            </a:endParaRPr>
          </a:p>
          <a:p>
            <a:pPr marL="457200" lvl="0" indent="-330200" algn="l" rtl="0">
              <a:lnSpc>
                <a:spcPct val="115000"/>
              </a:lnSpc>
              <a:spcBef>
                <a:spcPts val="0"/>
              </a:spcBef>
              <a:spcAft>
                <a:spcPts val="0"/>
              </a:spcAft>
              <a:buClr>
                <a:srgbClr val="073763"/>
              </a:buClr>
              <a:buSzPts val="1600"/>
              <a:buChar char="●"/>
            </a:pPr>
            <a:r>
              <a:rPr lang="en" sz="1600">
                <a:solidFill>
                  <a:srgbClr val="073763"/>
                </a:solidFill>
              </a:rPr>
              <a:t>  2% Other</a:t>
            </a:r>
            <a:endParaRPr sz="1600">
              <a:solidFill>
                <a:srgbClr val="073763"/>
              </a:solidFill>
            </a:endParaRPr>
          </a:p>
          <a:p>
            <a:pPr marL="457200" lvl="0" indent="0" algn="l" rtl="0">
              <a:lnSpc>
                <a:spcPct val="115000"/>
              </a:lnSpc>
              <a:spcBef>
                <a:spcPts val="1000"/>
              </a:spcBef>
              <a:spcAft>
                <a:spcPts val="0"/>
              </a:spcAft>
              <a:buNone/>
            </a:pPr>
            <a:endParaRPr sz="1600">
              <a:solidFill>
                <a:srgbClr val="073763"/>
              </a:solidFill>
              <a:latin typeface="Open Sans Light"/>
              <a:ea typeface="Open Sans Light"/>
              <a:cs typeface="Open Sans Light"/>
              <a:sym typeface="Open Sa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7"/>
          <p:cNvSpPr/>
          <p:nvPr/>
        </p:nvSpPr>
        <p:spPr>
          <a:xfrm>
            <a:off x="28300" y="622725"/>
            <a:ext cx="7911900" cy="3920700"/>
          </a:xfrm>
          <a:prstGeom prst="rect">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a:off x="5178925" y="1737300"/>
            <a:ext cx="2330700" cy="662400"/>
          </a:xfrm>
          <a:prstGeom prst="rect">
            <a:avLst/>
          </a:prstGeom>
          <a:noFill/>
          <a:ln w="2857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txBox="1"/>
          <p:nvPr/>
        </p:nvSpPr>
        <p:spPr>
          <a:xfrm>
            <a:off x="4947150" y="688450"/>
            <a:ext cx="2691000" cy="376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solidFill>
                  <a:srgbClr val="073763"/>
                </a:solidFill>
                <a:latin typeface="Spectral"/>
                <a:ea typeface="Spectral"/>
                <a:cs typeface="Spectral"/>
                <a:sym typeface="Spectral"/>
              </a:rPr>
              <a:t>Hemet Unified</a:t>
            </a:r>
            <a:endParaRPr sz="18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1800" b="1">
                <a:solidFill>
                  <a:srgbClr val="073763"/>
                </a:solidFill>
                <a:latin typeface="Spectral"/>
                <a:ea typeface="Spectral"/>
                <a:cs typeface="Spectral"/>
                <a:sym typeface="Spectral"/>
              </a:rPr>
              <a:t>School Counseling Team</a:t>
            </a:r>
            <a:endParaRPr sz="1800" b="1">
              <a:solidFill>
                <a:srgbClr val="073763"/>
              </a:solidFill>
              <a:latin typeface="Spectral"/>
              <a:ea typeface="Spectral"/>
              <a:cs typeface="Spectral"/>
              <a:sym typeface="Spectral"/>
            </a:endParaRPr>
          </a:p>
          <a:p>
            <a:pPr marL="0" lvl="0" indent="0" algn="ctr" rtl="0">
              <a:spcBef>
                <a:spcPts val="0"/>
              </a:spcBef>
              <a:spcAft>
                <a:spcPts val="0"/>
              </a:spcAft>
              <a:buNone/>
            </a:pPr>
            <a:endParaRPr sz="1200" b="1">
              <a:solidFill>
                <a:srgbClr val="073763"/>
              </a:solidFill>
              <a:latin typeface="Spectral"/>
              <a:ea typeface="Spectral"/>
              <a:cs typeface="Spectral"/>
              <a:sym typeface="Spectral"/>
            </a:endParaRPr>
          </a:p>
          <a:p>
            <a:pPr marL="0" lvl="0" indent="0" algn="ctr" rtl="0">
              <a:spcBef>
                <a:spcPts val="0"/>
              </a:spcBef>
              <a:spcAft>
                <a:spcPts val="0"/>
              </a:spcAft>
              <a:buNone/>
            </a:pPr>
            <a:r>
              <a:rPr lang="en" sz="1200" b="1">
                <a:solidFill>
                  <a:srgbClr val="073763"/>
                </a:solidFill>
                <a:latin typeface="Spectral"/>
                <a:ea typeface="Spectral"/>
                <a:cs typeface="Spectral"/>
                <a:sym typeface="Spectral"/>
              </a:rPr>
              <a:t>49 School Counselors </a:t>
            </a:r>
            <a:endParaRPr sz="1200" b="1">
              <a:solidFill>
                <a:srgbClr val="073763"/>
              </a:solidFill>
              <a:latin typeface="Spectral"/>
              <a:ea typeface="Spectral"/>
              <a:cs typeface="Spectral"/>
              <a:sym typeface="Spectral"/>
            </a:endParaRPr>
          </a:p>
          <a:p>
            <a:pPr marL="0" lvl="0" indent="0" algn="ctr" rtl="0">
              <a:spcBef>
                <a:spcPts val="0"/>
              </a:spcBef>
              <a:spcAft>
                <a:spcPts val="0"/>
              </a:spcAft>
              <a:buNone/>
            </a:pPr>
            <a:r>
              <a:rPr lang="en" sz="1200" b="1">
                <a:solidFill>
                  <a:srgbClr val="073763"/>
                </a:solidFill>
                <a:latin typeface="Spectral"/>
                <a:ea typeface="Spectral"/>
                <a:cs typeface="Spectral"/>
                <a:sym typeface="Spectral"/>
              </a:rPr>
              <a:t>&amp;</a:t>
            </a:r>
            <a:endParaRPr sz="1200" b="1">
              <a:solidFill>
                <a:srgbClr val="073763"/>
              </a:solidFill>
              <a:latin typeface="Spectral"/>
              <a:ea typeface="Spectral"/>
              <a:cs typeface="Spectral"/>
              <a:sym typeface="Spectral"/>
            </a:endParaRPr>
          </a:p>
          <a:p>
            <a:pPr marL="0" lvl="0" indent="0" algn="ctr" rtl="0">
              <a:spcBef>
                <a:spcPts val="0"/>
              </a:spcBef>
              <a:spcAft>
                <a:spcPts val="0"/>
              </a:spcAft>
              <a:buNone/>
            </a:pPr>
            <a:r>
              <a:rPr lang="en" sz="1200" b="1">
                <a:solidFill>
                  <a:srgbClr val="073763"/>
                </a:solidFill>
                <a:latin typeface="Spectral"/>
                <a:ea typeface="Spectral"/>
                <a:cs typeface="Spectral"/>
                <a:sym typeface="Spectral"/>
              </a:rPr>
              <a:t>1 Director of College/Career</a:t>
            </a:r>
            <a:endParaRPr sz="1200" b="1">
              <a:solidFill>
                <a:srgbClr val="073763"/>
              </a:solidFill>
              <a:latin typeface="Spectral"/>
              <a:ea typeface="Spectral"/>
              <a:cs typeface="Spectral"/>
              <a:sym typeface="Spectral"/>
            </a:endParaRPr>
          </a:p>
          <a:p>
            <a:pPr marL="0" lvl="0" indent="0" algn="ctr" rtl="0">
              <a:spcBef>
                <a:spcPts val="0"/>
              </a:spcBef>
              <a:spcAft>
                <a:spcPts val="0"/>
              </a:spcAft>
              <a:buNone/>
            </a:pPr>
            <a:endParaRPr sz="1200" b="1">
              <a:solidFill>
                <a:srgbClr val="073763"/>
              </a:solidFill>
              <a:latin typeface="Spectral"/>
              <a:ea typeface="Spectral"/>
              <a:cs typeface="Spectral"/>
              <a:sym typeface="Spectral"/>
            </a:endParaRPr>
          </a:p>
          <a:p>
            <a:pPr marL="0" lvl="0" indent="0" algn="l" rtl="0">
              <a:spcBef>
                <a:spcPts val="0"/>
              </a:spcBef>
              <a:spcAft>
                <a:spcPts val="0"/>
              </a:spcAft>
              <a:buNone/>
            </a:pPr>
            <a:endParaRPr sz="12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1200" b="1">
                <a:solidFill>
                  <a:srgbClr val="073763"/>
                </a:solidFill>
                <a:latin typeface="Spectral"/>
                <a:ea typeface="Spectral"/>
                <a:cs typeface="Spectral"/>
                <a:sym typeface="Spectral"/>
              </a:rPr>
              <a:t>12-Elementary School Counselors </a:t>
            </a:r>
            <a:endParaRPr sz="12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1200" b="1">
                <a:solidFill>
                  <a:srgbClr val="073763"/>
                </a:solidFill>
                <a:latin typeface="Spectral"/>
                <a:ea typeface="Spectral"/>
                <a:cs typeface="Spectral"/>
                <a:sym typeface="Spectral"/>
              </a:rPr>
              <a:t>4-K-8 School Counselors</a:t>
            </a:r>
            <a:endParaRPr sz="12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1200" b="1">
                <a:solidFill>
                  <a:srgbClr val="073763"/>
                </a:solidFill>
                <a:latin typeface="Spectral"/>
                <a:ea typeface="Spectral"/>
                <a:cs typeface="Spectral"/>
                <a:sym typeface="Spectral"/>
              </a:rPr>
              <a:t>9-Middle School Counselors</a:t>
            </a:r>
            <a:endParaRPr sz="12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1200" b="1">
                <a:solidFill>
                  <a:srgbClr val="073763"/>
                </a:solidFill>
                <a:latin typeface="Spectral"/>
                <a:ea typeface="Spectral"/>
                <a:cs typeface="Spectral"/>
                <a:sym typeface="Spectral"/>
              </a:rPr>
              <a:t>18-High School Counselors</a:t>
            </a:r>
            <a:endParaRPr sz="12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1200" b="1">
                <a:solidFill>
                  <a:srgbClr val="073763"/>
                </a:solidFill>
                <a:latin typeface="Spectral"/>
                <a:ea typeface="Spectral"/>
                <a:cs typeface="Spectral"/>
                <a:sym typeface="Spectral"/>
              </a:rPr>
              <a:t>4-Alternative School Counselors</a:t>
            </a:r>
            <a:endParaRPr sz="1200" b="1">
              <a:solidFill>
                <a:srgbClr val="073763"/>
              </a:solidFill>
              <a:latin typeface="Spectral"/>
              <a:ea typeface="Spectral"/>
              <a:cs typeface="Spectral"/>
              <a:sym typeface="Spectral"/>
            </a:endParaRPr>
          </a:p>
          <a:p>
            <a:pPr marL="0" lvl="0" indent="0" algn="ctr" rtl="0">
              <a:spcBef>
                <a:spcPts val="0"/>
              </a:spcBef>
              <a:spcAft>
                <a:spcPts val="0"/>
              </a:spcAft>
              <a:buClr>
                <a:schemeClr val="dk1"/>
              </a:buClr>
              <a:buSzPts val="1100"/>
              <a:buFont typeface="Arial"/>
              <a:buNone/>
            </a:pPr>
            <a:r>
              <a:rPr lang="en" sz="1200" b="1">
                <a:solidFill>
                  <a:srgbClr val="073763"/>
                </a:solidFill>
                <a:latin typeface="Spectral"/>
                <a:ea typeface="Spectral"/>
                <a:cs typeface="Spectral"/>
                <a:sym typeface="Spectral"/>
              </a:rPr>
              <a:t>2-District School Counselors</a:t>
            </a:r>
            <a:endParaRPr sz="1200" b="1">
              <a:solidFill>
                <a:srgbClr val="073763"/>
              </a:solidFill>
              <a:latin typeface="Spectral"/>
              <a:ea typeface="Spectral"/>
              <a:cs typeface="Spectral"/>
              <a:sym typeface="Spectral"/>
            </a:endParaRPr>
          </a:p>
          <a:p>
            <a:pPr marL="0" lvl="0" indent="0" algn="l" rtl="0">
              <a:spcBef>
                <a:spcPts val="0"/>
              </a:spcBef>
              <a:spcAft>
                <a:spcPts val="0"/>
              </a:spcAft>
              <a:buNone/>
            </a:pPr>
            <a:endParaRPr>
              <a:latin typeface="Frank Ruhl Libre Light"/>
              <a:ea typeface="Frank Ruhl Libre Light"/>
              <a:cs typeface="Frank Ruhl Libre Light"/>
              <a:sym typeface="Frank Ruhl Libre Light"/>
            </a:endParaRPr>
          </a:p>
        </p:txBody>
      </p:sp>
      <p:pic>
        <p:nvPicPr>
          <p:cNvPr id="156" name="Google Shape;156;p17"/>
          <p:cNvPicPr preferRelativeResize="0"/>
          <p:nvPr/>
        </p:nvPicPr>
        <p:blipFill rotWithShape="1">
          <a:blip r:embed="rId3">
            <a:alphaModFix/>
          </a:blip>
          <a:srcRect l="11723"/>
          <a:stretch/>
        </p:blipFill>
        <p:spPr>
          <a:xfrm>
            <a:off x="28300" y="594650"/>
            <a:ext cx="4635950" cy="3920650"/>
          </a:xfrm>
          <a:prstGeom prst="rect">
            <a:avLst/>
          </a:prstGeom>
          <a:noFill/>
          <a:ln w="28575" cap="flat" cmpd="sng">
            <a:solidFill>
              <a:srgbClr val="F1C232"/>
            </a:solidFill>
            <a:prstDash val="solid"/>
            <a:round/>
            <a:headEnd type="none" w="sm" len="sm"/>
            <a:tailEnd type="none" w="sm" len="sm"/>
          </a:ln>
        </p:spPr>
      </p:pic>
      <p:sp>
        <p:nvSpPr>
          <p:cNvPr id="157" name="Google Shape;157;p17"/>
          <p:cNvSpPr txBox="1"/>
          <p:nvPr/>
        </p:nvSpPr>
        <p:spPr>
          <a:xfrm>
            <a:off x="2319625" y="160750"/>
            <a:ext cx="3314400" cy="6090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1C232"/>
                </a:solidFill>
                <a:latin typeface="EB Garamond"/>
                <a:ea typeface="EB Garamond"/>
                <a:cs typeface="EB Garamond"/>
                <a:sym typeface="EB Garamond"/>
              </a:rPr>
              <a:t>Who Are We?</a:t>
            </a:r>
            <a:endParaRPr sz="3600" b="1">
              <a:solidFill>
                <a:srgbClr val="F1C232"/>
              </a:solidFill>
              <a:latin typeface="EB Garamond"/>
              <a:ea typeface="EB Garamond"/>
              <a:cs typeface="EB Garamond"/>
              <a:sym typeface="EB Garamon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8"/>
          <p:cNvSpPr/>
          <p:nvPr/>
        </p:nvSpPr>
        <p:spPr>
          <a:xfrm>
            <a:off x="175500" y="992250"/>
            <a:ext cx="1599900" cy="3165900"/>
          </a:xfrm>
          <a:prstGeom prst="rect">
            <a:avLst/>
          </a:prstGeom>
          <a:solidFill>
            <a:srgbClr val="073763"/>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8"/>
          <p:cNvSpPr txBox="1">
            <a:spLocks noGrp="1"/>
          </p:cNvSpPr>
          <p:nvPr>
            <p:ph type="title" idx="4294967295"/>
          </p:nvPr>
        </p:nvSpPr>
        <p:spPr>
          <a:xfrm>
            <a:off x="291300" y="1026000"/>
            <a:ext cx="1341900" cy="3091500"/>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Clr>
                <a:srgbClr val="3F3F3F"/>
              </a:buClr>
              <a:buFont typeface="Calibri"/>
              <a:buNone/>
            </a:pPr>
            <a:r>
              <a:rPr lang="en">
                <a:solidFill>
                  <a:srgbClr val="FFFFFF"/>
                </a:solidFill>
              </a:rPr>
              <a:t>HUSD 2019-2020 Vision</a:t>
            </a:r>
            <a:endParaRPr>
              <a:solidFill>
                <a:srgbClr val="FFFFFF"/>
              </a:solidFill>
            </a:endParaRPr>
          </a:p>
        </p:txBody>
      </p:sp>
      <p:grpSp>
        <p:nvGrpSpPr>
          <p:cNvPr id="164" name="Google Shape;164;p18"/>
          <p:cNvGrpSpPr/>
          <p:nvPr/>
        </p:nvGrpSpPr>
        <p:grpSpPr>
          <a:xfrm>
            <a:off x="6151751" y="1216908"/>
            <a:ext cx="488120" cy="536228"/>
            <a:chOff x="2171700" y="1574800"/>
            <a:chExt cx="739688" cy="812713"/>
          </a:xfrm>
        </p:grpSpPr>
        <p:sp>
          <p:nvSpPr>
            <p:cNvPr id="165" name="Google Shape;165;p18"/>
            <p:cNvSpPr/>
            <p:nvPr/>
          </p:nvSpPr>
          <p:spPr>
            <a:xfrm>
              <a:off x="2292350" y="1700213"/>
              <a:ext cx="498600" cy="687300"/>
            </a:xfrm>
            <a:custGeom>
              <a:avLst/>
              <a:gdLst/>
              <a:ahLst/>
              <a:cxnLst/>
              <a:rect l="l" t="t" r="r" b="b"/>
              <a:pathLst>
                <a:path w="120000" h="120000" extrusionOk="0">
                  <a:moveTo>
                    <a:pt x="60027" y="10923"/>
                  </a:moveTo>
                  <a:lnTo>
                    <a:pt x="55930" y="11042"/>
                  </a:lnTo>
                  <a:lnTo>
                    <a:pt x="51943" y="11398"/>
                  </a:lnTo>
                  <a:lnTo>
                    <a:pt x="48120" y="12031"/>
                  </a:lnTo>
                  <a:lnTo>
                    <a:pt x="44406" y="12823"/>
                  </a:lnTo>
                  <a:lnTo>
                    <a:pt x="40801" y="13931"/>
                  </a:lnTo>
                  <a:lnTo>
                    <a:pt x="37414" y="15158"/>
                  </a:lnTo>
                  <a:lnTo>
                    <a:pt x="34192" y="16583"/>
                  </a:lnTo>
                  <a:lnTo>
                    <a:pt x="31187" y="18205"/>
                  </a:lnTo>
                  <a:lnTo>
                    <a:pt x="28347" y="19986"/>
                  </a:lnTo>
                  <a:lnTo>
                    <a:pt x="25725" y="21886"/>
                  </a:lnTo>
                  <a:lnTo>
                    <a:pt x="23431" y="23984"/>
                  </a:lnTo>
                  <a:lnTo>
                    <a:pt x="21356" y="26200"/>
                  </a:lnTo>
                  <a:lnTo>
                    <a:pt x="19553" y="28535"/>
                  </a:lnTo>
                  <a:lnTo>
                    <a:pt x="17969" y="30989"/>
                  </a:lnTo>
                  <a:lnTo>
                    <a:pt x="16822" y="33562"/>
                  </a:lnTo>
                  <a:lnTo>
                    <a:pt x="15949" y="36213"/>
                  </a:lnTo>
                  <a:lnTo>
                    <a:pt x="15402" y="38905"/>
                  </a:lnTo>
                  <a:lnTo>
                    <a:pt x="15184" y="41715"/>
                  </a:lnTo>
                  <a:lnTo>
                    <a:pt x="15348" y="44327"/>
                  </a:lnTo>
                  <a:lnTo>
                    <a:pt x="15621" y="46741"/>
                  </a:lnTo>
                  <a:lnTo>
                    <a:pt x="16112" y="48997"/>
                  </a:lnTo>
                  <a:lnTo>
                    <a:pt x="16822" y="51134"/>
                  </a:lnTo>
                  <a:lnTo>
                    <a:pt x="17642" y="53153"/>
                  </a:lnTo>
                  <a:lnTo>
                    <a:pt x="18570" y="55013"/>
                  </a:lnTo>
                  <a:lnTo>
                    <a:pt x="19608" y="56794"/>
                  </a:lnTo>
                  <a:lnTo>
                    <a:pt x="20755" y="58496"/>
                  </a:lnTo>
                  <a:lnTo>
                    <a:pt x="21957" y="60079"/>
                  </a:lnTo>
                  <a:lnTo>
                    <a:pt x="23268" y="61622"/>
                  </a:lnTo>
                  <a:lnTo>
                    <a:pt x="24524" y="63087"/>
                  </a:lnTo>
                  <a:lnTo>
                    <a:pt x="25889" y="64511"/>
                  </a:lnTo>
                  <a:lnTo>
                    <a:pt x="27091" y="65897"/>
                  </a:lnTo>
                  <a:lnTo>
                    <a:pt x="28566" y="67440"/>
                  </a:lnTo>
                  <a:lnTo>
                    <a:pt x="30040" y="69023"/>
                  </a:lnTo>
                  <a:lnTo>
                    <a:pt x="31406" y="70567"/>
                  </a:lnTo>
                  <a:lnTo>
                    <a:pt x="32608" y="72150"/>
                  </a:lnTo>
                  <a:lnTo>
                    <a:pt x="33700" y="73773"/>
                  </a:lnTo>
                  <a:lnTo>
                    <a:pt x="34519" y="75435"/>
                  </a:lnTo>
                  <a:lnTo>
                    <a:pt x="35229" y="77176"/>
                  </a:lnTo>
                  <a:lnTo>
                    <a:pt x="35666" y="78997"/>
                  </a:lnTo>
                  <a:lnTo>
                    <a:pt x="35776" y="80897"/>
                  </a:lnTo>
                  <a:lnTo>
                    <a:pt x="35939" y="81965"/>
                  </a:lnTo>
                  <a:lnTo>
                    <a:pt x="36540" y="82994"/>
                  </a:lnTo>
                  <a:lnTo>
                    <a:pt x="37250" y="83944"/>
                  </a:lnTo>
                  <a:lnTo>
                    <a:pt x="38233" y="84775"/>
                  </a:lnTo>
                  <a:lnTo>
                    <a:pt x="39326" y="85567"/>
                  </a:lnTo>
                  <a:lnTo>
                    <a:pt x="40418" y="86200"/>
                  </a:lnTo>
                  <a:lnTo>
                    <a:pt x="41456" y="86794"/>
                  </a:lnTo>
                  <a:lnTo>
                    <a:pt x="78543" y="86794"/>
                  </a:lnTo>
                  <a:lnTo>
                    <a:pt x="79581" y="86200"/>
                  </a:lnTo>
                  <a:lnTo>
                    <a:pt x="80728" y="85567"/>
                  </a:lnTo>
                  <a:lnTo>
                    <a:pt x="81820" y="84775"/>
                  </a:lnTo>
                  <a:lnTo>
                    <a:pt x="82749" y="83944"/>
                  </a:lnTo>
                  <a:lnTo>
                    <a:pt x="83513" y="82994"/>
                  </a:lnTo>
                  <a:lnTo>
                    <a:pt x="84060" y="81965"/>
                  </a:lnTo>
                  <a:lnTo>
                    <a:pt x="84223" y="80897"/>
                  </a:lnTo>
                  <a:lnTo>
                    <a:pt x="84387" y="78997"/>
                  </a:lnTo>
                  <a:lnTo>
                    <a:pt x="84824" y="77176"/>
                  </a:lnTo>
                  <a:lnTo>
                    <a:pt x="85480" y="75435"/>
                  </a:lnTo>
                  <a:lnTo>
                    <a:pt x="86354" y="73773"/>
                  </a:lnTo>
                  <a:lnTo>
                    <a:pt x="87391" y="72189"/>
                  </a:lnTo>
                  <a:lnTo>
                    <a:pt x="88648" y="70567"/>
                  </a:lnTo>
                  <a:lnTo>
                    <a:pt x="89959" y="69023"/>
                  </a:lnTo>
                  <a:lnTo>
                    <a:pt x="91379" y="67480"/>
                  </a:lnTo>
                  <a:lnTo>
                    <a:pt x="92853" y="65936"/>
                  </a:lnTo>
                  <a:lnTo>
                    <a:pt x="94164" y="64551"/>
                  </a:lnTo>
                  <a:lnTo>
                    <a:pt x="95475" y="63126"/>
                  </a:lnTo>
                  <a:lnTo>
                    <a:pt x="96786" y="61662"/>
                  </a:lnTo>
                  <a:lnTo>
                    <a:pt x="98097" y="60079"/>
                  </a:lnTo>
                  <a:lnTo>
                    <a:pt x="99244" y="58496"/>
                  </a:lnTo>
                  <a:lnTo>
                    <a:pt x="100446" y="56794"/>
                  </a:lnTo>
                  <a:lnTo>
                    <a:pt x="101483" y="55013"/>
                  </a:lnTo>
                  <a:lnTo>
                    <a:pt x="102412" y="53153"/>
                  </a:lnTo>
                  <a:lnTo>
                    <a:pt x="103231" y="51134"/>
                  </a:lnTo>
                  <a:lnTo>
                    <a:pt x="103887" y="48997"/>
                  </a:lnTo>
                  <a:lnTo>
                    <a:pt x="104378" y="46741"/>
                  </a:lnTo>
                  <a:lnTo>
                    <a:pt x="104706" y="44327"/>
                  </a:lnTo>
                  <a:lnTo>
                    <a:pt x="104815" y="41715"/>
                  </a:lnTo>
                  <a:lnTo>
                    <a:pt x="104651" y="38905"/>
                  </a:lnTo>
                  <a:lnTo>
                    <a:pt x="104160" y="36213"/>
                  </a:lnTo>
                  <a:lnTo>
                    <a:pt x="103231" y="33522"/>
                  </a:lnTo>
                  <a:lnTo>
                    <a:pt x="102030" y="30989"/>
                  </a:lnTo>
                  <a:lnTo>
                    <a:pt x="100555" y="28535"/>
                  </a:lnTo>
                  <a:lnTo>
                    <a:pt x="98698" y="26160"/>
                  </a:lnTo>
                  <a:lnTo>
                    <a:pt x="96622" y="23984"/>
                  </a:lnTo>
                  <a:lnTo>
                    <a:pt x="94274" y="21886"/>
                  </a:lnTo>
                  <a:lnTo>
                    <a:pt x="91706" y="19986"/>
                  </a:lnTo>
                  <a:lnTo>
                    <a:pt x="88921" y="18205"/>
                  </a:lnTo>
                  <a:lnTo>
                    <a:pt x="85862" y="16543"/>
                  </a:lnTo>
                  <a:lnTo>
                    <a:pt x="82639" y="15118"/>
                  </a:lnTo>
                  <a:lnTo>
                    <a:pt x="79253" y="13931"/>
                  </a:lnTo>
                  <a:lnTo>
                    <a:pt x="75648" y="12823"/>
                  </a:lnTo>
                  <a:lnTo>
                    <a:pt x="71934" y="12031"/>
                  </a:lnTo>
                  <a:lnTo>
                    <a:pt x="68056" y="11398"/>
                  </a:lnTo>
                  <a:lnTo>
                    <a:pt x="64123" y="11042"/>
                  </a:lnTo>
                  <a:lnTo>
                    <a:pt x="60027" y="10923"/>
                  </a:lnTo>
                  <a:close/>
                  <a:moveTo>
                    <a:pt x="60027" y="0"/>
                  </a:moveTo>
                  <a:lnTo>
                    <a:pt x="64888" y="118"/>
                  </a:lnTo>
                  <a:lnTo>
                    <a:pt x="69749" y="593"/>
                  </a:lnTo>
                  <a:lnTo>
                    <a:pt x="74392" y="1266"/>
                  </a:lnTo>
                  <a:lnTo>
                    <a:pt x="78980" y="2137"/>
                  </a:lnTo>
                  <a:lnTo>
                    <a:pt x="83295" y="3284"/>
                  </a:lnTo>
                  <a:lnTo>
                    <a:pt x="87555" y="4670"/>
                  </a:lnTo>
                  <a:lnTo>
                    <a:pt x="91543" y="6292"/>
                  </a:lnTo>
                  <a:lnTo>
                    <a:pt x="95421" y="8073"/>
                  </a:lnTo>
                  <a:lnTo>
                    <a:pt x="99025" y="10092"/>
                  </a:lnTo>
                  <a:lnTo>
                    <a:pt x="102412" y="12269"/>
                  </a:lnTo>
                  <a:lnTo>
                    <a:pt x="105525" y="14564"/>
                  </a:lnTo>
                  <a:lnTo>
                    <a:pt x="108420" y="17137"/>
                  </a:lnTo>
                  <a:lnTo>
                    <a:pt x="111042" y="19749"/>
                  </a:lnTo>
                  <a:lnTo>
                    <a:pt x="113336" y="22559"/>
                  </a:lnTo>
                  <a:lnTo>
                    <a:pt x="115302" y="25488"/>
                  </a:lnTo>
                  <a:lnTo>
                    <a:pt x="116886" y="28575"/>
                  </a:lnTo>
                  <a:lnTo>
                    <a:pt x="118252" y="31701"/>
                  </a:lnTo>
                  <a:lnTo>
                    <a:pt x="119180" y="34947"/>
                  </a:lnTo>
                  <a:lnTo>
                    <a:pt x="119836" y="38311"/>
                  </a:lnTo>
                  <a:lnTo>
                    <a:pt x="120000" y="41715"/>
                  </a:lnTo>
                  <a:lnTo>
                    <a:pt x="119890" y="44643"/>
                  </a:lnTo>
                  <a:lnTo>
                    <a:pt x="119563" y="47374"/>
                  </a:lnTo>
                  <a:lnTo>
                    <a:pt x="119071" y="49986"/>
                  </a:lnTo>
                  <a:lnTo>
                    <a:pt x="118416" y="52480"/>
                  </a:lnTo>
                  <a:lnTo>
                    <a:pt x="117596" y="54775"/>
                  </a:lnTo>
                  <a:lnTo>
                    <a:pt x="116668" y="56992"/>
                  </a:lnTo>
                  <a:lnTo>
                    <a:pt x="115575" y="59089"/>
                  </a:lnTo>
                  <a:lnTo>
                    <a:pt x="114428" y="61029"/>
                  </a:lnTo>
                  <a:lnTo>
                    <a:pt x="113172" y="62849"/>
                  </a:lnTo>
                  <a:lnTo>
                    <a:pt x="111970" y="64591"/>
                  </a:lnTo>
                  <a:lnTo>
                    <a:pt x="110605" y="66292"/>
                  </a:lnTo>
                  <a:lnTo>
                    <a:pt x="109294" y="67836"/>
                  </a:lnTo>
                  <a:lnTo>
                    <a:pt x="107983" y="69340"/>
                  </a:lnTo>
                  <a:lnTo>
                    <a:pt x="106672" y="70725"/>
                  </a:lnTo>
                  <a:lnTo>
                    <a:pt x="105361" y="72031"/>
                  </a:lnTo>
                  <a:lnTo>
                    <a:pt x="103887" y="73693"/>
                  </a:lnTo>
                  <a:lnTo>
                    <a:pt x="102521" y="75158"/>
                  </a:lnTo>
                  <a:lnTo>
                    <a:pt x="101429" y="76503"/>
                  </a:lnTo>
                  <a:lnTo>
                    <a:pt x="100555" y="77691"/>
                  </a:lnTo>
                  <a:lnTo>
                    <a:pt x="99954" y="78799"/>
                  </a:lnTo>
                  <a:lnTo>
                    <a:pt x="99517" y="79907"/>
                  </a:lnTo>
                  <a:lnTo>
                    <a:pt x="99353" y="80897"/>
                  </a:lnTo>
                  <a:lnTo>
                    <a:pt x="99189" y="82915"/>
                  </a:lnTo>
                  <a:lnTo>
                    <a:pt x="98643" y="84894"/>
                  </a:lnTo>
                  <a:lnTo>
                    <a:pt x="97769" y="86794"/>
                  </a:lnTo>
                  <a:lnTo>
                    <a:pt x="96458" y="88654"/>
                  </a:lnTo>
                  <a:lnTo>
                    <a:pt x="94929" y="90435"/>
                  </a:lnTo>
                  <a:lnTo>
                    <a:pt x="92963" y="92137"/>
                  </a:lnTo>
                  <a:lnTo>
                    <a:pt x="90778" y="93759"/>
                  </a:lnTo>
                  <a:lnTo>
                    <a:pt x="88211" y="95224"/>
                  </a:lnTo>
                  <a:lnTo>
                    <a:pt x="88156" y="96134"/>
                  </a:lnTo>
                  <a:lnTo>
                    <a:pt x="88101" y="97203"/>
                  </a:lnTo>
                  <a:lnTo>
                    <a:pt x="87992" y="98350"/>
                  </a:lnTo>
                  <a:lnTo>
                    <a:pt x="87883" y="99538"/>
                  </a:lnTo>
                  <a:lnTo>
                    <a:pt x="87774" y="100765"/>
                  </a:lnTo>
                  <a:lnTo>
                    <a:pt x="87719" y="101952"/>
                  </a:lnTo>
                  <a:lnTo>
                    <a:pt x="87610" y="103100"/>
                  </a:lnTo>
                  <a:lnTo>
                    <a:pt x="87555" y="104129"/>
                  </a:lnTo>
                  <a:lnTo>
                    <a:pt x="87446" y="105000"/>
                  </a:lnTo>
                  <a:lnTo>
                    <a:pt x="87391" y="105712"/>
                  </a:lnTo>
                  <a:lnTo>
                    <a:pt x="87391" y="106147"/>
                  </a:lnTo>
                  <a:lnTo>
                    <a:pt x="87337" y="106266"/>
                  </a:lnTo>
                  <a:lnTo>
                    <a:pt x="87337" y="106820"/>
                  </a:lnTo>
                  <a:lnTo>
                    <a:pt x="87228" y="107453"/>
                  </a:lnTo>
                  <a:lnTo>
                    <a:pt x="86954" y="108126"/>
                  </a:lnTo>
                  <a:lnTo>
                    <a:pt x="86681" y="108839"/>
                  </a:lnTo>
                  <a:lnTo>
                    <a:pt x="86190" y="109630"/>
                  </a:lnTo>
                  <a:lnTo>
                    <a:pt x="85534" y="110382"/>
                  </a:lnTo>
                  <a:lnTo>
                    <a:pt x="84770" y="111174"/>
                  </a:lnTo>
                  <a:lnTo>
                    <a:pt x="83732" y="112044"/>
                  </a:lnTo>
                  <a:lnTo>
                    <a:pt x="82530" y="112796"/>
                  </a:lnTo>
                  <a:lnTo>
                    <a:pt x="81001" y="113588"/>
                  </a:lnTo>
                  <a:lnTo>
                    <a:pt x="79308" y="114300"/>
                  </a:lnTo>
                  <a:lnTo>
                    <a:pt x="77287" y="115013"/>
                  </a:lnTo>
                  <a:lnTo>
                    <a:pt x="74938" y="115646"/>
                  </a:lnTo>
                  <a:lnTo>
                    <a:pt x="73573" y="116873"/>
                  </a:lnTo>
                  <a:lnTo>
                    <a:pt x="71934" y="118060"/>
                  </a:lnTo>
                  <a:lnTo>
                    <a:pt x="70077" y="119129"/>
                  </a:lnTo>
                  <a:lnTo>
                    <a:pt x="68766" y="119604"/>
                  </a:lnTo>
                  <a:lnTo>
                    <a:pt x="67346" y="119920"/>
                  </a:lnTo>
                  <a:lnTo>
                    <a:pt x="65817" y="120000"/>
                  </a:lnTo>
                  <a:lnTo>
                    <a:pt x="54182" y="120000"/>
                  </a:lnTo>
                  <a:lnTo>
                    <a:pt x="52708" y="119920"/>
                  </a:lnTo>
                  <a:lnTo>
                    <a:pt x="51288" y="119604"/>
                  </a:lnTo>
                  <a:lnTo>
                    <a:pt x="49977" y="119129"/>
                  </a:lnTo>
                  <a:lnTo>
                    <a:pt x="48120" y="118060"/>
                  </a:lnTo>
                  <a:lnTo>
                    <a:pt x="46426" y="116873"/>
                  </a:lnTo>
                  <a:lnTo>
                    <a:pt x="45061" y="115646"/>
                  </a:lnTo>
                  <a:lnTo>
                    <a:pt x="42603" y="114934"/>
                  </a:lnTo>
                  <a:lnTo>
                    <a:pt x="40473" y="114221"/>
                  </a:lnTo>
                  <a:lnTo>
                    <a:pt x="38616" y="113430"/>
                  </a:lnTo>
                  <a:lnTo>
                    <a:pt x="37141" y="112559"/>
                  </a:lnTo>
                  <a:lnTo>
                    <a:pt x="35885" y="111728"/>
                  </a:lnTo>
                  <a:lnTo>
                    <a:pt x="34902" y="110817"/>
                  </a:lnTo>
                  <a:lnTo>
                    <a:pt x="34192" y="109986"/>
                  </a:lnTo>
                  <a:lnTo>
                    <a:pt x="33536" y="109116"/>
                  </a:lnTo>
                  <a:lnTo>
                    <a:pt x="33154" y="108324"/>
                  </a:lnTo>
                  <a:lnTo>
                    <a:pt x="32881" y="107572"/>
                  </a:lnTo>
                  <a:lnTo>
                    <a:pt x="32717" y="106899"/>
                  </a:lnTo>
                  <a:lnTo>
                    <a:pt x="32662" y="106266"/>
                  </a:lnTo>
                  <a:lnTo>
                    <a:pt x="32662" y="106266"/>
                  </a:lnTo>
                  <a:lnTo>
                    <a:pt x="32662" y="106147"/>
                  </a:lnTo>
                  <a:lnTo>
                    <a:pt x="32608" y="105712"/>
                  </a:lnTo>
                  <a:lnTo>
                    <a:pt x="32553" y="105000"/>
                  </a:lnTo>
                  <a:lnTo>
                    <a:pt x="32498" y="104129"/>
                  </a:lnTo>
                  <a:lnTo>
                    <a:pt x="32444" y="103100"/>
                  </a:lnTo>
                  <a:lnTo>
                    <a:pt x="32335" y="101952"/>
                  </a:lnTo>
                  <a:lnTo>
                    <a:pt x="32225" y="100765"/>
                  </a:lnTo>
                  <a:lnTo>
                    <a:pt x="32116" y="99538"/>
                  </a:lnTo>
                  <a:lnTo>
                    <a:pt x="32061" y="98350"/>
                  </a:lnTo>
                  <a:lnTo>
                    <a:pt x="31952" y="97203"/>
                  </a:lnTo>
                  <a:lnTo>
                    <a:pt x="31898" y="96134"/>
                  </a:lnTo>
                  <a:lnTo>
                    <a:pt x="31788" y="95224"/>
                  </a:lnTo>
                  <a:lnTo>
                    <a:pt x="29276" y="93759"/>
                  </a:lnTo>
                  <a:lnTo>
                    <a:pt x="27036" y="92137"/>
                  </a:lnTo>
                  <a:lnTo>
                    <a:pt x="25125" y="90435"/>
                  </a:lnTo>
                  <a:lnTo>
                    <a:pt x="23595" y="88654"/>
                  </a:lnTo>
                  <a:lnTo>
                    <a:pt x="22284" y="86794"/>
                  </a:lnTo>
                  <a:lnTo>
                    <a:pt x="21411" y="84894"/>
                  </a:lnTo>
                  <a:lnTo>
                    <a:pt x="20864" y="82915"/>
                  </a:lnTo>
                  <a:lnTo>
                    <a:pt x="20646" y="80897"/>
                  </a:lnTo>
                  <a:lnTo>
                    <a:pt x="20537" y="79907"/>
                  </a:lnTo>
                  <a:lnTo>
                    <a:pt x="20100" y="78799"/>
                  </a:lnTo>
                  <a:lnTo>
                    <a:pt x="19499" y="77691"/>
                  </a:lnTo>
                  <a:lnTo>
                    <a:pt x="18625" y="76503"/>
                  </a:lnTo>
                  <a:lnTo>
                    <a:pt x="17478" y="75158"/>
                  </a:lnTo>
                  <a:lnTo>
                    <a:pt x="16222" y="73693"/>
                  </a:lnTo>
                  <a:lnTo>
                    <a:pt x="14638" y="72071"/>
                  </a:lnTo>
                  <a:lnTo>
                    <a:pt x="13381" y="70765"/>
                  </a:lnTo>
                  <a:lnTo>
                    <a:pt x="12125" y="69340"/>
                  </a:lnTo>
                  <a:lnTo>
                    <a:pt x="10760" y="67836"/>
                  </a:lnTo>
                  <a:lnTo>
                    <a:pt x="9449" y="66292"/>
                  </a:lnTo>
                  <a:lnTo>
                    <a:pt x="8138" y="64630"/>
                  </a:lnTo>
                  <a:lnTo>
                    <a:pt x="6827" y="62849"/>
                  </a:lnTo>
                  <a:lnTo>
                    <a:pt x="5571" y="61029"/>
                  </a:lnTo>
                  <a:lnTo>
                    <a:pt x="4478" y="59089"/>
                  </a:lnTo>
                  <a:lnTo>
                    <a:pt x="3386" y="56992"/>
                  </a:lnTo>
                  <a:lnTo>
                    <a:pt x="2457" y="54775"/>
                  </a:lnTo>
                  <a:lnTo>
                    <a:pt x="1638" y="52480"/>
                  </a:lnTo>
                  <a:lnTo>
                    <a:pt x="928" y="49986"/>
                  </a:lnTo>
                  <a:lnTo>
                    <a:pt x="436" y="47374"/>
                  </a:lnTo>
                  <a:lnTo>
                    <a:pt x="163" y="44643"/>
                  </a:lnTo>
                  <a:lnTo>
                    <a:pt x="0" y="41715"/>
                  </a:lnTo>
                  <a:lnTo>
                    <a:pt x="218" y="38311"/>
                  </a:lnTo>
                  <a:lnTo>
                    <a:pt x="819" y="34947"/>
                  </a:lnTo>
                  <a:lnTo>
                    <a:pt x="1747" y="31701"/>
                  </a:lnTo>
                  <a:lnTo>
                    <a:pt x="3113" y="28575"/>
                  </a:lnTo>
                  <a:lnTo>
                    <a:pt x="4751" y="25488"/>
                  </a:lnTo>
                  <a:lnTo>
                    <a:pt x="6718" y="22559"/>
                  </a:lnTo>
                  <a:lnTo>
                    <a:pt x="9012" y="19749"/>
                  </a:lnTo>
                  <a:lnTo>
                    <a:pt x="11634" y="17137"/>
                  </a:lnTo>
                  <a:lnTo>
                    <a:pt x="14528" y="14564"/>
                  </a:lnTo>
                  <a:lnTo>
                    <a:pt x="17642" y="12269"/>
                  </a:lnTo>
                  <a:lnTo>
                    <a:pt x="21028" y="10092"/>
                  </a:lnTo>
                  <a:lnTo>
                    <a:pt x="24633" y="8073"/>
                  </a:lnTo>
                  <a:lnTo>
                    <a:pt x="28456" y="6292"/>
                  </a:lnTo>
                  <a:lnTo>
                    <a:pt x="32498" y="4670"/>
                  </a:lnTo>
                  <a:lnTo>
                    <a:pt x="36704" y="3284"/>
                  </a:lnTo>
                  <a:lnTo>
                    <a:pt x="41128" y="2137"/>
                  </a:lnTo>
                  <a:lnTo>
                    <a:pt x="45662" y="1266"/>
                  </a:lnTo>
                  <a:lnTo>
                    <a:pt x="50304" y="593"/>
                  </a:lnTo>
                  <a:lnTo>
                    <a:pt x="55111" y="118"/>
                  </a:lnTo>
                  <a:lnTo>
                    <a:pt x="6002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 name="Google Shape;166;p18"/>
            <p:cNvSpPr/>
            <p:nvPr/>
          </p:nvSpPr>
          <p:spPr>
            <a:xfrm>
              <a:off x="2525713" y="1574800"/>
              <a:ext cx="31800" cy="79500"/>
            </a:xfrm>
            <a:custGeom>
              <a:avLst/>
              <a:gdLst/>
              <a:ahLst/>
              <a:cxnLst/>
              <a:rect l="l" t="t" r="r" b="b"/>
              <a:pathLst>
                <a:path w="120000" h="120000" extrusionOk="0">
                  <a:moveTo>
                    <a:pt x="60000" y="0"/>
                  </a:moveTo>
                  <a:lnTo>
                    <a:pt x="60000" y="0"/>
                  </a:lnTo>
                  <a:lnTo>
                    <a:pt x="75652" y="1046"/>
                  </a:lnTo>
                  <a:lnTo>
                    <a:pt x="90434" y="3139"/>
                  </a:lnTo>
                  <a:lnTo>
                    <a:pt x="102608" y="7325"/>
                  </a:lnTo>
                  <a:lnTo>
                    <a:pt x="112173" y="11860"/>
                  </a:lnTo>
                  <a:lnTo>
                    <a:pt x="118260" y="17790"/>
                  </a:lnTo>
                  <a:lnTo>
                    <a:pt x="120000" y="24069"/>
                  </a:lnTo>
                  <a:lnTo>
                    <a:pt x="120000" y="95930"/>
                  </a:lnTo>
                  <a:lnTo>
                    <a:pt x="118260" y="102558"/>
                  </a:lnTo>
                  <a:lnTo>
                    <a:pt x="112173" y="108139"/>
                  </a:lnTo>
                  <a:lnTo>
                    <a:pt x="102608" y="113372"/>
                  </a:lnTo>
                  <a:lnTo>
                    <a:pt x="90434" y="116860"/>
                  </a:lnTo>
                  <a:lnTo>
                    <a:pt x="75652" y="119302"/>
                  </a:lnTo>
                  <a:lnTo>
                    <a:pt x="60000" y="120000"/>
                  </a:lnTo>
                  <a:lnTo>
                    <a:pt x="44347" y="119302"/>
                  </a:lnTo>
                  <a:lnTo>
                    <a:pt x="29565" y="116860"/>
                  </a:lnTo>
                  <a:lnTo>
                    <a:pt x="17391" y="113372"/>
                  </a:lnTo>
                  <a:lnTo>
                    <a:pt x="7826" y="108139"/>
                  </a:lnTo>
                  <a:lnTo>
                    <a:pt x="1739" y="102558"/>
                  </a:lnTo>
                  <a:lnTo>
                    <a:pt x="0" y="95930"/>
                  </a:lnTo>
                  <a:lnTo>
                    <a:pt x="0" y="24069"/>
                  </a:lnTo>
                  <a:lnTo>
                    <a:pt x="1739" y="17790"/>
                  </a:lnTo>
                  <a:lnTo>
                    <a:pt x="7826" y="11860"/>
                  </a:lnTo>
                  <a:lnTo>
                    <a:pt x="17391" y="7325"/>
                  </a:lnTo>
                  <a:lnTo>
                    <a:pt x="29565" y="3139"/>
                  </a:lnTo>
                  <a:lnTo>
                    <a:pt x="44347" y="1046"/>
                  </a:lnTo>
                  <a:lnTo>
                    <a:pt x="6000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 name="Google Shape;167;p18"/>
            <p:cNvSpPr/>
            <p:nvPr/>
          </p:nvSpPr>
          <p:spPr>
            <a:xfrm>
              <a:off x="2349500" y="1622425"/>
              <a:ext cx="54000" cy="71400"/>
            </a:xfrm>
            <a:custGeom>
              <a:avLst/>
              <a:gdLst/>
              <a:ahLst/>
              <a:cxnLst/>
              <a:rect l="l" t="t" r="r" b="b"/>
              <a:pathLst>
                <a:path w="120000" h="120000" extrusionOk="0">
                  <a:moveTo>
                    <a:pt x="34074" y="0"/>
                  </a:moveTo>
                  <a:lnTo>
                    <a:pt x="42962" y="757"/>
                  </a:lnTo>
                  <a:lnTo>
                    <a:pt x="50864" y="3406"/>
                  </a:lnTo>
                  <a:lnTo>
                    <a:pt x="58271" y="7570"/>
                  </a:lnTo>
                  <a:lnTo>
                    <a:pt x="63703" y="12870"/>
                  </a:lnTo>
                  <a:lnTo>
                    <a:pt x="115061" y="81009"/>
                  </a:lnTo>
                  <a:lnTo>
                    <a:pt x="118518" y="87066"/>
                  </a:lnTo>
                  <a:lnTo>
                    <a:pt x="120000" y="93880"/>
                  </a:lnTo>
                  <a:lnTo>
                    <a:pt x="118518" y="100315"/>
                  </a:lnTo>
                  <a:lnTo>
                    <a:pt x="115061" y="106750"/>
                  </a:lnTo>
                  <a:lnTo>
                    <a:pt x="110123" y="112429"/>
                  </a:lnTo>
                  <a:lnTo>
                    <a:pt x="103209" y="116593"/>
                  </a:lnTo>
                  <a:lnTo>
                    <a:pt x="94320" y="119242"/>
                  </a:lnTo>
                  <a:lnTo>
                    <a:pt x="85432" y="120000"/>
                  </a:lnTo>
                  <a:lnTo>
                    <a:pt x="76543" y="119242"/>
                  </a:lnTo>
                  <a:lnTo>
                    <a:pt x="68641" y="116593"/>
                  </a:lnTo>
                  <a:lnTo>
                    <a:pt x="61728" y="112429"/>
                  </a:lnTo>
                  <a:lnTo>
                    <a:pt x="55802" y="106750"/>
                  </a:lnTo>
                  <a:lnTo>
                    <a:pt x="4444" y="38990"/>
                  </a:lnTo>
                  <a:lnTo>
                    <a:pt x="987" y="32555"/>
                  </a:lnTo>
                  <a:lnTo>
                    <a:pt x="0" y="25741"/>
                  </a:lnTo>
                  <a:lnTo>
                    <a:pt x="987" y="19305"/>
                  </a:lnTo>
                  <a:lnTo>
                    <a:pt x="4444" y="12870"/>
                  </a:lnTo>
                  <a:lnTo>
                    <a:pt x="9876" y="7949"/>
                  </a:lnTo>
                  <a:lnTo>
                    <a:pt x="16790" y="3785"/>
                  </a:lnTo>
                  <a:lnTo>
                    <a:pt x="25679" y="757"/>
                  </a:lnTo>
                  <a:lnTo>
                    <a:pt x="34074"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 name="Google Shape;168;p18"/>
            <p:cNvSpPr/>
            <p:nvPr/>
          </p:nvSpPr>
          <p:spPr>
            <a:xfrm>
              <a:off x="2219325" y="1751013"/>
              <a:ext cx="71400" cy="55500"/>
            </a:xfrm>
            <a:custGeom>
              <a:avLst/>
              <a:gdLst/>
              <a:ahLst/>
              <a:cxnLst/>
              <a:rect l="l" t="t" r="r" b="b"/>
              <a:pathLst>
                <a:path w="120000" h="120000" extrusionOk="0">
                  <a:moveTo>
                    <a:pt x="25956" y="0"/>
                  </a:moveTo>
                  <a:lnTo>
                    <a:pt x="32351" y="1493"/>
                  </a:lnTo>
                  <a:lnTo>
                    <a:pt x="39122" y="4481"/>
                  </a:lnTo>
                  <a:lnTo>
                    <a:pt x="107210" y="55767"/>
                  </a:lnTo>
                  <a:lnTo>
                    <a:pt x="112476" y="61742"/>
                  </a:lnTo>
                  <a:lnTo>
                    <a:pt x="116614" y="68713"/>
                  </a:lnTo>
                  <a:lnTo>
                    <a:pt x="118871" y="77178"/>
                  </a:lnTo>
                  <a:lnTo>
                    <a:pt x="120000" y="85643"/>
                  </a:lnTo>
                  <a:lnTo>
                    <a:pt x="118871" y="94605"/>
                  </a:lnTo>
                  <a:lnTo>
                    <a:pt x="116614" y="102572"/>
                  </a:lnTo>
                  <a:lnTo>
                    <a:pt x="112100" y="110041"/>
                  </a:lnTo>
                  <a:lnTo>
                    <a:pt x="106457" y="115518"/>
                  </a:lnTo>
                  <a:lnTo>
                    <a:pt x="100062" y="119004"/>
                  </a:lnTo>
                  <a:lnTo>
                    <a:pt x="93667" y="120000"/>
                  </a:lnTo>
                  <a:lnTo>
                    <a:pt x="86896" y="119004"/>
                  </a:lnTo>
                  <a:lnTo>
                    <a:pt x="80501" y="115020"/>
                  </a:lnTo>
                  <a:lnTo>
                    <a:pt x="12789" y="64232"/>
                  </a:lnTo>
                  <a:lnTo>
                    <a:pt x="7147" y="58755"/>
                  </a:lnTo>
                  <a:lnTo>
                    <a:pt x="3385" y="51286"/>
                  </a:lnTo>
                  <a:lnTo>
                    <a:pt x="752" y="43319"/>
                  </a:lnTo>
                  <a:lnTo>
                    <a:pt x="0" y="34356"/>
                  </a:lnTo>
                  <a:lnTo>
                    <a:pt x="752" y="25394"/>
                  </a:lnTo>
                  <a:lnTo>
                    <a:pt x="3385" y="16929"/>
                  </a:lnTo>
                  <a:lnTo>
                    <a:pt x="7523" y="9958"/>
                  </a:lnTo>
                  <a:lnTo>
                    <a:pt x="13166" y="4481"/>
                  </a:lnTo>
                  <a:lnTo>
                    <a:pt x="19184" y="1493"/>
                  </a:lnTo>
                  <a:lnTo>
                    <a:pt x="25956"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 name="Google Shape;169;p18"/>
            <p:cNvSpPr/>
            <p:nvPr/>
          </p:nvSpPr>
          <p:spPr>
            <a:xfrm>
              <a:off x="2171700" y="1927225"/>
              <a:ext cx="77700" cy="31800"/>
            </a:xfrm>
            <a:custGeom>
              <a:avLst/>
              <a:gdLst/>
              <a:ahLst/>
              <a:cxnLst/>
              <a:rect l="l" t="t" r="r" b="b"/>
              <a:pathLst>
                <a:path w="120000" h="120000" extrusionOk="0">
                  <a:moveTo>
                    <a:pt x="23861" y="0"/>
                  </a:moveTo>
                  <a:lnTo>
                    <a:pt x="96138" y="0"/>
                  </a:lnTo>
                  <a:lnTo>
                    <a:pt x="102363" y="3453"/>
                  </a:lnTo>
                  <a:lnTo>
                    <a:pt x="108242" y="8633"/>
                  </a:lnTo>
                  <a:lnTo>
                    <a:pt x="113083" y="18129"/>
                  </a:lnTo>
                  <a:lnTo>
                    <a:pt x="116887" y="30215"/>
                  </a:lnTo>
                  <a:lnTo>
                    <a:pt x="119308" y="44028"/>
                  </a:lnTo>
                  <a:lnTo>
                    <a:pt x="120000" y="60431"/>
                  </a:lnTo>
                  <a:lnTo>
                    <a:pt x="119308" y="75971"/>
                  </a:lnTo>
                  <a:lnTo>
                    <a:pt x="116887" y="89784"/>
                  </a:lnTo>
                  <a:lnTo>
                    <a:pt x="113083" y="102733"/>
                  </a:lnTo>
                  <a:lnTo>
                    <a:pt x="108242" y="111366"/>
                  </a:lnTo>
                  <a:lnTo>
                    <a:pt x="102363" y="118273"/>
                  </a:lnTo>
                  <a:lnTo>
                    <a:pt x="96138" y="120000"/>
                  </a:lnTo>
                  <a:lnTo>
                    <a:pt x="23861" y="120000"/>
                  </a:lnTo>
                  <a:lnTo>
                    <a:pt x="17636" y="118273"/>
                  </a:lnTo>
                  <a:lnTo>
                    <a:pt x="12103" y="111366"/>
                  </a:lnTo>
                  <a:lnTo>
                    <a:pt x="6916" y="102733"/>
                  </a:lnTo>
                  <a:lnTo>
                    <a:pt x="3458" y="89784"/>
                  </a:lnTo>
                  <a:lnTo>
                    <a:pt x="691" y="75971"/>
                  </a:lnTo>
                  <a:lnTo>
                    <a:pt x="0" y="60431"/>
                  </a:lnTo>
                  <a:lnTo>
                    <a:pt x="691" y="44028"/>
                  </a:lnTo>
                  <a:lnTo>
                    <a:pt x="3458" y="30215"/>
                  </a:lnTo>
                  <a:lnTo>
                    <a:pt x="6916" y="18129"/>
                  </a:lnTo>
                  <a:lnTo>
                    <a:pt x="12103" y="8633"/>
                  </a:lnTo>
                  <a:lnTo>
                    <a:pt x="17636" y="3453"/>
                  </a:lnTo>
                  <a:lnTo>
                    <a:pt x="23861"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 name="Google Shape;170;p18"/>
            <p:cNvSpPr/>
            <p:nvPr/>
          </p:nvSpPr>
          <p:spPr>
            <a:xfrm>
              <a:off x="2219325" y="2079625"/>
              <a:ext cx="71400" cy="55500"/>
            </a:xfrm>
            <a:custGeom>
              <a:avLst/>
              <a:gdLst/>
              <a:ahLst/>
              <a:cxnLst/>
              <a:rect l="l" t="t" r="r" b="b"/>
              <a:pathLst>
                <a:path w="120000" h="120000" extrusionOk="0">
                  <a:moveTo>
                    <a:pt x="93667" y="0"/>
                  </a:moveTo>
                  <a:lnTo>
                    <a:pt x="100815" y="1487"/>
                  </a:lnTo>
                  <a:lnTo>
                    <a:pt x="106457" y="4462"/>
                  </a:lnTo>
                  <a:lnTo>
                    <a:pt x="112100" y="9917"/>
                  </a:lnTo>
                  <a:lnTo>
                    <a:pt x="116614" y="17355"/>
                  </a:lnTo>
                  <a:lnTo>
                    <a:pt x="118871" y="25785"/>
                  </a:lnTo>
                  <a:lnTo>
                    <a:pt x="120000" y="34710"/>
                  </a:lnTo>
                  <a:lnTo>
                    <a:pt x="118871" y="42644"/>
                  </a:lnTo>
                  <a:lnTo>
                    <a:pt x="116614" y="51074"/>
                  </a:lnTo>
                  <a:lnTo>
                    <a:pt x="112100" y="58512"/>
                  </a:lnTo>
                  <a:lnTo>
                    <a:pt x="107210" y="63966"/>
                  </a:lnTo>
                  <a:lnTo>
                    <a:pt x="39122" y="115041"/>
                  </a:lnTo>
                  <a:lnTo>
                    <a:pt x="32727" y="118512"/>
                  </a:lnTo>
                  <a:lnTo>
                    <a:pt x="25956" y="120000"/>
                  </a:lnTo>
                  <a:lnTo>
                    <a:pt x="19184" y="118512"/>
                  </a:lnTo>
                  <a:lnTo>
                    <a:pt x="13166" y="115537"/>
                  </a:lnTo>
                  <a:lnTo>
                    <a:pt x="7523" y="110082"/>
                  </a:lnTo>
                  <a:lnTo>
                    <a:pt x="3385" y="102644"/>
                  </a:lnTo>
                  <a:lnTo>
                    <a:pt x="752" y="94214"/>
                  </a:lnTo>
                  <a:lnTo>
                    <a:pt x="0" y="85289"/>
                  </a:lnTo>
                  <a:lnTo>
                    <a:pt x="752" y="76859"/>
                  </a:lnTo>
                  <a:lnTo>
                    <a:pt x="3385" y="68429"/>
                  </a:lnTo>
                  <a:lnTo>
                    <a:pt x="7147" y="61983"/>
                  </a:lnTo>
                  <a:lnTo>
                    <a:pt x="12789" y="56528"/>
                  </a:lnTo>
                  <a:lnTo>
                    <a:pt x="80501" y="4958"/>
                  </a:lnTo>
                  <a:lnTo>
                    <a:pt x="87272" y="991"/>
                  </a:lnTo>
                  <a:lnTo>
                    <a:pt x="936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 name="Google Shape;171;p18"/>
            <p:cNvSpPr/>
            <p:nvPr/>
          </p:nvSpPr>
          <p:spPr>
            <a:xfrm>
              <a:off x="2792413" y="2079625"/>
              <a:ext cx="71400" cy="55500"/>
            </a:xfrm>
            <a:custGeom>
              <a:avLst/>
              <a:gdLst/>
              <a:ahLst/>
              <a:cxnLst/>
              <a:rect l="l" t="t" r="r" b="b"/>
              <a:pathLst>
                <a:path w="120000" h="120000" extrusionOk="0">
                  <a:moveTo>
                    <a:pt x="25956" y="0"/>
                  </a:moveTo>
                  <a:lnTo>
                    <a:pt x="32727" y="991"/>
                  </a:lnTo>
                  <a:lnTo>
                    <a:pt x="39122" y="4958"/>
                  </a:lnTo>
                  <a:lnTo>
                    <a:pt x="107210" y="56528"/>
                  </a:lnTo>
                  <a:lnTo>
                    <a:pt x="112476" y="61983"/>
                  </a:lnTo>
                  <a:lnTo>
                    <a:pt x="116614" y="68429"/>
                  </a:lnTo>
                  <a:lnTo>
                    <a:pt x="118871" y="76859"/>
                  </a:lnTo>
                  <a:lnTo>
                    <a:pt x="120000" y="85289"/>
                  </a:lnTo>
                  <a:lnTo>
                    <a:pt x="118871" y="94214"/>
                  </a:lnTo>
                  <a:lnTo>
                    <a:pt x="116614" y="102644"/>
                  </a:lnTo>
                  <a:lnTo>
                    <a:pt x="112100" y="110082"/>
                  </a:lnTo>
                  <a:lnTo>
                    <a:pt x="106833" y="115537"/>
                  </a:lnTo>
                  <a:lnTo>
                    <a:pt x="100815" y="118512"/>
                  </a:lnTo>
                  <a:lnTo>
                    <a:pt x="94043" y="120000"/>
                  </a:lnTo>
                  <a:lnTo>
                    <a:pt x="86896" y="118512"/>
                  </a:lnTo>
                  <a:lnTo>
                    <a:pt x="80501" y="115041"/>
                  </a:lnTo>
                  <a:lnTo>
                    <a:pt x="12789" y="63966"/>
                  </a:lnTo>
                  <a:lnTo>
                    <a:pt x="7523" y="58512"/>
                  </a:lnTo>
                  <a:lnTo>
                    <a:pt x="3385" y="51074"/>
                  </a:lnTo>
                  <a:lnTo>
                    <a:pt x="752" y="42644"/>
                  </a:lnTo>
                  <a:lnTo>
                    <a:pt x="0" y="34710"/>
                  </a:lnTo>
                  <a:lnTo>
                    <a:pt x="752" y="25785"/>
                  </a:lnTo>
                  <a:lnTo>
                    <a:pt x="3385" y="17355"/>
                  </a:lnTo>
                  <a:lnTo>
                    <a:pt x="7523" y="9917"/>
                  </a:lnTo>
                  <a:lnTo>
                    <a:pt x="13166" y="4462"/>
                  </a:lnTo>
                  <a:lnTo>
                    <a:pt x="19184" y="1487"/>
                  </a:lnTo>
                  <a:lnTo>
                    <a:pt x="25956"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 name="Google Shape;172;p18"/>
            <p:cNvSpPr/>
            <p:nvPr/>
          </p:nvSpPr>
          <p:spPr>
            <a:xfrm>
              <a:off x="2833688" y="1927225"/>
              <a:ext cx="77700" cy="31800"/>
            </a:xfrm>
            <a:custGeom>
              <a:avLst/>
              <a:gdLst/>
              <a:ahLst/>
              <a:cxnLst/>
              <a:rect l="l" t="t" r="r" b="b"/>
              <a:pathLst>
                <a:path w="120000" h="120000" extrusionOk="0">
                  <a:moveTo>
                    <a:pt x="24137" y="0"/>
                  </a:moveTo>
                  <a:lnTo>
                    <a:pt x="95862" y="0"/>
                  </a:lnTo>
                  <a:lnTo>
                    <a:pt x="102413" y="3453"/>
                  </a:lnTo>
                  <a:lnTo>
                    <a:pt x="108275" y="8633"/>
                  </a:lnTo>
                  <a:lnTo>
                    <a:pt x="112758" y="18129"/>
                  </a:lnTo>
                  <a:lnTo>
                    <a:pt x="116206" y="30215"/>
                  </a:lnTo>
                  <a:lnTo>
                    <a:pt x="118965" y="44028"/>
                  </a:lnTo>
                  <a:lnTo>
                    <a:pt x="120000" y="60431"/>
                  </a:lnTo>
                  <a:lnTo>
                    <a:pt x="118965" y="75971"/>
                  </a:lnTo>
                  <a:lnTo>
                    <a:pt x="116206" y="89784"/>
                  </a:lnTo>
                  <a:lnTo>
                    <a:pt x="112758" y="102733"/>
                  </a:lnTo>
                  <a:lnTo>
                    <a:pt x="108275" y="111366"/>
                  </a:lnTo>
                  <a:lnTo>
                    <a:pt x="102413" y="118273"/>
                  </a:lnTo>
                  <a:lnTo>
                    <a:pt x="95862" y="120000"/>
                  </a:lnTo>
                  <a:lnTo>
                    <a:pt x="24137" y="120000"/>
                  </a:lnTo>
                  <a:lnTo>
                    <a:pt x="17931" y="118273"/>
                  </a:lnTo>
                  <a:lnTo>
                    <a:pt x="11724" y="111366"/>
                  </a:lnTo>
                  <a:lnTo>
                    <a:pt x="7241" y="102733"/>
                  </a:lnTo>
                  <a:lnTo>
                    <a:pt x="3448" y="89784"/>
                  </a:lnTo>
                  <a:lnTo>
                    <a:pt x="1034" y="75971"/>
                  </a:lnTo>
                  <a:lnTo>
                    <a:pt x="0" y="60431"/>
                  </a:lnTo>
                  <a:lnTo>
                    <a:pt x="1034" y="44028"/>
                  </a:lnTo>
                  <a:lnTo>
                    <a:pt x="3448" y="30215"/>
                  </a:lnTo>
                  <a:lnTo>
                    <a:pt x="7241" y="18129"/>
                  </a:lnTo>
                  <a:lnTo>
                    <a:pt x="11724" y="8633"/>
                  </a:lnTo>
                  <a:lnTo>
                    <a:pt x="17931" y="3453"/>
                  </a:lnTo>
                  <a:lnTo>
                    <a:pt x="2413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 name="Google Shape;173;p18"/>
            <p:cNvSpPr/>
            <p:nvPr/>
          </p:nvSpPr>
          <p:spPr>
            <a:xfrm>
              <a:off x="2792413" y="1751013"/>
              <a:ext cx="71400" cy="55500"/>
            </a:xfrm>
            <a:custGeom>
              <a:avLst/>
              <a:gdLst/>
              <a:ahLst/>
              <a:cxnLst/>
              <a:rect l="l" t="t" r="r" b="b"/>
              <a:pathLst>
                <a:path w="120000" h="120000" extrusionOk="0">
                  <a:moveTo>
                    <a:pt x="94043" y="0"/>
                  </a:moveTo>
                  <a:lnTo>
                    <a:pt x="100815" y="1493"/>
                  </a:lnTo>
                  <a:lnTo>
                    <a:pt x="106833" y="4481"/>
                  </a:lnTo>
                  <a:lnTo>
                    <a:pt x="112100" y="9958"/>
                  </a:lnTo>
                  <a:lnTo>
                    <a:pt x="116614" y="16929"/>
                  </a:lnTo>
                  <a:lnTo>
                    <a:pt x="118871" y="25394"/>
                  </a:lnTo>
                  <a:lnTo>
                    <a:pt x="120000" y="34356"/>
                  </a:lnTo>
                  <a:lnTo>
                    <a:pt x="118871" y="43319"/>
                  </a:lnTo>
                  <a:lnTo>
                    <a:pt x="116614" y="51286"/>
                  </a:lnTo>
                  <a:lnTo>
                    <a:pt x="112476" y="58755"/>
                  </a:lnTo>
                  <a:lnTo>
                    <a:pt x="107210" y="64232"/>
                  </a:lnTo>
                  <a:lnTo>
                    <a:pt x="39122" y="115020"/>
                  </a:lnTo>
                  <a:lnTo>
                    <a:pt x="32727" y="119004"/>
                  </a:lnTo>
                  <a:lnTo>
                    <a:pt x="25956" y="120000"/>
                  </a:lnTo>
                  <a:lnTo>
                    <a:pt x="19561" y="119004"/>
                  </a:lnTo>
                  <a:lnTo>
                    <a:pt x="13166" y="115518"/>
                  </a:lnTo>
                  <a:lnTo>
                    <a:pt x="7523" y="110041"/>
                  </a:lnTo>
                  <a:lnTo>
                    <a:pt x="3385" y="102572"/>
                  </a:lnTo>
                  <a:lnTo>
                    <a:pt x="752" y="94605"/>
                  </a:lnTo>
                  <a:lnTo>
                    <a:pt x="0" y="85643"/>
                  </a:lnTo>
                  <a:lnTo>
                    <a:pt x="752" y="77178"/>
                  </a:lnTo>
                  <a:lnTo>
                    <a:pt x="3385" y="68713"/>
                  </a:lnTo>
                  <a:lnTo>
                    <a:pt x="7523" y="61742"/>
                  </a:lnTo>
                  <a:lnTo>
                    <a:pt x="12789" y="55767"/>
                  </a:lnTo>
                  <a:lnTo>
                    <a:pt x="80501" y="4481"/>
                  </a:lnTo>
                  <a:lnTo>
                    <a:pt x="87648" y="1493"/>
                  </a:lnTo>
                  <a:lnTo>
                    <a:pt x="94043"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 name="Google Shape;174;p18"/>
            <p:cNvSpPr/>
            <p:nvPr/>
          </p:nvSpPr>
          <p:spPr>
            <a:xfrm>
              <a:off x="2679700" y="1622425"/>
              <a:ext cx="55500" cy="71400"/>
            </a:xfrm>
            <a:custGeom>
              <a:avLst/>
              <a:gdLst/>
              <a:ahLst/>
              <a:cxnLst/>
              <a:rect l="l" t="t" r="r" b="b"/>
              <a:pathLst>
                <a:path w="120000" h="120000" extrusionOk="0">
                  <a:moveTo>
                    <a:pt x="84938" y="0"/>
                  </a:moveTo>
                  <a:lnTo>
                    <a:pt x="94320" y="759"/>
                  </a:lnTo>
                  <a:lnTo>
                    <a:pt x="102716" y="3797"/>
                  </a:lnTo>
                  <a:lnTo>
                    <a:pt x="109629" y="7974"/>
                  </a:lnTo>
                  <a:lnTo>
                    <a:pt x="115555" y="12911"/>
                  </a:lnTo>
                  <a:lnTo>
                    <a:pt x="119012" y="19367"/>
                  </a:lnTo>
                  <a:lnTo>
                    <a:pt x="120000" y="25822"/>
                  </a:lnTo>
                  <a:lnTo>
                    <a:pt x="119012" y="32658"/>
                  </a:lnTo>
                  <a:lnTo>
                    <a:pt x="115555" y="39113"/>
                  </a:lnTo>
                  <a:lnTo>
                    <a:pt x="63703" y="107088"/>
                  </a:lnTo>
                  <a:lnTo>
                    <a:pt x="58271" y="112784"/>
                  </a:lnTo>
                  <a:lnTo>
                    <a:pt x="50864" y="116962"/>
                  </a:lnTo>
                  <a:lnTo>
                    <a:pt x="42962" y="119240"/>
                  </a:lnTo>
                  <a:lnTo>
                    <a:pt x="34074" y="120000"/>
                  </a:lnTo>
                  <a:lnTo>
                    <a:pt x="25679" y="119240"/>
                  </a:lnTo>
                  <a:lnTo>
                    <a:pt x="17283" y="116582"/>
                  </a:lnTo>
                  <a:lnTo>
                    <a:pt x="9382" y="112405"/>
                  </a:lnTo>
                  <a:lnTo>
                    <a:pt x="4444" y="107088"/>
                  </a:lnTo>
                  <a:lnTo>
                    <a:pt x="987" y="100632"/>
                  </a:lnTo>
                  <a:lnTo>
                    <a:pt x="0" y="94177"/>
                  </a:lnTo>
                  <a:lnTo>
                    <a:pt x="987" y="87341"/>
                  </a:lnTo>
                  <a:lnTo>
                    <a:pt x="4444" y="81265"/>
                  </a:lnTo>
                  <a:lnTo>
                    <a:pt x="55802" y="12911"/>
                  </a:lnTo>
                  <a:lnTo>
                    <a:pt x="61728" y="7594"/>
                  </a:lnTo>
                  <a:lnTo>
                    <a:pt x="69135" y="3417"/>
                  </a:lnTo>
                  <a:lnTo>
                    <a:pt x="76543" y="759"/>
                  </a:lnTo>
                  <a:lnTo>
                    <a:pt x="84938"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 name="Google Shape;175;p18"/>
            <p:cNvSpPr/>
            <p:nvPr/>
          </p:nvSpPr>
          <p:spPr>
            <a:xfrm>
              <a:off x="2503488" y="1811338"/>
              <a:ext cx="76200" cy="243000"/>
            </a:xfrm>
            <a:custGeom>
              <a:avLst/>
              <a:gdLst/>
              <a:ahLst/>
              <a:cxnLst/>
              <a:rect l="l" t="t" r="r" b="b"/>
              <a:pathLst>
                <a:path w="120000" h="120000" extrusionOk="0">
                  <a:moveTo>
                    <a:pt x="60000" y="0"/>
                  </a:moveTo>
                  <a:lnTo>
                    <a:pt x="72215" y="223"/>
                  </a:lnTo>
                  <a:lnTo>
                    <a:pt x="82634" y="894"/>
                  </a:lnTo>
                  <a:lnTo>
                    <a:pt x="92694" y="2013"/>
                  </a:lnTo>
                  <a:lnTo>
                    <a:pt x="100598" y="3690"/>
                  </a:lnTo>
                  <a:lnTo>
                    <a:pt x="107784" y="5703"/>
                  </a:lnTo>
                  <a:lnTo>
                    <a:pt x="112814" y="8052"/>
                  </a:lnTo>
                  <a:lnTo>
                    <a:pt x="117125" y="10959"/>
                  </a:lnTo>
                  <a:lnTo>
                    <a:pt x="118922" y="14315"/>
                  </a:lnTo>
                  <a:lnTo>
                    <a:pt x="120000" y="18117"/>
                  </a:lnTo>
                  <a:lnTo>
                    <a:pt x="120000" y="45405"/>
                  </a:lnTo>
                  <a:lnTo>
                    <a:pt x="119281" y="48984"/>
                  </a:lnTo>
                  <a:lnTo>
                    <a:pt x="118203" y="52674"/>
                  </a:lnTo>
                  <a:lnTo>
                    <a:pt x="117125" y="56477"/>
                  </a:lnTo>
                  <a:lnTo>
                    <a:pt x="93413" y="111388"/>
                  </a:lnTo>
                  <a:lnTo>
                    <a:pt x="91616" y="113960"/>
                  </a:lnTo>
                  <a:lnTo>
                    <a:pt x="88742" y="116197"/>
                  </a:lnTo>
                  <a:lnTo>
                    <a:pt x="85149" y="117651"/>
                  </a:lnTo>
                  <a:lnTo>
                    <a:pt x="80479" y="118769"/>
                  </a:lnTo>
                  <a:lnTo>
                    <a:pt x="74730" y="119552"/>
                  </a:lnTo>
                  <a:lnTo>
                    <a:pt x="67544" y="119888"/>
                  </a:lnTo>
                  <a:lnTo>
                    <a:pt x="60000" y="120000"/>
                  </a:lnTo>
                  <a:lnTo>
                    <a:pt x="52095" y="119888"/>
                  </a:lnTo>
                  <a:lnTo>
                    <a:pt x="45269" y="119552"/>
                  </a:lnTo>
                  <a:lnTo>
                    <a:pt x="39520" y="118769"/>
                  </a:lnTo>
                  <a:lnTo>
                    <a:pt x="34491" y="117651"/>
                  </a:lnTo>
                  <a:lnTo>
                    <a:pt x="30898" y="116197"/>
                  </a:lnTo>
                  <a:lnTo>
                    <a:pt x="28023" y="113960"/>
                  </a:lnTo>
                  <a:lnTo>
                    <a:pt x="26586" y="111388"/>
                  </a:lnTo>
                  <a:lnTo>
                    <a:pt x="2874" y="56477"/>
                  </a:lnTo>
                  <a:lnTo>
                    <a:pt x="1796" y="52674"/>
                  </a:lnTo>
                  <a:lnTo>
                    <a:pt x="359" y="48984"/>
                  </a:lnTo>
                  <a:lnTo>
                    <a:pt x="0" y="45405"/>
                  </a:lnTo>
                  <a:lnTo>
                    <a:pt x="0" y="18117"/>
                  </a:lnTo>
                  <a:lnTo>
                    <a:pt x="718" y="14315"/>
                  </a:lnTo>
                  <a:lnTo>
                    <a:pt x="2874" y="10959"/>
                  </a:lnTo>
                  <a:lnTo>
                    <a:pt x="6826" y="8052"/>
                  </a:lnTo>
                  <a:lnTo>
                    <a:pt x="12215" y="5703"/>
                  </a:lnTo>
                  <a:lnTo>
                    <a:pt x="19041" y="3690"/>
                  </a:lnTo>
                  <a:lnTo>
                    <a:pt x="27305" y="2013"/>
                  </a:lnTo>
                  <a:lnTo>
                    <a:pt x="37005" y="894"/>
                  </a:lnTo>
                  <a:lnTo>
                    <a:pt x="47784" y="223"/>
                  </a:lnTo>
                  <a:lnTo>
                    <a:pt x="6000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 name="Google Shape;176;p18"/>
            <p:cNvSpPr/>
            <p:nvPr/>
          </p:nvSpPr>
          <p:spPr>
            <a:xfrm>
              <a:off x="2501900" y="2085975"/>
              <a:ext cx="79500" cy="77700"/>
            </a:xfrm>
            <a:custGeom>
              <a:avLst/>
              <a:gdLst/>
              <a:ahLst/>
              <a:cxnLst/>
              <a:rect l="l" t="t" r="r" b="b"/>
              <a:pathLst>
                <a:path w="120000" h="120000" extrusionOk="0">
                  <a:moveTo>
                    <a:pt x="60172" y="0"/>
                  </a:moveTo>
                  <a:lnTo>
                    <a:pt x="72276" y="1395"/>
                  </a:lnTo>
                  <a:lnTo>
                    <a:pt x="83342" y="4883"/>
                  </a:lnTo>
                  <a:lnTo>
                    <a:pt x="93371" y="10465"/>
                  </a:lnTo>
                  <a:lnTo>
                    <a:pt x="102363" y="17441"/>
                  </a:lnTo>
                  <a:lnTo>
                    <a:pt x="109971" y="26511"/>
                  </a:lnTo>
                  <a:lnTo>
                    <a:pt x="115504" y="36976"/>
                  </a:lnTo>
                  <a:lnTo>
                    <a:pt x="118962" y="48139"/>
                  </a:lnTo>
                  <a:lnTo>
                    <a:pt x="120000" y="60000"/>
                  </a:lnTo>
                  <a:lnTo>
                    <a:pt x="118962" y="72209"/>
                  </a:lnTo>
                  <a:lnTo>
                    <a:pt x="115504" y="83720"/>
                  </a:lnTo>
                  <a:lnTo>
                    <a:pt x="109971" y="93837"/>
                  </a:lnTo>
                  <a:lnTo>
                    <a:pt x="102363" y="102558"/>
                  </a:lnTo>
                  <a:lnTo>
                    <a:pt x="93371" y="109883"/>
                  </a:lnTo>
                  <a:lnTo>
                    <a:pt x="83342" y="115465"/>
                  </a:lnTo>
                  <a:lnTo>
                    <a:pt x="72276" y="118953"/>
                  </a:lnTo>
                  <a:lnTo>
                    <a:pt x="60172" y="120000"/>
                  </a:lnTo>
                  <a:lnTo>
                    <a:pt x="48069" y="118953"/>
                  </a:lnTo>
                  <a:lnTo>
                    <a:pt x="37002" y="115465"/>
                  </a:lnTo>
                  <a:lnTo>
                    <a:pt x="26628" y="109883"/>
                  </a:lnTo>
                  <a:lnTo>
                    <a:pt x="17636" y="102558"/>
                  </a:lnTo>
                  <a:lnTo>
                    <a:pt x="10374" y="93837"/>
                  </a:lnTo>
                  <a:lnTo>
                    <a:pt x="4841" y="83720"/>
                  </a:lnTo>
                  <a:lnTo>
                    <a:pt x="1383" y="72209"/>
                  </a:lnTo>
                  <a:lnTo>
                    <a:pt x="0" y="60000"/>
                  </a:lnTo>
                  <a:lnTo>
                    <a:pt x="1383" y="48139"/>
                  </a:lnTo>
                  <a:lnTo>
                    <a:pt x="4841" y="36976"/>
                  </a:lnTo>
                  <a:lnTo>
                    <a:pt x="10374" y="26511"/>
                  </a:lnTo>
                  <a:lnTo>
                    <a:pt x="17636" y="17441"/>
                  </a:lnTo>
                  <a:lnTo>
                    <a:pt x="26628" y="10465"/>
                  </a:lnTo>
                  <a:lnTo>
                    <a:pt x="37002" y="4883"/>
                  </a:lnTo>
                  <a:lnTo>
                    <a:pt x="48069" y="1395"/>
                  </a:lnTo>
                  <a:lnTo>
                    <a:pt x="6017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77" name="Google Shape;177;p18"/>
          <p:cNvSpPr txBox="1"/>
          <p:nvPr/>
        </p:nvSpPr>
        <p:spPr>
          <a:xfrm>
            <a:off x="3422575" y="936175"/>
            <a:ext cx="2888100" cy="537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5000">
                <a:solidFill>
                  <a:srgbClr val="073763"/>
                </a:solidFill>
                <a:latin typeface="Oswald"/>
                <a:ea typeface="Oswald"/>
                <a:cs typeface="Oswald"/>
                <a:sym typeface="Oswald"/>
              </a:rPr>
              <a:t>EMBRACE</a:t>
            </a:r>
            <a:r>
              <a:rPr lang="en" sz="5000">
                <a:latin typeface="Oswald"/>
                <a:ea typeface="Oswald"/>
                <a:cs typeface="Oswald"/>
                <a:sym typeface="Oswald"/>
              </a:rPr>
              <a:t>          </a:t>
            </a:r>
            <a:endParaRPr sz="5000">
              <a:latin typeface="Oswald"/>
              <a:ea typeface="Oswald"/>
              <a:cs typeface="Oswald"/>
              <a:sym typeface="Oswald"/>
            </a:endParaRPr>
          </a:p>
          <a:p>
            <a:pPr marL="0" lvl="0" indent="0" algn="l" rtl="0">
              <a:lnSpc>
                <a:spcPct val="150000"/>
              </a:lnSpc>
              <a:spcBef>
                <a:spcPts val="0"/>
              </a:spcBef>
              <a:spcAft>
                <a:spcPts val="0"/>
              </a:spcAft>
              <a:buNone/>
            </a:pPr>
            <a:r>
              <a:rPr lang="en" sz="5000">
                <a:solidFill>
                  <a:srgbClr val="F1C232"/>
                </a:solidFill>
                <a:latin typeface="Oswald"/>
                <a:ea typeface="Oswald"/>
                <a:cs typeface="Oswald"/>
                <a:sym typeface="Oswald"/>
              </a:rPr>
              <a:t>EDUCATE</a:t>
            </a:r>
            <a:r>
              <a:rPr lang="en" sz="5000">
                <a:latin typeface="Oswald"/>
                <a:ea typeface="Oswald"/>
                <a:cs typeface="Oswald"/>
                <a:sym typeface="Oswald"/>
              </a:rPr>
              <a:t>          </a:t>
            </a:r>
            <a:endParaRPr sz="5000">
              <a:latin typeface="Oswald"/>
              <a:ea typeface="Oswald"/>
              <a:cs typeface="Oswald"/>
              <a:sym typeface="Oswald"/>
            </a:endParaRPr>
          </a:p>
          <a:p>
            <a:pPr marL="0" lvl="0" indent="0" algn="l" rtl="0">
              <a:lnSpc>
                <a:spcPct val="150000"/>
              </a:lnSpc>
              <a:spcBef>
                <a:spcPts val="0"/>
              </a:spcBef>
              <a:spcAft>
                <a:spcPts val="0"/>
              </a:spcAft>
              <a:buNone/>
            </a:pPr>
            <a:r>
              <a:rPr lang="en" sz="5000">
                <a:solidFill>
                  <a:srgbClr val="073763"/>
                </a:solidFill>
                <a:latin typeface="Oswald"/>
                <a:ea typeface="Oswald"/>
                <a:cs typeface="Oswald"/>
                <a:sym typeface="Oswald"/>
              </a:rPr>
              <a:t>EMPOWER</a:t>
            </a:r>
            <a:endParaRPr sz="5000">
              <a:solidFill>
                <a:srgbClr val="073763"/>
              </a:solidFill>
              <a:latin typeface="Oswald"/>
              <a:ea typeface="Oswald"/>
              <a:cs typeface="Oswald"/>
              <a:sym typeface="Oswald"/>
            </a:endParaRPr>
          </a:p>
        </p:txBody>
      </p:sp>
      <p:pic>
        <p:nvPicPr>
          <p:cNvPr id="178" name="Google Shape;178;p18"/>
          <p:cNvPicPr preferRelativeResize="0"/>
          <p:nvPr/>
        </p:nvPicPr>
        <p:blipFill>
          <a:blip r:embed="rId3">
            <a:alphaModFix/>
          </a:blip>
          <a:stretch>
            <a:fillRect/>
          </a:stretch>
        </p:blipFill>
        <p:spPr>
          <a:xfrm rot="-5400000">
            <a:off x="615863" y="2307787"/>
            <a:ext cx="3190875" cy="447675"/>
          </a:xfrm>
          <a:prstGeom prst="rect">
            <a:avLst/>
          </a:prstGeom>
          <a:noFill/>
          <a:ln>
            <a:noFill/>
          </a:ln>
        </p:spPr>
      </p:pic>
      <p:pic>
        <p:nvPicPr>
          <p:cNvPr id="179" name="Google Shape;179;p18"/>
          <p:cNvPicPr preferRelativeResize="0"/>
          <p:nvPr/>
        </p:nvPicPr>
        <p:blipFill>
          <a:blip r:embed="rId3">
            <a:alphaModFix/>
          </a:blip>
          <a:stretch>
            <a:fillRect/>
          </a:stretch>
        </p:blipFill>
        <p:spPr>
          <a:xfrm rot="5400000">
            <a:off x="5720738" y="2351374"/>
            <a:ext cx="3190875" cy="447675"/>
          </a:xfrm>
          <a:prstGeom prst="rect">
            <a:avLst/>
          </a:prstGeom>
          <a:noFill/>
          <a:ln>
            <a:noFill/>
          </a:ln>
        </p:spPr>
      </p:pic>
      <p:pic>
        <p:nvPicPr>
          <p:cNvPr id="180" name="Google Shape;180;p18"/>
          <p:cNvPicPr preferRelativeResize="0"/>
          <p:nvPr/>
        </p:nvPicPr>
        <p:blipFill>
          <a:blip r:embed="rId3">
            <a:alphaModFix/>
          </a:blip>
          <a:stretch>
            <a:fillRect/>
          </a:stretch>
        </p:blipFill>
        <p:spPr>
          <a:xfrm>
            <a:off x="2301901" y="606637"/>
            <a:ext cx="3190875" cy="447675"/>
          </a:xfrm>
          <a:prstGeom prst="rect">
            <a:avLst/>
          </a:prstGeom>
          <a:noFill/>
          <a:ln>
            <a:noFill/>
          </a:ln>
        </p:spPr>
      </p:pic>
      <p:pic>
        <p:nvPicPr>
          <p:cNvPr id="181" name="Google Shape;181;p18"/>
          <p:cNvPicPr preferRelativeResize="0"/>
          <p:nvPr/>
        </p:nvPicPr>
        <p:blipFill rotWithShape="1">
          <a:blip r:embed="rId3">
            <a:alphaModFix/>
          </a:blip>
          <a:srcRect r="51862"/>
          <a:stretch/>
        </p:blipFill>
        <p:spPr>
          <a:xfrm>
            <a:off x="5492775" y="606625"/>
            <a:ext cx="1535975" cy="447675"/>
          </a:xfrm>
          <a:prstGeom prst="rect">
            <a:avLst/>
          </a:prstGeom>
          <a:noFill/>
          <a:ln>
            <a:noFill/>
          </a:ln>
        </p:spPr>
      </p:pic>
      <p:sp>
        <p:nvSpPr>
          <p:cNvPr id="182" name="Google Shape;182;p18"/>
          <p:cNvSpPr txBox="1"/>
          <p:nvPr/>
        </p:nvSpPr>
        <p:spPr>
          <a:xfrm>
            <a:off x="5344075" y="571250"/>
            <a:ext cx="177000" cy="28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1C232"/>
                </a:solidFill>
                <a:latin typeface="Frank Ruhl Libre"/>
                <a:ea typeface="Frank Ruhl Libre"/>
                <a:cs typeface="Frank Ruhl Libre"/>
                <a:sym typeface="Frank Ruhl Libre"/>
              </a:rPr>
              <a:t>~</a:t>
            </a:r>
            <a:endParaRPr sz="1200" b="1">
              <a:solidFill>
                <a:srgbClr val="F1C232"/>
              </a:solidFill>
              <a:latin typeface="Frank Ruhl Libre"/>
              <a:ea typeface="Frank Ruhl Libre"/>
              <a:cs typeface="Frank Ruhl Libre"/>
              <a:sym typeface="Frank Ruhl Libre"/>
            </a:endParaRPr>
          </a:p>
        </p:txBody>
      </p:sp>
      <p:pic>
        <p:nvPicPr>
          <p:cNvPr id="183" name="Google Shape;183;p18"/>
          <p:cNvPicPr preferRelativeResize="0"/>
          <p:nvPr/>
        </p:nvPicPr>
        <p:blipFill>
          <a:blip r:embed="rId4">
            <a:alphaModFix/>
          </a:blip>
          <a:stretch>
            <a:fillRect/>
          </a:stretch>
        </p:blipFill>
        <p:spPr>
          <a:xfrm rot="10800000">
            <a:off x="2179100" y="4127050"/>
            <a:ext cx="5065675" cy="352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9"/>
          <p:cNvSpPr/>
          <p:nvPr/>
        </p:nvSpPr>
        <p:spPr>
          <a:xfrm>
            <a:off x="17700" y="610850"/>
            <a:ext cx="7905600" cy="3939600"/>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9"/>
          <p:cNvSpPr/>
          <p:nvPr/>
        </p:nvSpPr>
        <p:spPr>
          <a:xfrm>
            <a:off x="175500" y="992250"/>
            <a:ext cx="1599900" cy="3165900"/>
          </a:xfrm>
          <a:prstGeom prst="rect">
            <a:avLst/>
          </a:prstGeom>
          <a:solidFill>
            <a:srgbClr val="073763"/>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9"/>
          <p:cNvSpPr txBox="1">
            <a:spLocks noGrp="1"/>
          </p:cNvSpPr>
          <p:nvPr>
            <p:ph type="title" idx="4294967295"/>
          </p:nvPr>
        </p:nvSpPr>
        <p:spPr>
          <a:xfrm>
            <a:off x="291300" y="1026000"/>
            <a:ext cx="1341900" cy="3091500"/>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Clr>
                <a:srgbClr val="3F3F3F"/>
              </a:buClr>
              <a:buFont typeface="Calibri"/>
              <a:buNone/>
            </a:pPr>
            <a:r>
              <a:rPr lang="en">
                <a:solidFill>
                  <a:srgbClr val="FFFFFF"/>
                </a:solidFill>
              </a:rPr>
              <a:t>HUSD 2019-2020 Goals</a:t>
            </a:r>
            <a:endParaRPr>
              <a:solidFill>
                <a:srgbClr val="FFFFFF"/>
              </a:solidFill>
            </a:endParaRPr>
          </a:p>
        </p:txBody>
      </p:sp>
      <p:sp>
        <p:nvSpPr>
          <p:cNvPr id="191" name="Google Shape;191;p19"/>
          <p:cNvSpPr/>
          <p:nvPr/>
        </p:nvSpPr>
        <p:spPr>
          <a:xfrm>
            <a:off x="3484054" y="971788"/>
            <a:ext cx="2061600" cy="841800"/>
          </a:xfrm>
          <a:prstGeom prst="rect">
            <a:avLst/>
          </a:pr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 name="Google Shape;192;p19"/>
          <p:cNvSpPr/>
          <p:nvPr/>
        </p:nvSpPr>
        <p:spPr>
          <a:xfrm>
            <a:off x="2269300" y="728900"/>
            <a:ext cx="864600" cy="1178700"/>
          </a:xfrm>
          <a:custGeom>
            <a:avLst/>
            <a:gdLst/>
            <a:ahLst/>
            <a:cxnLst/>
            <a:rect l="l" t="t" r="r" b="b"/>
            <a:pathLst>
              <a:path w="120000" h="120000" extrusionOk="0">
                <a:moveTo>
                  <a:pt x="43305" y="11272"/>
                </a:moveTo>
                <a:lnTo>
                  <a:pt x="42314" y="13333"/>
                </a:lnTo>
                <a:lnTo>
                  <a:pt x="41157" y="15272"/>
                </a:lnTo>
                <a:lnTo>
                  <a:pt x="40000" y="17090"/>
                </a:lnTo>
                <a:lnTo>
                  <a:pt x="38347" y="18787"/>
                </a:lnTo>
                <a:lnTo>
                  <a:pt x="36694" y="20484"/>
                </a:lnTo>
                <a:lnTo>
                  <a:pt x="34710" y="21818"/>
                </a:lnTo>
                <a:lnTo>
                  <a:pt x="32066" y="23151"/>
                </a:lnTo>
                <a:lnTo>
                  <a:pt x="29090" y="24000"/>
                </a:lnTo>
                <a:lnTo>
                  <a:pt x="25785" y="24727"/>
                </a:lnTo>
                <a:lnTo>
                  <a:pt x="21652" y="25212"/>
                </a:lnTo>
                <a:lnTo>
                  <a:pt x="16859" y="25333"/>
                </a:lnTo>
                <a:lnTo>
                  <a:pt x="16859" y="37939"/>
                </a:lnTo>
                <a:lnTo>
                  <a:pt x="35537" y="37939"/>
                </a:lnTo>
                <a:lnTo>
                  <a:pt x="35537" y="110424"/>
                </a:lnTo>
                <a:lnTo>
                  <a:pt x="59504" y="110424"/>
                </a:lnTo>
                <a:lnTo>
                  <a:pt x="59504" y="11272"/>
                </a:lnTo>
                <a:lnTo>
                  <a:pt x="43305" y="11272"/>
                </a:lnTo>
                <a:close/>
                <a:moveTo>
                  <a:pt x="66611" y="0"/>
                </a:moveTo>
                <a:lnTo>
                  <a:pt x="69586" y="121"/>
                </a:lnTo>
                <a:lnTo>
                  <a:pt x="71570" y="363"/>
                </a:lnTo>
                <a:lnTo>
                  <a:pt x="73057" y="848"/>
                </a:lnTo>
                <a:lnTo>
                  <a:pt x="74049" y="1333"/>
                </a:lnTo>
                <a:lnTo>
                  <a:pt x="74710" y="2060"/>
                </a:lnTo>
                <a:lnTo>
                  <a:pt x="74876" y="2545"/>
                </a:lnTo>
                <a:lnTo>
                  <a:pt x="75041" y="2787"/>
                </a:lnTo>
                <a:lnTo>
                  <a:pt x="75041" y="2909"/>
                </a:lnTo>
                <a:lnTo>
                  <a:pt x="75206" y="34424"/>
                </a:lnTo>
                <a:lnTo>
                  <a:pt x="120000" y="34424"/>
                </a:lnTo>
                <a:lnTo>
                  <a:pt x="120000" y="119757"/>
                </a:lnTo>
                <a:lnTo>
                  <a:pt x="68429" y="119878"/>
                </a:lnTo>
                <a:lnTo>
                  <a:pt x="68264" y="119878"/>
                </a:lnTo>
                <a:lnTo>
                  <a:pt x="68264" y="119878"/>
                </a:lnTo>
                <a:lnTo>
                  <a:pt x="68264" y="119878"/>
                </a:lnTo>
                <a:lnTo>
                  <a:pt x="59669" y="120000"/>
                </a:lnTo>
                <a:lnTo>
                  <a:pt x="59669" y="120000"/>
                </a:lnTo>
                <a:lnTo>
                  <a:pt x="54710" y="120000"/>
                </a:lnTo>
                <a:lnTo>
                  <a:pt x="49421" y="120000"/>
                </a:lnTo>
                <a:lnTo>
                  <a:pt x="43966" y="120000"/>
                </a:lnTo>
                <a:lnTo>
                  <a:pt x="38677" y="120000"/>
                </a:lnTo>
                <a:lnTo>
                  <a:pt x="34545" y="120000"/>
                </a:lnTo>
                <a:lnTo>
                  <a:pt x="31404" y="119757"/>
                </a:lnTo>
                <a:lnTo>
                  <a:pt x="29090" y="119393"/>
                </a:lnTo>
                <a:lnTo>
                  <a:pt x="27272" y="118666"/>
                </a:lnTo>
                <a:lnTo>
                  <a:pt x="25950" y="117939"/>
                </a:lnTo>
                <a:lnTo>
                  <a:pt x="25123" y="117090"/>
                </a:lnTo>
                <a:lnTo>
                  <a:pt x="24297" y="116242"/>
                </a:lnTo>
                <a:lnTo>
                  <a:pt x="23966" y="115393"/>
                </a:lnTo>
                <a:lnTo>
                  <a:pt x="23801" y="114787"/>
                </a:lnTo>
                <a:lnTo>
                  <a:pt x="23636" y="114303"/>
                </a:lnTo>
                <a:lnTo>
                  <a:pt x="23636" y="114181"/>
                </a:lnTo>
                <a:lnTo>
                  <a:pt x="23305" y="47757"/>
                </a:lnTo>
                <a:lnTo>
                  <a:pt x="10909" y="47757"/>
                </a:lnTo>
                <a:lnTo>
                  <a:pt x="7933" y="47636"/>
                </a:lnTo>
                <a:lnTo>
                  <a:pt x="5454" y="47272"/>
                </a:lnTo>
                <a:lnTo>
                  <a:pt x="3636" y="46787"/>
                </a:lnTo>
                <a:lnTo>
                  <a:pt x="2314" y="45939"/>
                </a:lnTo>
                <a:lnTo>
                  <a:pt x="1487" y="45212"/>
                </a:lnTo>
                <a:lnTo>
                  <a:pt x="661" y="44363"/>
                </a:lnTo>
                <a:lnTo>
                  <a:pt x="330" y="43636"/>
                </a:lnTo>
                <a:lnTo>
                  <a:pt x="0" y="42909"/>
                </a:lnTo>
                <a:lnTo>
                  <a:pt x="0" y="42545"/>
                </a:lnTo>
                <a:lnTo>
                  <a:pt x="0" y="42424"/>
                </a:lnTo>
                <a:lnTo>
                  <a:pt x="0" y="19515"/>
                </a:lnTo>
                <a:lnTo>
                  <a:pt x="330" y="17454"/>
                </a:lnTo>
                <a:lnTo>
                  <a:pt x="1322" y="16000"/>
                </a:lnTo>
                <a:lnTo>
                  <a:pt x="2479" y="14666"/>
                </a:lnTo>
                <a:lnTo>
                  <a:pt x="3801" y="13818"/>
                </a:lnTo>
                <a:lnTo>
                  <a:pt x="5289" y="13212"/>
                </a:lnTo>
                <a:lnTo>
                  <a:pt x="6776" y="12727"/>
                </a:lnTo>
                <a:lnTo>
                  <a:pt x="7933" y="12484"/>
                </a:lnTo>
                <a:lnTo>
                  <a:pt x="8760" y="12363"/>
                </a:lnTo>
                <a:lnTo>
                  <a:pt x="8925" y="12363"/>
                </a:lnTo>
                <a:lnTo>
                  <a:pt x="14545" y="11030"/>
                </a:lnTo>
                <a:lnTo>
                  <a:pt x="19504" y="9575"/>
                </a:lnTo>
                <a:lnTo>
                  <a:pt x="23801" y="8000"/>
                </a:lnTo>
                <a:lnTo>
                  <a:pt x="27272" y="6424"/>
                </a:lnTo>
                <a:lnTo>
                  <a:pt x="30247" y="4727"/>
                </a:lnTo>
                <a:lnTo>
                  <a:pt x="32396" y="3272"/>
                </a:lnTo>
                <a:lnTo>
                  <a:pt x="33884" y="2060"/>
                </a:lnTo>
                <a:lnTo>
                  <a:pt x="35206" y="848"/>
                </a:lnTo>
                <a:lnTo>
                  <a:pt x="35867" y="242"/>
                </a:lnTo>
                <a:lnTo>
                  <a:pt x="36033" y="0"/>
                </a:lnTo>
                <a:lnTo>
                  <a:pt x="36859" y="0"/>
                </a:lnTo>
                <a:lnTo>
                  <a:pt x="38512" y="0"/>
                </a:lnTo>
                <a:lnTo>
                  <a:pt x="41157" y="0"/>
                </a:lnTo>
                <a:lnTo>
                  <a:pt x="44462" y="0"/>
                </a:lnTo>
                <a:lnTo>
                  <a:pt x="47933" y="0"/>
                </a:lnTo>
                <a:lnTo>
                  <a:pt x="51735" y="0"/>
                </a:lnTo>
                <a:lnTo>
                  <a:pt x="55371" y="0"/>
                </a:lnTo>
                <a:lnTo>
                  <a:pt x="59008" y="0"/>
                </a:lnTo>
                <a:lnTo>
                  <a:pt x="61983" y="0"/>
                </a:lnTo>
                <a:lnTo>
                  <a:pt x="64462" y="0"/>
                </a:lnTo>
                <a:lnTo>
                  <a:pt x="66115" y="0"/>
                </a:lnTo>
                <a:lnTo>
                  <a:pt x="66611" y="0"/>
                </a:ln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 name="Google Shape;193;p19"/>
          <p:cNvSpPr/>
          <p:nvPr/>
        </p:nvSpPr>
        <p:spPr>
          <a:xfrm>
            <a:off x="3133919" y="971788"/>
            <a:ext cx="350100" cy="933600"/>
          </a:xfrm>
          <a:custGeom>
            <a:avLst/>
            <a:gdLst/>
            <a:ahLst/>
            <a:cxnLst/>
            <a:rect l="l" t="t" r="r" b="b"/>
            <a:pathLst>
              <a:path w="120000" h="120000" extrusionOk="0">
                <a:moveTo>
                  <a:pt x="120000" y="0"/>
                </a:moveTo>
                <a:lnTo>
                  <a:pt x="120000" y="108214"/>
                </a:lnTo>
                <a:lnTo>
                  <a:pt x="0" y="119999"/>
                </a:lnTo>
                <a:lnTo>
                  <a:pt x="0" y="12244"/>
                </a:lnTo>
                <a:lnTo>
                  <a:pt x="120000" y="0"/>
                </a:lnTo>
                <a:close/>
              </a:path>
            </a:pathLst>
          </a:custGeom>
          <a:solidFill>
            <a:srgbClr val="7F7F7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 name="Google Shape;194;p19"/>
          <p:cNvSpPr/>
          <p:nvPr/>
        </p:nvSpPr>
        <p:spPr>
          <a:xfrm>
            <a:off x="5545562" y="971788"/>
            <a:ext cx="356100" cy="931200"/>
          </a:xfrm>
          <a:custGeom>
            <a:avLst/>
            <a:gdLst/>
            <a:ahLst/>
            <a:cxnLst/>
            <a:rect l="l" t="t" r="r" b="b"/>
            <a:pathLst>
              <a:path w="120000" h="120000" extrusionOk="0">
                <a:moveTo>
                  <a:pt x="0" y="0"/>
                </a:moveTo>
                <a:lnTo>
                  <a:pt x="120000" y="12276"/>
                </a:lnTo>
                <a:lnTo>
                  <a:pt x="120000" y="120000"/>
                </a:lnTo>
                <a:lnTo>
                  <a:pt x="0" y="108491"/>
                </a:lnTo>
                <a:lnTo>
                  <a:pt x="0"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 name="Google Shape;195;p19"/>
          <p:cNvSpPr/>
          <p:nvPr/>
        </p:nvSpPr>
        <p:spPr>
          <a:xfrm>
            <a:off x="5901652" y="1067038"/>
            <a:ext cx="988500" cy="835800"/>
          </a:xfrm>
          <a:prstGeom prst="rect">
            <a:avLst/>
          </a:pr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 name="Google Shape;196;p19"/>
          <p:cNvSpPr/>
          <p:nvPr/>
        </p:nvSpPr>
        <p:spPr>
          <a:xfrm>
            <a:off x="3121901" y="2212525"/>
            <a:ext cx="362100" cy="934500"/>
          </a:xfrm>
          <a:custGeom>
            <a:avLst/>
            <a:gdLst/>
            <a:ahLst/>
            <a:cxnLst/>
            <a:rect l="l" t="t" r="r" b="b"/>
            <a:pathLst>
              <a:path w="120000" h="120000" extrusionOk="0">
                <a:moveTo>
                  <a:pt x="120000" y="0"/>
                </a:moveTo>
                <a:lnTo>
                  <a:pt x="120000" y="108076"/>
                </a:lnTo>
                <a:lnTo>
                  <a:pt x="0" y="120000"/>
                </a:lnTo>
                <a:lnTo>
                  <a:pt x="0" y="12229"/>
                </a:lnTo>
                <a:lnTo>
                  <a:pt x="120000" y="0"/>
                </a:lnTo>
                <a:close/>
              </a:path>
            </a:pathLst>
          </a:custGeom>
          <a:solidFill>
            <a:srgbClr val="0B539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 name="Google Shape;197;p19"/>
          <p:cNvSpPr/>
          <p:nvPr/>
        </p:nvSpPr>
        <p:spPr>
          <a:xfrm>
            <a:off x="3484054" y="2215315"/>
            <a:ext cx="2061600" cy="841800"/>
          </a:xfrm>
          <a:prstGeom prst="rect">
            <a:avLst/>
          </a:prstGeom>
          <a:solidFill>
            <a:srgbClr val="07376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 name="Google Shape;198;p19"/>
          <p:cNvSpPr/>
          <p:nvPr/>
        </p:nvSpPr>
        <p:spPr>
          <a:xfrm>
            <a:off x="5545562" y="2212515"/>
            <a:ext cx="356100" cy="934500"/>
          </a:xfrm>
          <a:custGeom>
            <a:avLst/>
            <a:gdLst/>
            <a:ahLst/>
            <a:cxnLst/>
            <a:rect l="l" t="t" r="r" b="b"/>
            <a:pathLst>
              <a:path w="120000" h="120000" extrusionOk="0">
                <a:moveTo>
                  <a:pt x="0" y="0"/>
                </a:moveTo>
                <a:lnTo>
                  <a:pt x="120000" y="12229"/>
                </a:lnTo>
                <a:lnTo>
                  <a:pt x="120000" y="12229"/>
                </a:lnTo>
                <a:lnTo>
                  <a:pt x="120000" y="120000"/>
                </a:lnTo>
                <a:lnTo>
                  <a:pt x="0" y="108076"/>
                </a:lnTo>
                <a:lnTo>
                  <a:pt x="0" y="0"/>
                </a:lnTo>
                <a:close/>
              </a:path>
            </a:pathLst>
          </a:custGeom>
          <a:solidFill>
            <a:srgbClr val="0B539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 name="Google Shape;199;p19"/>
          <p:cNvSpPr/>
          <p:nvPr/>
        </p:nvSpPr>
        <p:spPr>
          <a:xfrm>
            <a:off x="5901652" y="2307765"/>
            <a:ext cx="988500" cy="839400"/>
          </a:xfrm>
          <a:prstGeom prst="rect">
            <a:avLst/>
          </a:prstGeom>
          <a:solidFill>
            <a:srgbClr val="07376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 name="Google Shape;200;p19"/>
          <p:cNvSpPr/>
          <p:nvPr/>
        </p:nvSpPr>
        <p:spPr>
          <a:xfrm>
            <a:off x="2253848" y="1982156"/>
            <a:ext cx="874200" cy="1171500"/>
          </a:xfrm>
          <a:custGeom>
            <a:avLst/>
            <a:gdLst/>
            <a:ahLst/>
            <a:cxnLst/>
            <a:rect l="l" t="t" r="r" b="b"/>
            <a:pathLst>
              <a:path w="120000" h="120000" extrusionOk="0">
                <a:moveTo>
                  <a:pt x="48882" y="12317"/>
                </a:moveTo>
                <a:lnTo>
                  <a:pt x="42997" y="12560"/>
                </a:lnTo>
                <a:lnTo>
                  <a:pt x="37929" y="13292"/>
                </a:lnTo>
                <a:lnTo>
                  <a:pt x="33188" y="14512"/>
                </a:lnTo>
                <a:lnTo>
                  <a:pt x="29264" y="16341"/>
                </a:lnTo>
                <a:lnTo>
                  <a:pt x="25667" y="18536"/>
                </a:lnTo>
                <a:lnTo>
                  <a:pt x="23051" y="21219"/>
                </a:lnTo>
                <a:lnTo>
                  <a:pt x="20762" y="24268"/>
                </a:lnTo>
                <a:lnTo>
                  <a:pt x="19291" y="27926"/>
                </a:lnTo>
                <a:lnTo>
                  <a:pt x="18310" y="31829"/>
                </a:lnTo>
                <a:lnTo>
                  <a:pt x="17983" y="36341"/>
                </a:lnTo>
                <a:lnTo>
                  <a:pt x="17983" y="45487"/>
                </a:lnTo>
                <a:lnTo>
                  <a:pt x="37602" y="45487"/>
                </a:lnTo>
                <a:lnTo>
                  <a:pt x="37602" y="35243"/>
                </a:lnTo>
                <a:lnTo>
                  <a:pt x="37765" y="32560"/>
                </a:lnTo>
                <a:lnTo>
                  <a:pt x="38583" y="30487"/>
                </a:lnTo>
                <a:lnTo>
                  <a:pt x="39727" y="28658"/>
                </a:lnTo>
                <a:lnTo>
                  <a:pt x="41362" y="27439"/>
                </a:lnTo>
                <a:lnTo>
                  <a:pt x="43324" y="26585"/>
                </a:lnTo>
                <a:lnTo>
                  <a:pt x="45776" y="26097"/>
                </a:lnTo>
                <a:lnTo>
                  <a:pt x="48228" y="25975"/>
                </a:lnTo>
                <a:lnTo>
                  <a:pt x="50681" y="26097"/>
                </a:lnTo>
                <a:lnTo>
                  <a:pt x="52806" y="26463"/>
                </a:lnTo>
                <a:lnTo>
                  <a:pt x="54768" y="27073"/>
                </a:lnTo>
                <a:lnTo>
                  <a:pt x="56239" y="28048"/>
                </a:lnTo>
                <a:lnTo>
                  <a:pt x="57384" y="29634"/>
                </a:lnTo>
                <a:lnTo>
                  <a:pt x="58201" y="31463"/>
                </a:lnTo>
                <a:lnTo>
                  <a:pt x="59019" y="33902"/>
                </a:lnTo>
                <a:lnTo>
                  <a:pt x="59182" y="36829"/>
                </a:lnTo>
                <a:lnTo>
                  <a:pt x="58855" y="41219"/>
                </a:lnTo>
                <a:lnTo>
                  <a:pt x="57711" y="45121"/>
                </a:lnTo>
                <a:lnTo>
                  <a:pt x="56076" y="48780"/>
                </a:lnTo>
                <a:lnTo>
                  <a:pt x="53787" y="52195"/>
                </a:lnTo>
                <a:lnTo>
                  <a:pt x="51335" y="55365"/>
                </a:lnTo>
                <a:lnTo>
                  <a:pt x="48392" y="58414"/>
                </a:lnTo>
                <a:lnTo>
                  <a:pt x="45286" y="61219"/>
                </a:lnTo>
                <a:lnTo>
                  <a:pt x="42016" y="63902"/>
                </a:lnTo>
                <a:lnTo>
                  <a:pt x="38583" y="66585"/>
                </a:lnTo>
                <a:lnTo>
                  <a:pt x="34986" y="69390"/>
                </a:lnTo>
                <a:lnTo>
                  <a:pt x="31880" y="72195"/>
                </a:lnTo>
                <a:lnTo>
                  <a:pt x="28610" y="75000"/>
                </a:lnTo>
                <a:lnTo>
                  <a:pt x="25667" y="77926"/>
                </a:lnTo>
                <a:lnTo>
                  <a:pt x="23215" y="81097"/>
                </a:lnTo>
                <a:lnTo>
                  <a:pt x="20926" y="84634"/>
                </a:lnTo>
                <a:lnTo>
                  <a:pt x="19455" y="88292"/>
                </a:lnTo>
                <a:lnTo>
                  <a:pt x="18310" y="92439"/>
                </a:lnTo>
                <a:lnTo>
                  <a:pt x="17983" y="96951"/>
                </a:lnTo>
                <a:lnTo>
                  <a:pt x="17983" y="108536"/>
                </a:lnTo>
                <a:lnTo>
                  <a:pt x="77983" y="108536"/>
                </a:lnTo>
                <a:lnTo>
                  <a:pt x="77983" y="95000"/>
                </a:lnTo>
                <a:lnTo>
                  <a:pt x="38746" y="95000"/>
                </a:lnTo>
                <a:lnTo>
                  <a:pt x="38419" y="92317"/>
                </a:lnTo>
                <a:lnTo>
                  <a:pt x="39073" y="89634"/>
                </a:lnTo>
                <a:lnTo>
                  <a:pt x="40544" y="86951"/>
                </a:lnTo>
                <a:lnTo>
                  <a:pt x="42343" y="84390"/>
                </a:lnTo>
                <a:lnTo>
                  <a:pt x="44795" y="81951"/>
                </a:lnTo>
                <a:lnTo>
                  <a:pt x="47574" y="79268"/>
                </a:lnTo>
                <a:lnTo>
                  <a:pt x="50844" y="76585"/>
                </a:lnTo>
                <a:lnTo>
                  <a:pt x="54277" y="73902"/>
                </a:lnTo>
                <a:lnTo>
                  <a:pt x="57711" y="70975"/>
                </a:lnTo>
                <a:lnTo>
                  <a:pt x="61307" y="68170"/>
                </a:lnTo>
                <a:lnTo>
                  <a:pt x="64904" y="65000"/>
                </a:lnTo>
                <a:lnTo>
                  <a:pt x="68337" y="61707"/>
                </a:lnTo>
                <a:lnTo>
                  <a:pt x="71444" y="58170"/>
                </a:lnTo>
                <a:lnTo>
                  <a:pt x="74223" y="54390"/>
                </a:lnTo>
                <a:lnTo>
                  <a:pt x="76512" y="50365"/>
                </a:lnTo>
                <a:lnTo>
                  <a:pt x="78310" y="45853"/>
                </a:lnTo>
                <a:lnTo>
                  <a:pt x="79455" y="41219"/>
                </a:lnTo>
                <a:lnTo>
                  <a:pt x="79782" y="36341"/>
                </a:lnTo>
                <a:lnTo>
                  <a:pt x="79455" y="31829"/>
                </a:lnTo>
                <a:lnTo>
                  <a:pt x="78637" y="27926"/>
                </a:lnTo>
                <a:lnTo>
                  <a:pt x="77002" y="24268"/>
                </a:lnTo>
                <a:lnTo>
                  <a:pt x="74877" y="21219"/>
                </a:lnTo>
                <a:lnTo>
                  <a:pt x="71934" y="18536"/>
                </a:lnTo>
                <a:lnTo>
                  <a:pt x="68664" y="16341"/>
                </a:lnTo>
                <a:lnTo>
                  <a:pt x="64577" y="14512"/>
                </a:lnTo>
                <a:lnTo>
                  <a:pt x="60000" y="13292"/>
                </a:lnTo>
                <a:lnTo>
                  <a:pt x="54768" y="12560"/>
                </a:lnTo>
                <a:lnTo>
                  <a:pt x="48882" y="12317"/>
                </a:lnTo>
                <a:close/>
                <a:moveTo>
                  <a:pt x="46430" y="0"/>
                </a:moveTo>
                <a:lnTo>
                  <a:pt x="47084" y="0"/>
                </a:lnTo>
                <a:lnTo>
                  <a:pt x="47411" y="0"/>
                </a:lnTo>
                <a:lnTo>
                  <a:pt x="54604" y="243"/>
                </a:lnTo>
                <a:lnTo>
                  <a:pt x="60980" y="731"/>
                </a:lnTo>
                <a:lnTo>
                  <a:pt x="66866" y="1829"/>
                </a:lnTo>
                <a:lnTo>
                  <a:pt x="71934" y="3048"/>
                </a:lnTo>
                <a:lnTo>
                  <a:pt x="76512" y="4390"/>
                </a:lnTo>
                <a:lnTo>
                  <a:pt x="80599" y="6219"/>
                </a:lnTo>
                <a:lnTo>
                  <a:pt x="84196" y="8048"/>
                </a:lnTo>
                <a:lnTo>
                  <a:pt x="87138" y="10121"/>
                </a:lnTo>
                <a:lnTo>
                  <a:pt x="89591" y="12317"/>
                </a:lnTo>
                <a:lnTo>
                  <a:pt x="91880" y="14512"/>
                </a:lnTo>
                <a:lnTo>
                  <a:pt x="93514" y="16829"/>
                </a:lnTo>
                <a:lnTo>
                  <a:pt x="94822" y="19146"/>
                </a:lnTo>
                <a:lnTo>
                  <a:pt x="95967" y="21219"/>
                </a:lnTo>
                <a:lnTo>
                  <a:pt x="96948" y="23414"/>
                </a:lnTo>
                <a:lnTo>
                  <a:pt x="97438" y="25365"/>
                </a:lnTo>
                <a:lnTo>
                  <a:pt x="97929" y="27317"/>
                </a:lnTo>
                <a:lnTo>
                  <a:pt x="98092" y="29024"/>
                </a:lnTo>
                <a:lnTo>
                  <a:pt x="98256" y="30487"/>
                </a:lnTo>
                <a:lnTo>
                  <a:pt x="98256" y="31707"/>
                </a:lnTo>
                <a:lnTo>
                  <a:pt x="98256" y="32560"/>
                </a:lnTo>
                <a:lnTo>
                  <a:pt x="98256" y="33292"/>
                </a:lnTo>
                <a:lnTo>
                  <a:pt x="98092" y="33414"/>
                </a:lnTo>
                <a:lnTo>
                  <a:pt x="98092" y="33536"/>
                </a:lnTo>
                <a:lnTo>
                  <a:pt x="120000" y="33536"/>
                </a:lnTo>
                <a:lnTo>
                  <a:pt x="120000" y="119512"/>
                </a:lnTo>
                <a:lnTo>
                  <a:pt x="93514" y="119512"/>
                </a:lnTo>
                <a:lnTo>
                  <a:pt x="26485" y="120000"/>
                </a:lnTo>
                <a:lnTo>
                  <a:pt x="21416" y="119878"/>
                </a:lnTo>
                <a:lnTo>
                  <a:pt x="17002" y="119268"/>
                </a:lnTo>
                <a:lnTo>
                  <a:pt x="13242" y="118658"/>
                </a:lnTo>
                <a:lnTo>
                  <a:pt x="9972" y="117804"/>
                </a:lnTo>
                <a:lnTo>
                  <a:pt x="7520" y="116829"/>
                </a:lnTo>
                <a:lnTo>
                  <a:pt x="5395" y="115731"/>
                </a:lnTo>
                <a:lnTo>
                  <a:pt x="3923" y="114634"/>
                </a:lnTo>
                <a:lnTo>
                  <a:pt x="2779" y="113536"/>
                </a:lnTo>
                <a:lnTo>
                  <a:pt x="1798" y="112317"/>
                </a:lnTo>
                <a:lnTo>
                  <a:pt x="1144" y="111341"/>
                </a:lnTo>
                <a:lnTo>
                  <a:pt x="817" y="110487"/>
                </a:lnTo>
                <a:lnTo>
                  <a:pt x="653" y="109878"/>
                </a:lnTo>
                <a:lnTo>
                  <a:pt x="653" y="109268"/>
                </a:lnTo>
                <a:lnTo>
                  <a:pt x="490" y="109146"/>
                </a:lnTo>
                <a:lnTo>
                  <a:pt x="490" y="88780"/>
                </a:lnTo>
                <a:lnTo>
                  <a:pt x="817" y="85365"/>
                </a:lnTo>
                <a:lnTo>
                  <a:pt x="1471" y="82073"/>
                </a:lnTo>
                <a:lnTo>
                  <a:pt x="2615" y="79024"/>
                </a:lnTo>
                <a:lnTo>
                  <a:pt x="3923" y="75975"/>
                </a:lnTo>
                <a:lnTo>
                  <a:pt x="5395" y="73170"/>
                </a:lnTo>
                <a:lnTo>
                  <a:pt x="7193" y="70609"/>
                </a:lnTo>
                <a:lnTo>
                  <a:pt x="8664" y="68536"/>
                </a:lnTo>
                <a:lnTo>
                  <a:pt x="10136" y="66463"/>
                </a:lnTo>
                <a:lnTo>
                  <a:pt x="11444" y="65000"/>
                </a:lnTo>
                <a:lnTo>
                  <a:pt x="12588" y="63780"/>
                </a:lnTo>
                <a:lnTo>
                  <a:pt x="13242" y="63048"/>
                </a:lnTo>
                <a:lnTo>
                  <a:pt x="13569" y="62804"/>
                </a:lnTo>
                <a:lnTo>
                  <a:pt x="9972" y="61707"/>
                </a:lnTo>
                <a:lnTo>
                  <a:pt x="7356" y="60243"/>
                </a:lnTo>
                <a:lnTo>
                  <a:pt x="5068" y="58658"/>
                </a:lnTo>
                <a:lnTo>
                  <a:pt x="3433" y="56951"/>
                </a:lnTo>
                <a:lnTo>
                  <a:pt x="2125" y="55365"/>
                </a:lnTo>
                <a:lnTo>
                  <a:pt x="1471" y="54024"/>
                </a:lnTo>
                <a:lnTo>
                  <a:pt x="980" y="52682"/>
                </a:lnTo>
                <a:lnTo>
                  <a:pt x="653" y="51951"/>
                </a:lnTo>
                <a:lnTo>
                  <a:pt x="653" y="51707"/>
                </a:lnTo>
                <a:lnTo>
                  <a:pt x="0" y="45365"/>
                </a:lnTo>
                <a:lnTo>
                  <a:pt x="0" y="39634"/>
                </a:lnTo>
                <a:lnTo>
                  <a:pt x="490" y="34390"/>
                </a:lnTo>
                <a:lnTo>
                  <a:pt x="1307" y="29634"/>
                </a:lnTo>
                <a:lnTo>
                  <a:pt x="2779" y="25243"/>
                </a:lnTo>
                <a:lnTo>
                  <a:pt x="4414" y="21463"/>
                </a:lnTo>
                <a:lnTo>
                  <a:pt x="6376" y="18048"/>
                </a:lnTo>
                <a:lnTo>
                  <a:pt x="8828" y="14878"/>
                </a:lnTo>
                <a:lnTo>
                  <a:pt x="11280" y="12317"/>
                </a:lnTo>
                <a:lnTo>
                  <a:pt x="14059" y="9878"/>
                </a:lnTo>
                <a:lnTo>
                  <a:pt x="16839" y="7804"/>
                </a:lnTo>
                <a:lnTo>
                  <a:pt x="19782" y="6219"/>
                </a:lnTo>
                <a:lnTo>
                  <a:pt x="22888" y="4634"/>
                </a:lnTo>
                <a:lnTo>
                  <a:pt x="25994" y="3414"/>
                </a:lnTo>
                <a:lnTo>
                  <a:pt x="28773" y="2560"/>
                </a:lnTo>
                <a:lnTo>
                  <a:pt x="31880" y="1707"/>
                </a:lnTo>
                <a:lnTo>
                  <a:pt x="34495" y="1097"/>
                </a:lnTo>
                <a:lnTo>
                  <a:pt x="37275" y="609"/>
                </a:lnTo>
                <a:lnTo>
                  <a:pt x="39564" y="365"/>
                </a:lnTo>
                <a:lnTo>
                  <a:pt x="41852" y="121"/>
                </a:lnTo>
                <a:lnTo>
                  <a:pt x="43651" y="0"/>
                </a:lnTo>
                <a:lnTo>
                  <a:pt x="45286" y="0"/>
                </a:lnTo>
                <a:lnTo>
                  <a:pt x="46430" y="0"/>
                </a:lnTo>
                <a:close/>
              </a:path>
            </a:pathLst>
          </a:custGeom>
          <a:solidFill>
            <a:srgbClr val="07376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 name="Google Shape;201;p19"/>
          <p:cNvSpPr txBox="1"/>
          <p:nvPr/>
        </p:nvSpPr>
        <p:spPr>
          <a:xfrm>
            <a:off x="3486975" y="1309150"/>
            <a:ext cx="2061600" cy="392400"/>
          </a:xfrm>
          <a:prstGeom prst="rect">
            <a:avLst/>
          </a:prstGeom>
          <a:no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None/>
            </a:pPr>
            <a:r>
              <a:rPr lang="en" sz="1000">
                <a:solidFill>
                  <a:srgbClr val="FFFFFF"/>
                </a:solidFill>
              </a:rPr>
              <a:t>Provide High Quality Teaching and Learning for Students</a:t>
            </a:r>
            <a:endParaRPr sz="1000">
              <a:solidFill>
                <a:srgbClr val="FFFFFF"/>
              </a:solidFill>
              <a:latin typeface="Arial"/>
              <a:ea typeface="Arial"/>
              <a:cs typeface="Arial"/>
              <a:sym typeface="Arial"/>
            </a:endParaRPr>
          </a:p>
        </p:txBody>
      </p:sp>
      <p:sp>
        <p:nvSpPr>
          <p:cNvPr id="202" name="Google Shape;202;p19"/>
          <p:cNvSpPr txBox="1"/>
          <p:nvPr/>
        </p:nvSpPr>
        <p:spPr>
          <a:xfrm>
            <a:off x="3444825" y="1008850"/>
            <a:ext cx="2145900" cy="300300"/>
          </a:xfrm>
          <a:prstGeom prst="rect">
            <a:avLst/>
          </a:prstGeom>
          <a:no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200" b="1" u="sng">
                <a:solidFill>
                  <a:srgbClr val="FFFFFF"/>
                </a:solidFill>
              </a:rPr>
              <a:t>Teaching and Learning</a:t>
            </a:r>
            <a:endParaRPr sz="1200">
              <a:solidFill>
                <a:srgbClr val="FFFFFF"/>
              </a:solidFill>
              <a:latin typeface="Arial"/>
              <a:ea typeface="Arial"/>
              <a:cs typeface="Arial"/>
              <a:sym typeface="Arial"/>
            </a:endParaRPr>
          </a:p>
        </p:txBody>
      </p:sp>
      <p:sp>
        <p:nvSpPr>
          <p:cNvPr id="203" name="Google Shape;203;p19"/>
          <p:cNvSpPr txBox="1"/>
          <p:nvPr/>
        </p:nvSpPr>
        <p:spPr>
          <a:xfrm>
            <a:off x="3427175" y="2406325"/>
            <a:ext cx="2163600" cy="569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000">
                <a:solidFill>
                  <a:schemeClr val="lt1"/>
                </a:solidFill>
              </a:rPr>
              <a:t>Develop an Integrated System Framework of MTMDSS for                          Academic, Behavioral, and Social                      Emotional Success for All Students</a:t>
            </a:r>
            <a:endParaRPr sz="1000">
              <a:solidFill>
                <a:schemeClr val="lt1"/>
              </a:solidFill>
              <a:latin typeface="Arial"/>
              <a:ea typeface="Arial"/>
              <a:cs typeface="Arial"/>
              <a:sym typeface="Arial"/>
            </a:endParaRPr>
          </a:p>
        </p:txBody>
      </p:sp>
      <p:sp>
        <p:nvSpPr>
          <p:cNvPr id="204" name="Google Shape;204;p19"/>
          <p:cNvSpPr txBox="1"/>
          <p:nvPr/>
        </p:nvSpPr>
        <p:spPr>
          <a:xfrm>
            <a:off x="3563175" y="2212524"/>
            <a:ext cx="1903200" cy="2271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u="sng">
                <a:solidFill>
                  <a:schemeClr val="lt1"/>
                </a:solidFill>
              </a:rPr>
              <a:t>Systems of Support</a:t>
            </a:r>
            <a:endParaRPr sz="1200" u="sng">
              <a:solidFill>
                <a:schemeClr val="lt1"/>
              </a:solidFill>
              <a:latin typeface="Arial"/>
              <a:ea typeface="Arial"/>
              <a:cs typeface="Arial"/>
              <a:sym typeface="Arial"/>
            </a:endParaRPr>
          </a:p>
        </p:txBody>
      </p:sp>
      <p:grpSp>
        <p:nvGrpSpPr>
          <p:cNvPr id="205" name="Google Shape;205;p19"/>
          <p:cNvGrpSpPr/>
          <p:nvPr/>
        </p:nvGrpSpPr>
        <p:grpSpPr>
          <a:xfrm>
            <a:off x="6151751" y="1216908"/>
            <a:ext cx="488120" cy="536228"/>
            <a:chOff x="2171700" y="1574800"/>
            <a:chExt cx="739688" cy="812713"/>
          </a:xfrm>
        </p:grpSpPr>
        <p:sp>
          <p:nvSpPr>
            <p:cNvPr id="206" name="Google Shape;206;p19"/>
            <p:cNvSpPr/>
            <p:nvPr/>
          </p:nvSpPr>
          <p:spPr>
            <a:xfrm>
              <a:off x="2292350" y="1700213"/>
              <a:ext cx="498600" cy="687300"/>
            </a:xfrm>
            <a:custGeom>
              <a:avLst/>
              <a:gdLst/>
              <a:ahLst/>
              <a:cxnLst/>
              <a:rect l="l" t="t" r="r" b="b"/>
              <a:pathLst>
                <a:path w="120000" h="120000" extrusionOk="0">
                  <a:moveTo>
                    <a:pt x="60027" y="10923"/>
                  </a:moveTo>
                  <a:lnTo>
                    <a:pt x="55930" y="11042"/>
                  </a:lnTo>
                  <a:lnTo>
                    <a:pt x="51943" y="11398"/>
                  </a:lnTo>
                  <a:lnTo>
                    <a:pt x="48120" y="12031"/>
                  </a:lnTo>
                  <a:lnTo>
                    <a:pt x="44406" y="12823"/>
                  </a:lnTo>
                  <a:lnTo>
                    <a:pt x="40801" y="13931"/>
                  </a:lnTo>
                  <a:lnTo>
                    <a:pt x="37414" y="15158"/>
                  </a:lnTo>
                  <a:lnTo>
                    <a:pt x="34192" y="16583"/>
                  </a:lnTo>
                  <a:lnTo>
                    <a:pt x="31187" y="18205"/>
                  </a:lnTo>
                  <a:lnTo>
                    <a:pt x="28347" y="19986"/>
                  </a:lnTo>
                  <a:lnTo>
                    <a:pt x="25725" y="21886"/>
                  </a:lnTo>
                  <a:lnTo>
                    <a:pt x="23431" y="23984"/>
                  </a:lnTo>
                  <a:lnTo>
                    <a:pt x="21356" y="26200"/>
                  </a:lnTo>
                  <a:lnTo>
                    <a:pt x="19553" y="28535"/>
                  </a:lnTo>
                  <a:lnTo>
                    <a:pt x="17969" y="30989"/>
                  </a:lnTo>
                  <a:lnTo>
                    <a:pt x="16822" y="33562"/>
                  </a:lnTo>
                  <a:lnTo>
                    <a:pt x="15949" y="36213"/>
                  </a:lnTo>
                  <a:lnTo>
                    <a:pt x="15402" y="38905"/>
                  </a:lnTo>
                  <a:lnTo>
                    <a:pt x="15184" y="41715"/>
                  </a:lnTo>
                  <a:lnTo>
                    <a:pt x="15348" y="44327"/>
                  </a:lnTo>
                  <a:lnTo>
                    <a:pt x="15621" y="46741"/>
                  </a:lnTo>
                  <a:lnTo>
                    <a:pt x="16112" y="48997"/>
                  </a:lnTo>
                  <a:lnTo>
                    <a:pt x="16822" y="51134"/>
                  </a:lnTo>
                  <a:lnTo>
                    <a:pt x="17642" y="53153"/>
                  </a:lnTo>
                  <a:lnTo>
                    <a:pt x="18570" y="55013"/>
                  </a:lnTo>
                  <a:lnTo>
                    <a:pt x="19608" y="56794"/>
                  </a:lnTo>
                  <a:lnTo>
                    <a:pt x="20755" y="58496"/>
                  </a:lnTo>
                  <a:lnTo>
                    <a:pt x="21957" y="60079"/>
                  </a:lnTo>
                  <a:lnTo>
                    <a:pt x="23268" y="61622"/>
                  </a:lnTo>
                  <a:lnTo>
                    <a:pt x="24524" y="63087"/>
                  </a:lnTo>
                  <a:lnTo>
                    <a:pt x="25889" y="64511"/>
                  </a:lnTo>
                  <a:lnTo>
                    <a:pt x="27091" y="65897"/>
                  </a:lnTo>
                  <a:lnTo>
                    <a:pt x="28566" y="67440"/>
                  </a:lnTo>
                  <a:lnTo>
                    <a:pt x="30040" y="69023"/>
                  </a:lnTo>
                  <a:lnTo>
                    <a:pt x="31406" y="70567"/>
                  </a:lnTo>
                  <a:lnTo>
                    <a:pt x="32608" y="72150"/>
                  </a:lnTo>
                  <a:lnTo>
                    <a:pt x="33700" y="73773"/>
                  </a:lnTo>
                  <a:lnTo>
                    <a:pt x="34519" y="75435"/>
                  </a:lnTo>
                  <a:lnTo>
                    <a:pt x="35229" y="77176"/>
                  </a:lnTo>
                  <a:lnTo>
                    <a:pt x="35666" y="78997"/>
                  </a:lnTo>
                  <a:lnTo>
                    <a:pt x="35776" y="80897"/>
                  </a:lnTo>
                  <a:lnTo>
                    <a:pt x="35939" y="81965"/>
                  </a:lnTo>
                  <a:lnTo>
                    <a:pt x="36540" y="82994"/>
                  </a:lnTo>
                  <a:lnTo>
                    <a:pt x="37250" y="83944"/>
                  </a:lnTo>
                  <a:lnTo>
                    <a:pt x="38233" y="84775"/>
                  </a:lnTo>
                  <a:lnTo>
                    <a:pt x="39326" y="85567"/>
                  </a:lnTo>
                  <a:lnTo>
                    <a:pt x="40418" y="86200"/>
                  </a:lnTo>
                  <a:lnTo>
                    <a:pt x="41456" y="86794"/>
                  </a:lnTo>
                  <a:lnTo>
                    <a:pt x="78543" y="86794"/>
                  </a:lnTo>
                  <a:lnTo>
                    <a:pt x="79581" y="86200"/>
                  </a:lnTo>
                  <a:lnTo>
                    <a:pt x="80728" y="85567"/>
                  </a:lnTo>
                  <a:lnTo>
                    <a:pt x="81820" y="84775"/>
                  </a:lnTo>
                  <a:lnTo>
                    <a:pt x="82749" y="83944"/>
                  </a:lnTo>
                  <a:lnTo>
                    <a:pt x="83513" y="82994"/>
                  </a:lnTo>
                  <a:lnTo>
                    <a:pt x="84060" y="81965"/>
                  </a:lnTo>
                  <a:lnTo>
                    <a:pt x="84223" y="80897"/>
                  </a:lnTo>
                  <a:lnTo>
                    <a:pt x="84387" y="78997"/>
                  </a:lnTo>
                  <a:lnTo>
                    <a:pt x="84824" y="77176"/>
                  </a:lnTo>
                  <a:lnTo>
                    <a:pt x="85480" y="75435"/>
                  </a:lnTo>
                  <a:lnTo>
                    <a:pt x="86354" y="73773"/>
                  </a:lnTo>
                  <a:lnTo>
                    <a:pt x="87391" y="72189"/>
                  </a:lnTo>
                  <a:lnTo>
                    <a:pt x="88648" y="70567"/>
                  </a:lnTo>
                  <a:lnTo>
                    <a:pt x="89959" y="69023"/>
                  </a:lnTo>
                  <a:lnTo>
                    <a:pt x="91379" y="67480"/>
                  </a:lnTo>
                  <a:lnTo>
                    <a:pt x="92853" y="65936"/>
                  </a:lnTo>
                  <a:lnTo>
                    <a:pt x="94164" y="64551"/>
                  </a:lnTo>
                  <a:lnTo>
                    <a:pt x="95475" y="63126"/>
                  </a:lnTo>
                  <a:lnTo>
                    <a:pt x="96786" y="61662"/>
                  </a:lnTo>
                  <a:lnTo>
                    <a:pt x="98097" y="60079"/>
                  </a:lnTo>
                  <a:lnTo>
                    <a:pt x="99244" y="58496"/>
                  </a:lnTo>
                  <a:lnTo>
                    <a:pt x="100446" y="56794"/>
                  </a:lnTo>
                  <a:lnTo>
                    <a:pt x="101483" y="55013"/>
                  </a:lnTo>
                  <a:lnTo>
                    <a:pt x="102412" y="53153"/>
                  </a:lnTo>
                  <a:lnTo>
                    <a:pt x="103231" y="51134"/>
                  </a:lnTo>
                  <a:lnTo>
                    <a:pt x="103887" y="48997"/>
                  </a:lnTo>
                  <a:lnTo>
                    <a:pt x="104378" y="46741"/>
                  </a:lnTo>
                  <a:lnTo>
                    <a:pt x="104706" y="44327"/>
                  </a:lnTo>
                  <a:lnTo>
                    <a:pt x="104815" y="41715"/>
                  </a:lnTo>
                  <a:lnTo>
                    <a:pt x="104651" y="38905"/>
                  </a:lnTo>
                  <a:lnTo>
                    <a:pt x="104160" y="36213"/>
                  </a:lnTo>
                  <a:lnTo>
                    <a:pt x="103231" y="33522"/>
                  </a:lnTo>
                  <a:lnTo>
                    <a:pt x="102030" y="30989"/>
                  </a:lnTo>
                  <a:lnTo>
                    <a:pt x="100555" y="28535"/>
                  </a:lnTo>
                  <a:lnTo>
                    <a:pt x="98698" y="26160"/>
                  </a:lnTo>
                  <a:lnTo>
                    <a:pt x="96622" y="23984"/>
                  </a:lnTo>
                  <a:lnTo>
                    <a:pt x="94274" y="21886"/>
                  </a:lnTo>
                  <a:lnTo>
                    <a:pt x="91706" y="19986"/>
                  </a:lnTo>
                  <a:lnTo>
                    <a:pt x="88921" y="18205"/>
                  </a:lnTo>
                  <a:lnTo>
                    <a:pt x="85862" y="16543"/>
                  </a:lnTo>
                  <a:lnTo>
                    <a:pt x="82639" y="15118"/>
                  </a:lnTo>
                  <a:lnTo>
                    <a:pt x="79253" y="13931"/>
                  </a:lnTo>
                  <a:lnTo>
                    <a:pt x="75648" y="12823"/>
                  </a:lnTo>
                  <a:lnTo>
                    <a:pt x="71934" y="12031"/>
                  </a:lnTo>
                  <a:lnTo>
                    <a:pt x="68056" y="11398"/>
                  </a:lnTo>
                  <a:lnTo>
                    <a:pt x="64123" y="11042"/>
                  </a:lnTo>
                  <a:lnTo>
                    <a:pt x="60027" y="10923"/>
                  </a:lnTo>
                  <a:close/>
                  <a:moveTo>
                    <a:pt x="60027" y="0"/>
                  </a:moveTo>
                  <a:lnTo>
                    <a:pt x="64888" y="118"/>
                  </a:lnTo>
                  <a:lnTo>
                    <a:pt x="69749" y="593"/>
                  </a:lnTo>
                  <a:lnTo>
                    <a:pt x="74392" y="1266"/>
                  </a:lnTo>
                  <a:lnTo>
                    <a:pt x="78980" y="2137"/>
                  </a:lnTo>
                  <a:lnTo>
                    <a:pt x="83295" y="3284"/>
                  </a:lnTo>
                  <a:lnTo>
                    <a:pt x="87555" y="4670"/>
                  </a:lnTo>
                  <a:lnTo>
                    <a:pt x="91543" y="6292"/>
                  </a:lnTo>
                  <a:lnTo>
                    <a:pt x="95421" y="8073"/>
                  </a:lnTo>
                  <a:lnTo>
                    <a:pt x="99025" y="10092"/>
                  </a:lnTo>
                  <a:lnTo>
                    <a:pt x="102412" y="12269"/>
                  </a:lnTo>
                  <a:lnTo>
                    <a:pt x="105525" y="14564"/>
                  </a:lnTo>
                  <a:lnTo>
                    <a:pt x="108420" y="17137"/>
                  </a:lnTo>
                  <a:lnTo>
                    <a:pt x="111042" y="19749"/>
                  </a:lnTo>
                  <a:lnTo>
                    <a:pt x="113336" y="22559"/>
                  </a:lnTo>
                  <a:lnTo>
                    <a:pt x="115302" y="25488"/>
                  </a:lnTo>
                  <a:lnTo>
                    <a:pt x="116886" y="28575"/>
                  </a:lnTo>
                  <a:lnTo>
                    <a:pt x="118252" y="31701"/>
                  </a:lnTo>
                  <a:lnTo>
                    <a:pt x="119180" y="34947"/>
                  </a:lnTo>
                  <a:lnTo>
                    <a:pt x="119836" y="38311"/>
                  </a:lnTo>
                  <a:lnTo>
                    <a:pt x="120000" y="41715"/>
                  </a:lnTo>
                  <a:lnTo>
                    <a:pt x="119890" y="44643"/>
                  </a:lnTo>
                  <a:lnTo>
                    <a:pt x="119563" y="47374"/>
                  </a:lnTo>
                  <a:lnTo>
                    <a:pt x="119071" y="49986"/>
                  </a:lnTo>
                  <a:lnTo>
                    <a:pt x="118416" y="52480"/>
                  </a:lnTo>
                  <a:lnTo>
                    <a:pt x="117596" y="54775"/>
                  </a:lnTo>
                  <a:lnTo>
                    <a:pt x="116668" y="56992"/>
                  </a:lnTo>
                  <a:lnTo>
                    <a:pt x="115575" y="59089"/>
                  </a:lnTo>
                  <a:lnTo>
                    <a:pt x="114428" y="61029"/>
                  </a:lnTo>
                  <a:lnTo>
                    <a:pt x="113172" y="62849"/>
                  </a:lnTo>
                  <a:lnTo>
                    <a:pt x="111970" y="64591"/>
                  </a:lnTo>
                  <a:lnTo>
                    <a:pt x="110605" y="66292"/>
                  </a:lnTo>
                  <a:lnTo>
                    <a:pt x="109294" y="67836"/>
                  </a:lnTo>
                  <a:lnTo>
                    <a:pt x="107983" y="69340"/>
                  </a:lnTo>
                  <a:lnTo>
                    <a:pt x="106672" y="70725"/>
                  </a:lnTo>
                  <a:lnTo>
                    <a:pt x="105361" y="72031"/>
                  </a:lnTo>
                  <a:lnTo>
                    <a:pt x="103887" y="73693"/>
                  </a:lnTo>
                  <a:lnTo>
                    <a:pt x="102521" y="75158"/>
                  </a:lnTo>
                  <a:lnTo>
                    <a:pt x="101429" y="76503"/>
                  </a:lnTo>
                  <a:lnTo>
                    <a:pt x="100555" y="77691"/>
                  </a:lnTo>
                  <a:lnTo>
                    <a:pt x="99954" y="78799"/>
                  </a:lnTo>
                  <a:lnTo>
                    <a:pt x="99517" y="79907"/>
                  </a:lnTo>
                  <a:lnTo>
                    <a:pt x="99353" y="80897"/>
                  </a:lnTo>
                  <a:lnTo>
                    <a:pt x="99189" y="82915"/>
                  </a:lnTo>
                  <a:lnTo>
                    <a:pt x="98643" y="84894"/>
                  </a:lnTo>
                  <a:lnTo>
                    <a:pt x="97769" y="86794"/>
                  </a:lnTo>
                  <a:lnTo>
                    <a:pt x="96458" y="88654"/>
                  </a:lnTo>
                  <a:lnTo>
                    <a:pt x="94929" y="90435"/>
                  </a:lnTo>
                  <a:lnTo>
                    <a:pt x="92963" y="92137"/>
                  </a:lnTo>
                  <a:lnTo>
                    <a:pt x="90778" y="93759"/>
                  </a:lnTo>
                  <a:lnTo>
                    <a:pt x="88211" y="95224"/>
                  </a:lnTo>
                  <a:lnTo>
                    <a:pt x="88156" y="96134"/>
                  </a:lnTo>
                  <a:lnTo>
                    <a:pt x="88101" y="97203"/>
                  </a:lnTo>
                  <a:lnTo>
                    <a:pt x="87992" y="98350"/>
                  </a:lnTo>
                  <a:lnTo>
                    <a:pt x="87883" y="99538"/>
                  </a:lnTo>
                  <a:lnTo>
                    <a:pt x="87774" y="100765"/>
                  </a:lnTo>
                  <a:lnTo>
                    <a:pt x="87719" y="101952"/>
                  </a:lnTo>
                  <a:lnTo>
                    <a:pt x="87610" y="103100"/>
                  </a:lnTo>
                  <a:lnTo>
                    <a:pt x="87555" y="104129"/>
                  </a:lnTo>
                  <a:lnTo>
                    <a:pt x="87446" y="105000"/>
                  </a:lnTo>
                  <a:lnTo>
                    <a:pt x="87391" y="105712"/>
                  </a:lnTo>
                  <a:lnTo>
                    <a:pt x="87391" y="106147"/>
                  </a:lnTo>
                  <a:lnTo>
                    <a:pt x="87337" y="106266"/>
                  </a:lnTo>
                  <a:lnTo>
                    <a:pt x="87337" y="106820"/>
                  </a:lnTo>
                  <a:lnTo>
                    <a:pt x="87228" y="107453"/>
                  </a:lnTo>
                  <a:lnTo>
                    <a:pt x="86954" y="108126"/>
                  </a:lnTo>
                  <a:lnTo>
                    <a:pt x="86681" y="108839"/>
                  </a:lnTo>
                  <a:lnTo>
                    <a:pt x="86190" y="109630"/>
                  </a:lnTo>
                  <a:lnTo>
                    <a:pt x="85534" y="110382"/>
                  </a:lnTo>
                  <a:lnTo>
                    <a:pt x="84770" y="111174"/>
                  </a:lnTo>
                  <a:lnTo>
                    <a:pt x="83732" y="112044"/>
                  </a:lnTo>
                  <a:lnTo>
                    <a:pt x="82530" y="112796"/>
                  </a:lnTo>
                  <a:lnTo>
                    <a:pt x="81001" y="113588"/>
                  </a:lnTo>
                  <a:lnTo>
                    <a:pt x="79308" y="114300"/>
                  </a:lnTo>
                  <a:lnTo>
                    <a:pt x="77287" y="115013"/>
                  </a:lnTo>
                  <a:lnTo>
                    <a:pt x="74938" y="115646"/>
                  </a:lnTo>
                  <a:lnTo>
                    <a:pt x="73573" y="116873"/>
                  </a:lnTo>
                  <a:lnTo>
                    <a:pt x="71934" y="118060"/>
                  </a:lnTo>
                  <a:lnTo>
                    <a:pt x="70077" y="119129"/>
                  </a:lnTo>
                  <a:lnTo>
                    <a:pt x="68766" y="119604"/>
                  </a:lnTo>
                  <a:lnTo>
                    <a:pt x="67346" y="119920"/>
                  </a:lnTo>
                  <a:lnTo>
                    <a:pt x="65817" y="120000"/>
                  </a:lnTo>
                  <a:lnTo>
                    <a:pt x="54182" y="120000"/>
                  </a:lnTo>
                  <a:lnTo>
                    <a:pt x="52708" y="119920"/>
                  </a:lnTo>
                  <a:lnTo>
                    <a:pt x="51288" y="119604"/>
                  </a:lnTo>
                  <a:lnTo>
                    <a:pt x="49977" y="119129"/>
                  </a:lnTo>
                  <a:lnTo>
                    <a:pt x="48120" y="118060"/>
                  </a:lnTo>
                  <a:lnTo>
                    <a:pt x="46426" y="116873"/>
                  </a:lnTo>
                  <a:lnTo>
                    <a:pt x="45061" y="115646"/>
                  </a:lnTo>
                  <a:lnTo>
                    <a:pt x="42603" y="114934"/>
                  </a:lnTo>
                  <a:lnTo>
                    <a:pt x="40473" y="114221"/>
                  </a:lnTo>
                  <a:lnTo>
                    <a:pt x="38616" y="113430"/>
                  </a:lnTo>
                  <a:lnTo>
                    <a:pt x="37141" y="112559"/>
                  </a:lnTo>
                  <a:lnTo>
                    <a:pt x="35885" y="111728"/>
                  </a:lnTo>
                  <a:lnTo>
                    <a:pt x="34902" y="110817"/>
                  </a:lnTo>
                  <a:lnTo>
                    <a:pt x="34192" y="109986"/>
                  </a:lnTo>
                  <a:lnTo>
                    <a:pt x="33536" y="109116"/>
                  </a:lnTo>
                  <a:lnTo>
                    <a:pt x="33154" y="108324"/>
                  </a:lnTo>
                  <a:lnTo>
                    <a:pt x="32881" y="107572"/>
                  </a:lnTo>
                  <a:lnTo>
                    <a:pt x="32717" y="106899"/>
                  </a:lnTo>
                  <a:lnTo>
                    <a:pt x="32662" y="106266"/>
                  </a:lnTo>
                  <a:lnTo>
                    <a:pt x="32662" y="106266"/>
                  </a:lnTo>
                  <a:lnTo>
                    <a:pt x="32662" y="106147"/>
                  </a:lnTo>
                  <a:lnTo>
                    <a:pt x="32608" y="105712"/>
                  </a:lnTo>
                  <a:lnTo>
                    <a:pt x="32553" y="105000"/>
                  </a:lnTo>
                  <a:lnTo>
                    <a:pt x="32498" y="104129"/>
                  </a:lnTo>
                  <a:lnTo>
                    <a:pt x="32444" y="103100"/>
                  </a:lnTo>
                  <a:lnTo>
                    <a:pt x="32335" y="101952"/>
                  </a:lnTo>
                  <a:lnTo>
                    <a:pt x="32225" y="100765"/>
                  </a:lnTo>
                  <a:lnTo>
                    <a:pt x="32116" y="99538"/>
                  </a:lnTo>
                  <a:lnTo>
                    <a:pt x="32061" y="98350"/>
                  </a:lnTo>
                  <a:lnTo>
                    <a:pt x="31952" y="97203"/>
                  </a:lnTo>
                  <a:lnTo>
                    <a:pt x="31898" y="96134"/>
                  </a:lnTo>
                  <a:lnTo>
                    <a:pt x="31788" y="95224"/>
                  </a:lnTo>
                  <a:lnTo>
                    <a:pt x="29276" y="93759"/>
                  </a:lnTo>
                  <a:lnTo>
                    <a:pt x="27036" y="92137"/>
                  </a:lnTo>
                  <a:lnTo>
                    <a:pt x="25125" y="90435"/>
                  </a:lnTo>
                  <a:lnTo>
                    <a:pt x="23595" y="88654"/>
                  </a:lnTo>
                  <a:lnTo>
                    <a:pt x="22284" y="86794"/>
                  </a:lnTo>
                  <a:lnTo>
                    <a:pt x="21411" y="84894"/>
                  </a:lnTo>
                  <a:lnTo>
                    <a:pt x="20864" y="82915"/>
                  </a:lnTo>
                  <a:lnTo>
                    <a:pt x="20646" y="80897"/>
                  </a:lnTo>
                  <a:lnTo>
                    <a:pt x="20537" y="79907"/>
                  </a:lnTo>
                  <a:lnTo>
                    <a:pt x="20100" y="78799"/>
                  </a:lnTo>
                  <a:lnTo>
                    <a:pt x="19499" y="77691"/>
                  </a:lnTo>
                  <a:lnTo>
                    <a:pt x="18625" y="76503"/>
                  </a:lnTo>
                  <a:lnTo>
                    <a:pt x="17478" y="75158"/>
                  </a:lnTo>
                  <a:lnTo>
                    <a:pt x="16222" y="73693"/>
                  </a:lnTo>
                  <a:lnTo>
                    <a:pt x="14638" y="72071"/>
                  </a:lnTo>
                  <a:lnTo>
                    <a:pt x="13381" y="70765"/>
                  </a:lnTo>
                  <a:lnTo>
                    <a:pt x="12125" y="69340"/>
                  </a:lnTo>
                  <a:lnTo>
                    <a:pt x="10760" y="67836"/>
                  </a:lnTo>
                  <a:lnTo>
                    <a:pt x="9449" y="66292"/>
                  </a:lnTo>
                  <a:lnTo>
                    <a:pt x="8138" y="64630"/>
                  </a:lnTo>
                  <a:lnTo>
                    <a:pt x="6827" y="62849"/>
                  </a:lnTo>
                  <a:lnTo>
                    <a:pt x="5571" y="61029"/>
                  </a:lnTo>
                  <a:lnTo>
                    <a:pt x="4478" y="59089"/>
                  </a:lnTo>
                  <a:lnTo>
                    <a:pt x="3386" y="56992"/>
                  </a:lnTo>
                  <a:lnTo>
                    <a:pt x="2457" y="54775"/>
                  </a:lnTo>
                  <a:lnTo>
                    <a:pt x="1638" y="52480"/>
                  </a:lnTo>
                  <a:lnTo>
                    <a:pt x="928" y="49986"/>
                  </a:lnTo>
                  <a:lnTo>
                    <a:pt x="436" y="47374"/>
                  </a:lnTo>
                  <a:lnTo>
                    <a:pt x="163" y="44643"/>
                  </a:lnTo>
                  <a:lnTo>
                    <a:pt x="0" y="41715"/>
                  </a:lnTo>
                  <a:lnTo>
                    <a:pt x="218" y="38311"/>
                  </a:lnTo>
                  <a:lnTo>
                    <a:pt x="819" y="34947"/>
                  </a:lnTo>
                  <a:lnTo>
                    <a:pt x="1747" y="31701"/>
                  </a:lnTo>
                  <a:lnTo>
                    <a:pt x="3113" y="28575"/>
                  </a:lnTo>
                  <a:lnTo>
                    <a:pt x="4751" y="25488"/>
                  </a:lnTo>
                  <a:lnTo>
                    <a:pt x="6718" y="22559"/>
                  </a:lnTo>
                  <a:lnTo>
                    <a:pt x="9012" y="19749"/>
                  </a:lnTo>
                  <a:lnTo>
                    <a:pt x="11634" y="17137"/>
                  </a:lnTo>
                  <a:lnTo>
                    <a:pt x="14528" y="14564"/>
                  </a:lnTo>
                  <a:lnTo>
                    <a:pt x="17642" y="12269"/>
                  </a:lnTo>
                  <a:lnTo>
                    <a:pt x="21028" y="10092"/>
                  </a:lnTo>
                  <a:lnTo>
                    <a:pt x="24633" y="8073"/>
                  </a:lnTo>
                  <a:lnTo>
                    <a:pt x="28456" y="6292"/>
                  </a:lnTo>
                  <a:lnTo>
                    <a:pt x="32498" y="4670"/>
                  </a:lnTo>
                  <a:lnTo>
                    <a:pt x="36704" y="3284"/>
                  </a:lnTo>
                  <a:lnTo>
                    <a:pt x="41128" y="2137"/>
                  </a:lnTo>
                  <a:lnTo>
                    <a:pt x="45662" y="1266"/>
                  </a:lnTo>
                  <a:lnTo>
                    <a:pt x="50304" y="593"/>
                  </a:lnTo>
                  <a:lnTo>
                    <a:pt x="55111" y="118"/>
                  </a:lnTo>
                  <a:lnTo>
                    <a:pt x="6002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7" name="Google Shape;207;p19"/>
            <p:cNvSpPr/>
            <p:nvPr/>
          </p:nvSpPr>
          <p:spPr>
            <a:xfrm>
              <a:off x="2525713" y="1574800"/>
              <a:ext cx="31800" cy="79500"/>
            </a:xfrm>
            <a:custGeom>
              <a:avLst/>
              <a:gdLst/>
              <a:ahLst/>
              <a:cxnLst/>
              <a:rect l="l" t="t" r="r" b="b"/>
              <a:pathLst>
                <a:path w="120000" h="120000" extrusionOk="0">
                  <a:moveTo>
                    <a:pt x="60000" y="0"/>
                  </a:moveTo>
                  <a:lnTo>
                    <a:pt x="60000" y="0"/>
                  </a:lnTo>
                  <a:lnTo>
                    <a:pt x="75652" y="1046"/>
                  </a:lnTo>
                  <a:lnTo>
                    <a:pt x="90434" y="3139"/>
                  </a:lnTo>
                  <a:lnTo>
                    <a:pt x="102608" y="7325"/>
                  </a:lnTo>
                  <a:lnTo>
                    <a:pt x="112173" y="11860"/>
                  </a:lnTo>
                  <a:lnTo>
                    <a:pt x="118260" y="17790"/>
                  </a:lnTo>
                  <a:lnTo>
                    <a:pt x="120000" y="24069"/>
                  </a:lnTo>
                  <a:lnTo>
                    <a:pt x="120000" y="95930"/>
                  </a:lnTo>
                  <a:lnTo>
                    <a:pt x="118260" y="102558"/>
                  </a:lnTo>
                  <a:lnTo>
                    <a:pt x="112173" y="108139"/>
                  </a:lnTo>
                  <a:lnTo>
                    <a:pt x="102608" y="113372"/>
                  </a:lnTo>
                  <a:lnTo>
                    <a:pt x="90434" y="116860"/>
                  </a:lnTo>
                  <a:lnTo>
                    <a:pt x="75652" y="119302"/>
                  </a:lnTo>
                  <a:lnTo>
                    <a:pt x="60000" y="120000"/>
                  </a:lnTo>
                  <a:lnTo>
                    <a:pt x="44347" y="119302"/>
                  </a:lnTo>
                  <a:lnTo>
                    <a:pt x="29565" y="116860"/>
                  </a:lnTo>
                  <a:lnTo>
                    <a:pt x="17391" y="113372"/>
                  </a:lnTo>
                  <a:lnTo>
                    <a:pt x="7826" y="108139"/>
                  </a:lnTo>
                  <a:lnTo>
                    <a:pt x="1739" y="102558"/>
                  </a:lnTo>
                  <a:lnTo>
                    <a:pt x="0" y="95930"/>
                  </a:lnTo>
                  <a:lnTo>
                    <a:pt x="0" y="24069"/>
                  </a:lnTo>
                  <a:lnTo>
                    <a:pt x="1739" y="17790"/>
                  </a:lnTo>
                  <a:lnTo>
                    <a:pt x="7826" y="11860"/>
                  </a:lnTo>
                  <a:lnTo>
                    <a:pt x="17391" y="7325"/>
                  </a:lnTo>
                  <a:lnTo>
                    <a:pt x="29565" y="3139"/>
                  </a:lnTo>
                  <a:lnTo>
                    <a:pt x="44347" y="1046"/>
                  </a:lnTo>
                  <a:lnTo>
                    <a:pt x="6000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 name="Google Shape;208;p19"/>
            <p:cNvSpPr/>
            <p:nvPr/>
          </p:nvSpPr>
          <p:spPr>
            <a:xfrm>
              <a:off x="2349500" y="1622425"/>
              <a:ext cx="54000" cy="71400"/>
            </a:xfrm>
            <a:custGeom>
              <a:avLst/>
              <a:gdLst/>
              <a:ahLst/>
              <a:cxnLst/>
              <a:rect l="l" t="t" r="r" b="b"/>
              <a:pathLst>
                <a:path w="120000" h="120000" extrusionOk="0">
                  <a:moveTo>
                    <a:pt x="34074" y="0"/>
                  </a:moveTo>
                  <a:lnTo>
                    <a:pt x="42962" y="757"/>
                  </a:lnTo>
                  <a:lnTo>
                    <a:pt x="50864" y="3406"/>
                  </a:lnTo>
                  <a:lnTo>
                    <a:pt x="58271" y="7570"/>
                  </a:lnTo>
                  <a:lnTo>
                    <a:pt x="63703" y="12870"/>
                  </a:lnTo>
                  <a:lnTo>
                    <a:pt x="115061" y="81009"/>
                  </a:lnTo>
                  <a:lnTo>
                    <a:pt x="118518" y="87066"/>
                  </a:lnTo>
                  <a:lnTo>
                    <a:pt x="120000" y="93880"/>
                  </a:lnTo>
                  <a:lnTo>
                    <a:pt x="118518" y="100315"/>
                  </a:lnTo>
                  <a:lnTo>
                    <a:pt x="115061" y="106750"/>
                  </a:lnTo>
                  <a:lnTo>
                    <a:pt x="110123" y="112429"/>
                  </a:lnTo>
                  <a:lnTo>
                    <a:pt x="103209" y="116593"/>
                  </a:lnTo>
                  <a:lnTo>
                    <a:pt x="94320" y="119242"/>
                  </a:lnTo>
                  <a:lnTo>
                    <a:pt x="85432" y="120000"/>
                  </a:lnTo>
                  <a:lnTo>
                    <a:pt x="76543" y="119242"/>
                  </a:lnTo>
                  <a:lnTo>
                    <a:pt x="68641" y="116593"/>
                  </a:lnTo>
                  <a:lnTo>
                    <a:pt x="61728" y="112429"/>
                  </a:lnTo>
                  <a:lnTo>
                    <a:pt x="55802" y="106750"/>
                  </a:lnTo>
                  <a:lnTo>
                    <a:pt x="4444" y="38990"/>
                  </a:lnTo>
                  <a:lnTo>
                    <a:pt x="987" y="32555"/>
                  </a:lnTo>
                  <a:lnTo>
                    <a:pt x="0" y="25741"/>
                  </a:lnTo>
                  <a:lnTo>
                    <a:pt x="987" y="19305"/>
                  </a:lnTo>
                  <a:lnTo>
                    <a:pt x="4444" y="12870"/>
                  </a:lnTo>
                  <a:lnTo>
                    <a:pt x="9876" y="7949"/>
                  </a:lnTo>
                  <a:lnTo>
                    <a:pt x="16790" y="3785"/>
                  </a:lnTo>
                  <a:lnTo>
                    <a:pt x="25679" y="757"/>
                  </a:lnTo>
                  <a:lnTo>
                    <a:pt x="34074"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9" name="Google Shape;209;p19"/>
            <p:cNvSpPr/>
            <p:nvPr/>
          </p:nvSpPr>
          <p:spPr>
            <a:xfrm>
              <a:off x="2219325" y="1751013"/>
              <a:ext cx="71400" cy="55500"/>
            </a:xfrm>
            <a:custGeom>
              <a:avLst/>
              <a:gdLst/>
              <a:ahLst/>
              <a:cxnLst/>
              <a:rect l="l" t="t" r="r" b="b"/>
              <a:pathLst>
                <a:path w="120000" h="120000" extrusionOk="0">
                  <a:moveTo>
                    <a:pt x="25956" y="0"/>
                  </a:moveTo>
                  <a:lnTo>
                    <a:pt x="32351" y="1493"/>
                  </a:lnTo>
                  <a:lnTo>
                    <a:pt x="39122" y="4481"/>
                  </a:lnTo>
                  <a:lnTo>
                    <a:pt x="107210" y="55767"/>
                  </a:lnTo>
                  <a:lnTo>
                    <a:pt x="112476" y="61742"/>
                  </a:lnTo>
                  <a:lnTo>
                    <a:pt x="116614" y="68713"/>
                  </a:lnTo>
                  <a:lnTo>
                    <a:pt x="118871" y="77178"/>
                  </a:lnTo>
                  <a:lnTo>
                    <a:pt x="120000" y="85643"/>
                  </a:lnTo>
                  <a:lnTo>
                    <a:pt x="118871" y="94605"/>
                  </a:lnTo>
                  <a:lnTo>
                    <a:pt x="116614" y="102572"/>
                  </a:lnTo>
                  <a:lnTo>
                    <a:pt x="112100" y="110041"/>
                  </a:lnTo>
                  <a:lnTo>
                    <a:pt x="106457" y="115518"/>
                  </a:lnTo>
                  <a:lnTo>
                    <a:pt x="100062" y="119004"/>
                  </a:lnTo>
                  <a:lnTo>
                    <a:pt x="93667" y="120000"/>
                  </a:lnTo>
                  <a:lnTo>
                    <a:pt x="86896" y="119004"/>
                  </a:lnTo>
                  <a:lnTo>
                    <a:pt x="80501" y="115020"/>
                  </a:lnTo>
                  <a:lnTo>
                    <a:pt x="12789" y="64232"/>
                  </a:lnTo>
                  <a:lnTo>
                    <a:pt x="7147" y="58755"/>
                  </a:lnTo>
                  <a:lnTo>
                    <a:pt x="3385" y="51286"/>
                  </a:lnTo>
                  <a:lnTo>
                    <a:pt x="752" y="43319"/>
                  </a:lnTo>
                  <a:lnTo>
                    <a:pt x="0" y="34356"/>
                  </a:lnTo>
                  <a:lnTo>
                    <a:pt x="752" y="25394"/>
                  </a:lnTo>
                  <a:lnTo>
                    <a:pt x="3385" y="16929"/>
                  </a:lnTo>
                  <a:lnTo>
                    <a:pt x="7523" y="9958"/>
                  </a:lnTo>
                  <a:lnTo>
                    <a:pt x="13166" y="4481"/>
                  </a:lnTo>
                  <a:lnTo>
                    <a:pt x="19184" y="1493"/>
                  </a:lnTo>
                  <a:lnTo>
                    <a:pt x="25956"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0" name="Google Shape;210;p19"/>
            <p:cNvSpPr/>
            <p:nvPr/>
          </p:nvSpPr>
          <p:spPr>
            <a:xfrm>
              <a:off x="2171700" y="1927225"/>
              <a:ext cx="77700" cy="31800"/>
            </a:xfrm>
            <a:custGeom>
              <a:avLst/>
              <a:gdLst/>
              <a:ahLst/>
              <a:cxnLst/>
              <a:rect l="l" t="t" r="r" b="b"/>
              <a:pathLst>
                <a:path w="120000" h="120000" extrusionOk="0">
                  <a:moveTo>
                    <a:pt x="23861" y="0"/>
                  </a:moveTo>
                  <a:lnTo>
                    <a:pt x="96138" y="0"/>
                  </a:lnTo>
                  <a:lnTo>
                    <a:pt x="102363" y="3453"/>
                  </a:lnTo>
                  <a:lnTo>
                    <a:pt x="108242" y="8633"/>
                  </a:lnTo>
                  <a:lnTo>
                    <a:pt x="113083" y="18129"/>
                  </a:lnTo>
                  <a:lnTo>
                    <a:pt x="116887" y="30215"/>
                  </a:lnTo>
                  <a:lnTo>
                    <a:pt x="119308" y="44028"/>
                  </a:lnTo>
                  <a:lnTo>
                    <a:pt x="120000" y="60431"/>
                  </a:lnTo>
                  <a:lnTo>
                    <a:pt x="119308" y="75971"/>
                  </a:lnTo>
                  <a:lnTo>
                    <a:pt x="116887" y="89784"/>
                  </a:lnTo>
                  <a:lnTo>
                    <a:pt x="113083" y="102733"/>
                  </a:lnTo>
                  <a:lnTo>
                    <a:pt x="108242" y="111366"/>
                  </a:lnTo>
                  <a:lnTo>
                    <a:pt x="102363" y="118273"/>
                  </a:lnTo>
                  <a:lnTo>
                    <a:pt x="96138" y="120000"/>
                  </a:lnTo>
                  <a:lnTo>
                    <a:pt x="23861" y="120000"/>
                  </a:lnTo>
                  <a:lnTo>
                    <a:pt x="17636" y="118273"/>
                  </a:lnTo>
                  <a:lnTo>
                    <a:pt x="12103" y="111366"/>
                  </a:lnTo>
                  <a:lnTo>
                    <a:pt x="6916" y="102733"/>
                  </a:lnTo>
                  <a:lnTo>
                    <a:pt x="3458" y="89784"/>
                  </a:lnTo>
                  <a:lnTo>
                    <a:pt x="691" y="75971"/>
                  </a:lnTo>
                  <a:lnTo>
                    <a:pt x="0" y="60431"/>
                  </a:lnTo>
                  <a:lnTo>
                    <a:pt x="691" y="44028"/>
                  </a:lnTo>
                  <a:lnTo>
                    <a:pt x="3458" y="30215"/>
                  </a:lnTo>
                  <a:lnTo>
                    <a:pt x="6916" y="18129"/>
                  </a:lnTo>
                  <a:lnTo>
                    <a:pt x="12103" y="8633"/>
                  </a:lnTo>
                  <a:lnTo>
                    <a:pt x="17636" y="3453"/>
                  </a:lnTo>
                  <a:lnTo>
                    <a:pt x="23861"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1" name="Google Shape;211;p19"/>
            <p:cNvSpPr/>
            <p:nvPr/>
          </p:nvSpPr>
          <p:spPr>
            <a:xfrm>
              <a:off x="2219325" y="2079625"/>
              <a:ext cx="71400" cy="55500"/>
            </a:xfrm>
            <a:custGeom>
              <a:avLst/>
              <a:gdLst/>
              <a:ahLst/>
              <a:cxnLst/>
              <a:rect l="l" t="t" r="r" b="b"/>
              <a:pathLst>
                <a:path w="120000" h="120000" extrusionOk="0">
                  <a:moveTo>
                    <a:pt x="93667" y="0"/>
                  </a:moveTo>
                  <a:lnTo>
                    <a:pt x="100815" y="1487"/>
                  </a:lnTo>
                  <a:lnTo>
                    <a:pt x="106457" y="4462"/>
                  </a:lnTo>
                  <a:lnTo>
                    <a:pt x="112100" y="9917"/>
                  </a:lnTo>
                  <a:lnTo>
                    <a:pt x="116614" y="17355"/>
                  </a:lnTo>
                  <a:lnTo>
                    <a:pt x="118871" y="25785"/>
                  </a:lnTo>
                  <a:lnTo>
                    <a:pt x="120000" y="34710"/>
                  </a:lnTo>
                  <a:lnTo>
                    <a:pt x="118871" y="42644"/>
                  </a:lnTo>
                  <a:lnTo>
                    <a:pt x="116614" y="51074"/>
                  </a:lnTo>
                  <a:lnTo>
                    <a:pt x="112100" y="58512"/>
                  </a:lnTo>
                  <a:lnTo>
                    <a:pt x="107210" y="63966"/>
                  </a:lnTo>
                  <a:lnTo>
                    <a:pt x="39122" y="115041"/>
                  </a:lnTo>
                  <a:lnTo>
                    <a:pt x="32727" y="118512"/>
                  </a:lnTo>
                  <a:lnTo>
                    <a:pt x="25956" y="120000"/>
                  </a:lnTo>
                  <a:lnTo>
                    <a:pt x="19184" y="118512"/>
                  </a:lnTo>
                  <a:lnTo>
                    <a:pt x="13166" y="115537"/>
                  </a:lnTo>
                  <a:lnTo>
                    <a:pt x="7523" y="110082"/>
                  </a:lnTo>
                  <a:lnTo>
                    <a:pt x="3385" y="102644"/>
                  </a:lnTo>
                  <a:lnTo>
                    <a:pt x="752" y="94214"/>
                  </a:lnTo>
                  <a:lnTo>
                    <a:pt x="0" y="85289"/>
                  </a:lnTo>
                  <a:lnTo>
                    <a:pt x="752" y="76859"/>
                  </a:lnTo>
                  <a:lnTo>
                    <a:pt x="3385" y="68429"/>
                  </a:lnTo>
                  <a:lnTo>
                    <a:pt x="7147" y="61983"/>
                  </a:lnTo>
                  <a:lnTo>
                    <a:pt x="12789" y="56528"/>
                  </a:lnTo>
                  <a:lnTo>
                    <a:pt x="80501" y="4958"/>
                  </a:lnTo>
                  <a:lnTo>
                    <a:pt x="87272" y="991"/>
                  </a:lnTo>
                  <a:lnTo>
                    <a:pt x="936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 name="Google Shape;212;p19"/>
            <p:cNvSpPr/>
            <p:nvPr/>
          </p:nvSpPr>
          <p:spPr>
            <a:xfrm>
              <a:off x="2792413" y="2079625"/>
              <a:ext cx="71400" cy="55500"/>
            </a:xfrm>
            <a:custGeom>
              <a:avLst/>
              <a:gdLst/>
              <a:ahLst/>
              <a:cxnLst/>
              <a:rect l="l" t="t" r="r" b="b"/>
              <a:pathLst>
                <a:path w="120000" h="120000" extrusionOk="0">
                  <a:moveTo>
                    <a:pt x="25956" y="0"/>
                  </a:moveTo>
                  <a:lnTo>
                    <a:pt x="32727" y="991"/>
                  </a:lnTo>
                  <a:lnTo>
                    <a:pt x="39122" y="4958"/>
                  </a:lnTo>
                  <a:lnTo>
                    <a:pt x="107210" y="56528"/>
                  </a:lnTo>
                  <a:lnTo>
                    <a:pt x="112476" y="61983"/>
                  </a:lnTo>
                  <a:lnTo>
                    <a:pt x="116614" y="68429"/>
                  </a:lnTo>
                  <a:lnTo>
                    <a:pt x="118871" y="76859"/>
                  </a:lnTo>
                  <a:lnTo>
                    <a:pt x="120000" y="85289"/>
                  </a:lnTo>
                  <a:lnTo>
                    <a:pt x="118871" y="94214"/>
                  </a:lnTo>
                  <a:lnTo>
                    <a:pt x="116614" y="102644"/>
                  </a:lnTo>
                  <a:lnTo>
                    <a:pt x="112100" y="110082"/>
                  </a:lnTo>
                  <a:lnTo>
                    <a:pt x="106833" y="115537"/>
                  </a:lnTo>
                  <a:lnTo>
                    <a:pt x="100815" y="118512"/>
                  </a:lnTo>
                  <a:lnTo>
                    <a:pt x="94043" y="120000"/>
                  </a:lnTo>
                  <a:lnTo>
                    <a:pt x="86896" y="118512"/>
                  </a:lnTo>
                  <a:lnTo>
                    <a:pt x="80501" y="115041"/>
                  </a:lnTo>
                  <a:lnTo>
                    <a:pt x="12789" y="63966"/>
                  </a:lnTo>
                  <a:lnTo>
                    <a:pt x="7523" y="58512"/>
                  </a:lnTo>
                  <a:lnTo>
                    <a:pt x="3385" y="51074"/>
                  </a:lnTo>
                  <a:lnTo>
                    <a:pt x="752" y="42644"/>
                  </a:lnTo>
                  <a:lnTo>
                    <a:pt x="0" y="34710"/>
                  </a:lnTo>
                  <a:lnTo>
                    <a:pt x="752" y="25785"/>
                  </a:lnTo>
                  <a:lnTo>
                    <a:pt x="3385" y="17355"/>
                  </a:lnTo>
                  <a:lnTo>
                    <a:pt x="7523" y="9917"/>
                  </a:lnTo>
                  <a:lnTo>
                    <a:pt x="13166" y="4462"/>
                  </a:lnTo>
                  <a:lnTo>
                    <a:pt x="19184" y="1487"/>
                  </a:lnTo>
                  <a:lnTo>
                    <a:pt x="25956"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 name="Google Shape;213;p19"/>
            <p:cNvSpPr/>
            <p:nvPr/>
          </p:nvSpPr>
          <p:spPr>
            <a:xfrm>
              <a:off x="2833688" y="1927225"/>
              <a:ext cx="77700" cy="31800"/>
            </a:xfrm>
            <a:custGeom>
              <a:avLst/>
              <a:gdLst/>
              <a:ahLst/>
              <a:cxnLst/>
              <a:rect l="l" t="t" r="r" b="b"/>
              <a:pathLst>
                <a:path w="120000" h="120000" extrusionOk="0">
                  <a:moveTo>
                    <a:pt x="24137" y="0"/>
                  </a:moveTo>
                  <a:lnTo>
                    <a:pt x="95862" y="0"/>
                  </a:lnTo>
                  <a:lnTo>
                    <a:pt x="102413" y="3453"/>
                  </a:lnTo>
                  <a:lnTo>
                    <a:pt x="108275" y="8633"/>
                  </a:lnTo>
                  <a:lnTo>
                    <a:pt x="112758" y="18129"/>
                  </a:lnTo>
                  <a:lnTo>
                    <a:pt x="116206" y="30215"/>
                  </a:lnTo>
                  <a:lnTo>
                    <a:pt x="118965" y="44028"/>
                  </a:lnTo>
                  <a:lnTo>
                    <a:pt x="120000" y="60431"/>
                  </a:lnTo>
                  <a:lnTo>
                    <a:pt x="118965" y="75971"/>
                  </a:lnTo>
                  <a:lnTo>
                    <a:pt x="116206" y="89784"/>
                  </a:lnTo>
                  <a:lnTo>
                    <a:pt x="112758" y="102733"/>
                  </a:lnTo>
                  <a:lnTo>
                    <a:pt x="108275" y="111366"/>
                  </a:lnTo>
                  <a:lnTo>
                    <a:pt x="102413" y="118273"/>
                  </a:lnTo>
                  <a:lnTo>
                    <a:pt x="95862" y="120000"/>
                  </a:lnTo>
                  <a:lnTo>
                    <a:pt x="24137" y="120000"/>
                  </a:lnTo>
                  <a:lnTo>
                    <a:pt x="17931" y="118273"/>
                  </a:lnTo>
                  <a:lnTo>
                    <a:pt x="11724" y="111366"/>
                  </a:lnTo>
                  <a:lnTo>
                    <a:pt x="7241" y="102733"/>
                  </a:lnTo>
                  <a:lnTo>
                    <a:pt x="3448" y="89784"/>
                  </a:lnTo>
                  <a:lnTo>
                    <a:pt x="1034" y="75971"/>
                  </a:lnTo>
                  <a:lnTo>
                    <a:pt x="0" y="60431"/>
                  </a:lnTo>
                  <a:lnTo>
                    <a:pt x="1034" y="44028"/>
                  </a:lnTo>
                  <a:lnTo>
                    <a:pt x="3448" y="30215"/>
                  </a:lnTo>
                  <a:lnTo>
                    <a:pt x="7241" y="18129"/>
                  </a:lnTo>
                  <a:lnTo>
                    <a:pt x="11724" y="8633"/>
                  </a:lnTo>
                  <a:lnTo>
                    <a:pt x="17931" y="3453"/>
                  </a:lnTo>
                  <a:lnTo>
                    <a:pt x="2413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4" name="Google Shape;214;p19"/>
            <p:cNvSpPr/>
            <p:nvPr/>
          </p:nvSpPr>
          <p:spPr>
            <a:xfrm>
              <a:off x="2792413" y="1751013"/>
              <a:ext cx="71400" cy="55500"/>
            </a:xfrm>
            <a:custGeom>
              <a:avLst/>
              <a:gdLst/>
              <a:ahLst/>
              <a:cxnLst/>
              <a:rect l="l" t="t" r="r" b="b"/>
              <a:pathLst>
                <a:path w="120000" h="120000" extrusionOk="0">
                  <a:moveTo>
                    <a:pt x="94043" y="0"/>
                  </a:moveTo>
                  <a:lnTo>
                    <a:pt x="100815" y="1493"/>
                  </a:lnTo>
                  <a:lnTo>
                    <a:pt x="106833" y="4481"/>
                  </a:lnTo>
                  <a:lnTo>
                    <a:pt x="112100" y="9958"/>
                  </a:lnTo>
                  <a:lnTo>
                    <a:pt x="116614" y="16929"/>
                  </a:lnTo>
                  <a:lnTo>
                    <a:pt x="118871" y="25394"/>
                  </a:lnTo>
                  <a:lnTo>
                    <a:pt x="120000" y="34356"/>
                  </a:lnTo>
                  <a:lnTo>
                    <a:pt x="118871" y="43319"/>
                  </a:lnTo>
                  <a:lnTo>
                    <a:pt x="116614" y="51286"/>
                  </a:lnTo>
                  <a:lnTo>
                    <a:pt x="112476" y="58755"/>
                  </a:lnTo>
                  <a:lnTo>
                    <a:pt x="107210" y="64232"/>
                  </a:lnTo>
                  <a:lnTo>
                    <a:pt x="39122" y="115020"/>
                  </a:lnTo>
                  <a:lnTo>
                    <a:pt x="32727" y="119004"/>
                  </a:lnTo>
                  <a:lnTo>
                    <a:pt x="25956" y="120000"/>
                  </a:lnTo>
                  <a:lnTo>
                    <a:pt x="19561" y="119004"/>
                  </a:lnTo>
                  <a:lnTo>
                    <a:pt x="13166" y="115518"/>
                  </a:lnTo>
                  <a:lnTo>
                    <a:pt x="7523" y="110041"/>
                  </a:lnTo>
                  <a:lnTo>
                    <a:pt x="3385" y="102572"/>
                  </a:lnTo>
                  <a:lnTo>
                    <a:pt x="752" y="94605"/>
                  </a:lnTo>
                  <a:lnTo>
                    <a:pt x="0" y="85643"/>
                  </a:lnTo>
                  <a:lnTo>
                    <a:pt x="752" y="77178"/>
                  </a:lnTo>
                  <a:lnTo>
                    <a:pt x="3385" y="68713"/>
                  </a:lnTo>
                  <a:lnTo>
                    <a:pt x="7523" y="61742"/>
                  </a:lnTo>
                  <a:lnTo>
                    <a:pt x="12789" y="55767"/>
                  </a:lnTo>
                  <a:lnTo>
                    <a:pt x="80501" y="4481"/>
                  </a:lnTo>
                  <a:lnTo>
                    <a:pt x="87648" y="1493"/>
                  </a:lnTo>
                  <a:lnTo>
                    <a:pt x="94043"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5" name="Google Shape;215;p19"/>
            <p:cNvSpPr/>
            <p:nvPr/>
          </p:nvSpPr>
          <p:spPr>
            <a:xfrm>
              <a:off x="2679700" y="1622425"/>
              <a:ext cx="55500" cy="71400"/>
            </a:xfrm>
            <a:custGeom>
              <a:avLst/>
              <a:gdLst/>
              <a:ahLst/>
              <a:cxnLst/>
              <a:rect l="l" t="t" r="r" b="b"/>
              <a:pathLst>
                <a:path w="120000" h="120000" extrusionOk="0">
                  <a:moveTo>
                    <a:pt x="84938" y="0"/>
                  </a:moveTo>
                  <a:lnTo>
                    <a:pt x="94320" y="759"/>
                  </a:lnTo>
                  <a:lnTo>
                    <a:pt x="102716" y="3797"/>
                  </a:lnTo>
                  <a:lnTo>
                    <a:pt x="109629" y="7974"/>
                  </a:lnTo>
                  <a:lnTo>
                    <a:pt x="115555" y="12911"/>
                  </a:lnTo>
                  <a:lnTo>
                    <a:pt x="119012" y="19367"/>
                  </a:lnTo>
                  <a:lnTo>
                    <a:pt x="120000" y="25822"/>
                  </a:lnTo>
                  <a:lnTo>
                    <a:pt x="119012" y="32658"/>
                  </a:lnTo>
                  <a:lnTo>
                    <a:pt x="115555" y="39113"/>
                  </a:lnTo>
                  <a:lnTo>
                    <a:pt x="63703" y="107088"/>
                  </a:lnTo>
                  <a:lnTo>
                    <a:pt x="58271" y="112784"/>
                  </a:lnTo>
                  <a:lnTo>
                    <a:pt x="50864" y="116962"/>
                  </a:lnTo>
                  <a:lnTo>
                    <a:pt x="42962" y="119240"/>
                  </a:lnTo>
                  <a:lnTo>
                    <a:pt x="34074" y="120000"/>
                  </a:lnTo>
                  <a:lnTo>
                    <a:pt x="25679" y="119240"/>
                  </a:lnTo>
                  <a:lnTo>
                    <a:pt x="17283" y="116582"/>
                  </a:lnTo>
                  <a:lnTo>
                    <a:pt x="9382" y="112405"/>
                  </a:lnTo>
                  <a:lnTo>
                    <a:pt x="4444" y="107088"/>
                  </a:lnTo>
                  <a:lnTo>
                    <a:pt x="987" y="100632"/>
                  </a:lnTo>
                  <a:lnTo>
                    <a:pt x="0" y="94177"/>
                  </a:lnTo>
                  <a:lnTo>
                    <a:pt x="987" y="87341"/>
                  </a:lnTo>
                  <a:lnTo>
                    <a:pt x="4444" y="81265"/>
                  </a:lnTo>
                  <a:lnTo>
                    <a:pt x="55802" y="12911"/>
                  </a:lnTo>
                  <a:lnTo>
                    <a:pt x="61728" y="7594"/>
                  </a:lnTo>
                  <a:lnTo>
                    <a:pt x="69135" y="3417"/>
                  </a:lnTo>
                  <a:lnTo>
                    <a:pt x="76543" y="759"/>
                  </a:lnTo>
                  <a:lnTo>
                    <a:pt x="84938"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6" name="Google Shape;216;p19"/>
            <p:cNvSpPr/>
            <p:nvPr/>
          </p:nvSpPr>
          <p:spPr>
            <a:xfrm>
              <a:off x="2503488" y="1811338"/>
              <a:ext cx="76200" cy="243000"/>
            </a:xfrm>
            <a:custGeom>
              <a:avLst/>
              <a:gdLst/>
              <a:ahLst/>
              <a:cxnLst/>
              <a:rect l="l" t="t" r="r" b="b"/>
              <a:pathLst>
                <a:path w="120000" h="120000" extrusionOk="0">
                  <a:moveTo>
                    <a:pt x="60000" y="0"/>
                  </a:moveTo>
                  <a:lnTo>
                    <a:pt x="72215" y="223"/>
                  </a:lnTo>
                  <a:lnTo>
                    <a:pt x="82634" y="894"/>
                  </a:lnTo>
                  <a:lnTo>
                    <a:pt x="92694" y="2013"/>
                  </a:lnTo>
                  <a:lnTo>
                    <a:pt x="100598" y="3690"/>
                  </a:lnTo>
                  <a:lnTo>
                    <a:pt x="107784" y="5703"/>
                  </a:lnTo>
                  <a:lnTo>
                    <a:pt x="112814" y="8052"/>
                  </a:lnTo>
                  <a:lnTo>
                    <a:pt x="117125" y="10959"/>
                  </a:lnTo>
                  <a:lnTo>
                    <a:pt x="118922" y="14315"/>
                  </a:lnTo>
                  <a:lnTo>
                    <a:pt x="120000" y="18117"/>
                  </a:lnTo>
                  <a:lnTo>
                    <a:pt x="120000" y="45405"/>
                  </a:lnTo>
                  <a:lnTo>
                    <a:pt x="119281" y="48984"/>
                  </a:lnTo>
                  <a:lnTo>
                    <a:pt x="118203" y="52674"/>
                  </a:lnTo>
                  <a:lnTo>
                    <a:pt x="117125" y="56477"/>
                  </a:lnTo>
                  <a:lnTo>
                    <a:pt x="93413" y="111388"/>
                  </a:lnTo>
                  <a:lnTo>
                    <a:pt x="91616" y="113960"/>
                  </a:lnTo>
                  <a:lnTo>
                    <a:pt x="88742" y="116197"/>
                  </a:lnTo>
                  <a:lnTo>
                    <a:pt x="85149" y="117651"/>
                  </a:lnTo>
                  <a:lnTo>
                    <a:pt x="80479" y="118769"/>
                  </a:lnTo>
                  <a:lnTo>
                    <a:pt x="74730" y="119552"/>
                  </a:lnTo>
                  <a:lnTo>
                    <a:pt x="67544" y="119888"/>
                  </a:lnTo>
                  <a:lnTo>
                    <a:pt x="60000" y="120000"/>
                  </a:lnTo>
                  <a:lnTo>
                    <a:pt x="52095" y="119888"/>
                  </a:lnTo>
                  <a:lnTo>
                    <a:pt x="45269" y="119552"/>
                  </a:lnTo>
                  <a:lnTo>
                    <a:pt x="39520" y="118769"/>
                  </a:lnTo>
                  <a:lnTo>
                    <a:pt x="34491" y="117651"/>
                  </a:lnTo>
                  <a:lnTo>
                    <a:pt x="30898" y="116197"/>
                  </a:lnTo>
                  <a:lnTo>
                    <a:pt x="28023" y="113960"/>
                  </a:lnTo>
                  <a:lnTo>
                    <a:pt x="26586" y="111388"/>
                  </a:lnTo>
                  <a:lnTo>
                    <a:pt x="2874" y="56477"/>
                  </a:lnTo>
                  <a:lnTo>
                    <a:pt x="1796" y="52674"/>
                  </a:lnTo>
                  <a:lnTo>
                    <a:pt x="359" y="48984"/>
                  </a:lnTo>
                  <a:lnTo>
                    <a:pt x="0" y="45405"/>
                  </a:lnTo>
                  <a:lnTo>
                    <a:pt x="0" y="18117"/>
                  </a:lnTo>
                  <a:lnTo>
                    <a:pt x="718" y="14315"/>
                  </a:lnTo>
                  <a:lnTo>
                    <a:pt x="2874" y="10959"/>
                  </a:lnTo>
                  <a:lnTo>
                    <a:pt x="6826" y="8052"/>
                  </a:lnTo>
                  <a:lnTo>
                    <a:pt x="12215" y="5703"/>
                  </a:lnTo>
                  <a:lnTo>
                    <a:pt x="19041" y="3690"/>
                  </a:lnTo>
                  <a:lnTo>
                    <a:pt x="27305" y="2013"/>
                  </a:lnTo>
                  <a:lnTo>
                    <a:pt x="37005" y="894"/>
                  </a:lnTo>
                  <a:lnTo>
                    <a:pt x="47784" y="223"/>
                  </a:lnTo>
                  <a:lnTo>
                    <a:pt x="6000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7" name="Google Shape;217;p19"/>
            <p:cNvSpPr/>
            <p:nvPr/>
          </p:nvSpPr>
          <p:spPr>
            <a:xfrm>
              <a:off x="2501900" y="2085975"/>
              <a:ext cx="79500" cy="77700"/>
            </a:xfrm>
            <a:custGeom>
              <a:avLst/>
              <a:gdLst/>
              <a:ahLst/>
              <a:cxnLst/>
              <a:rect l="l" t="t" r="r" b="b"/>
              <a:pathLst>
                <a:path w="120000" h="120000" extrusionOk="0">
                  <a:moveTo>
                    <a:pt x="60172" y="0"/>
                  </a:moveTo>
                  <a:lnTo>
                    <a:pt x="72276" y="1395"/>
                  </a:lnTo>
                  <a:lnTo>
                    <a:pt x="83342" y="4883"/>
                  </a:lnTo>
                  <a:lnTo>
                    <a:pt x="93371" y="10465"/>
                  </a:lnTo>
                  <a:lnTo>
                    <a:pt x="102363" y="17441"/>
                  </a:lnTo>
                  <a:lnTo>
                    <a:pt x="109971" y="26511"/>
                  </a:lnTo>
                  <a:lnTo>
                    <a:pt x="115504" y="36976"/>
                  </a:lnTo>
                  <a:lnTo>
                    <a:pt x="118962" y="48139"/>
                  </a:lnTo>
                  <a:lnTo>
                    <a:pt x="120000" y="60000"/>
                  </a:lnTo>
                  <a:lnTo>
                    <a:pt x="118962" y="72209"/>
                  </a:lnTo>
                  <a:lnTo>
                    <a:pt x="115504" y="83720"/>
                  </a:lnTo>
                  <a:lnTo>
                    <a:pt x="109971" y="93837"/>
                  </a:lnTo>
                  <a:lnTo>
                    <a:pt x="102363" y="102558"/>
                  </a:lnTo>
                  <a:lnTo>
                    <a:pt x="93371" y="109883"/>
                  </a:lnTo>
                  <a:lnTo>
                    <a:pt x="83342" y="115465"/>
                  </a:lnTo>
                  <a:lnTo>
                    <a:pt x="72276" y="118953"/>
                  </a:lnTo>
                  <a:lnTo>
                    <a:pt x="60172" y="120000"/>
                  </a:lnTo>
                  <a:lnTo>
                    <a:pt x="48069" y="118953"/>
                  </a:lnTo>
                  <a:lnTo>
                    <a:pt x="37002" y="115465"/>
                  </a:lnTo>
                  <a:lnTo>
                    <a:pt x="26628" y="109883"/>
                  </a:lnTo>
                  <a:lnTo>
                    <a:pt x="17636" y="102558"/>
                  </a:lnTo>
                  <a:lnTo>
                    <a:pt x="10374" y="93837"/>
                  </a:lnTo>
                  <a:lnTo>
                    <a:pt x="4841" y="83720"/>
                  </a:lnTo>
                  <a:lnTo>
                    <a:pt x="1383" y="72209"/>
                  </a:lnTo>
                  <a:lnTo>
                    <a:pt x="0" y="60000"/>
                  </a:lnTo>
                  <a:lnTo>
                    <a:pt x="1383" y="48139"/>
                  </a:lnTo>
                  <a:lnTo>
                    <a:pt x="4841" y="36976"/>
                  </a:lnTo>
                  <a:lnTo>
                    <a:pt x="10374" y="26511"/>
                  </a:lnTo>
                  <a:lnTo>
                    <a:pt x="17636" y="17441"/>
                  </a:lnTo>
                  <a:lnTo>
                    <a:pt x="26628" y="10465"/>
                  </a:lnTo>
                  <a:lnTo>
                    <a:pt x="37002" y="4883"/>
                  </a:lnTo>
                  <a:lnTo>
                    <a:pt x="48069" y="1395"/>
                  </a:lnTo>
                  <a:lnTo>
                    <a:pt x="6017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18" name="Google Shape;218;p19"/>
          <p:cNvGrpSpPr/>
          <p:nvPr/>
        </p:nvGrpSpPr>
        <p:grpSpPr>
          <a:xfrm>
            <a:off x="6175065" y="2507592"/>
            <a:ext cx="441407" cy="439907"/>
            <a:chOff x="4575175" y="3521076"/>
            <a:chExt cx="479425" cy="477900"/>
          </a:xfrm>
        </p:grpSpPr>
        <p:sp>
          <p:nvSpPr>
            <p:cNvPr id="219" name="Google Shape;219;p19"/>
            <p:cNvSpPr/>
            <p:nvPr/>
          </p:nvSpPr>
          <p:spPr>
            <a:xfrm>
              <a:off x="4657725" y="3606801"/>
              <a:ext cx="206400" cy="42900"/>
            </a:xfrm>
            <a:custGeom>
              <a:avLst/>
              <a:gdLst/>
              <a:ahLst/>
              <a:cxnLst/>
              <a:rect l="l" t="t" r="r" b="b"/>
              <a:pathLst>
                <a:path w="120000" h="120000" extrusionOk="0">
                  <a:moveTo>
                    <a:pt x="12600" y="0"/>
                  </a:moveTo>
                  <a:lnTo>
                    <a:pt x="107399" y="0"/>
                  </a:lnTo>
                  <a:lnTo>
                    <a:pt x="109986" y="1192"/>
                  </a:lnTo>
                  <a:lnTo>
                    <a:pt x="112322" y="4768"/>
                  </a:lnTo>
                  <a:lnTo>
                    <a:pt x="114492" y="10331"/>
                  </a:lnTo>
                  <a:lnTo>
                    <a:pt x="116328" y="17880"/>
                  </a:lnTo>
                  <a:lnTo>
                    <a:pt x="117913" y="26622"/>
                  </a:lnTo>
                  <a:lnTo>
                    <a:pt x="118998" y="36953"/>
                  </a:lnTo>
                  <a:lnTo>
                    <a:pt x="119749" y="48079"/>
                  </a:lnTo>
                  <a:lnTo>
                    <a:pt x="120000" y="60000"/>
                  </a:lnTo>
                  <a:lnTo>
                    <a:pt x="119749" y="71920"/>
                  </a:lnTo>
                  <a:lnTo>
                    <a:pt x="118998" y="83046"/>
                  </a:lnTo>
                  <a:lnTo>
                    <a:pt x="117913" y="93377"/>
                  </a:lnTo>
                  <a:lnTo>
                    <a:pt x="116328" y="102119"/>
                  </a:lnTo>
                  <a:lnTo>
                    <a:pt x="114492" y="109668"/>
                  </a:lnTo>
                  <a:lnTo>
                    <a:pt x="112322" y="114834"/>
                  </a:lnTo>
                  <a:lnTo>
                    <a:pt x="109986" y="118410"/>
                  </a:lnTo>
                  <a:lnTo>
                    <a:pt x="107399" y="120000"/>
                  </a:lnTo>
                  <a:lnTo>
                    <a:pt x="12600" y="120000"/>
                  </a:lnTo>
                  <a:lnTo>
                    <a:pt x="10097" y="118410"/>
                  </a:lnTo>
                  <a:lnTo>
                    <a:pt x="7760" y="114834"/>
                  </a:lnTo>
                  <a:lnTo>
                    <a:pt x="5507" y="109668"/>
                  </a:lnTo>
                  <a:lnTo>
                    <a:pt x="3671" y="102119"/>
                  </a:lnTo>
                  <a:lnTo>
                    <a:pt x="2169" y="93377"/>
                  </a:lnTo>
                  <a:lnTo>
                    <a:pt x="1001" y="83046"/>
                  </a:lnTo>
                  <a:lnTo>
                    <a:pt x="333" y="71920"/>
                  </a:lnTo>
                  <a:lnTo>
                    <a:pt x="0" y="60000"/>
                  </a:lnTo>
                  <a:lnTo>
                    <a:pt x="333" y="48079"/>
                  </a:lnTo>
                  <a:lnTo>
                    <a:pt x="1001" y="36953"/>
                  </a:lnTo>
                  <a:lnTo>
                    <a:pt x="2169" y="26622"/>
                  </a:lnTo>
                  <a:lnTo>
                    <a:pt x="3671" y="17880"/>
                  </a:lnTo>
                  <a:lnTo>
                    <a:pt x="5507" y="10331"/>
                  </a:lnTo>
                  <a:lnTo>
                    <a:pt x="7760" y="4768"/>
                  </a:lnTo>
                  <a:lnTo>
                    <a:pt x="10097" y="1192"/>
                  </a:lnTo>
                  <a:lnTo>
                    <a:pt x="1260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 name="Google Shape;220;p19"/>
            <p:cNvSpPr/>
            <p:nvPr/>
          </p:nvSpPr>
          <p:spPr>
            <a:xfrm>
              <a:off x="4657725" y="3687763"/>
              <a:ext cx="206400" cy="42900"/>
            </a:xfrm>
            <a:custGeom>
              <a:avLst/>
              <a:gdLst/>
              <a:ahLst/>
              <a:cxnLst/>
              <a:rect l="l" t="t" r="r" b="b"/>
              <a:pathLst>
                <a:path w="120000" h="120000" extrusionOk="0">
                  <a:moveTo>
                    <a:pt x="12600" y="0"/>
                  </a:moveTo>
                  <a:lnTo>
                    <a:pt x="107399" y="0"/>
                  </a:lnTo>
                  <a:lnTo>
                    <a:pt x="109986" y="1196"/>
                  </a:lnTo>
                  <a:lnTo>
                    <a:pt x="112322" y="4784"/>
                  </a:lnTo>
                  <a:lnTo>
                    <a:pt x="114492" y="10365"/>
                  </a:lnTo>
                  <a:lnTo>
                    <a:pt x="116328" y="17541"/>
                  </a:lnTo>
                  <a:lnTo>
                    <a:pt x="117913" y="26312"/>
                  </a:lnTo>
                  <a:lnTo>
                    <a:pt x="118998" y="36677"/>
                  </a:lnTo>
                  <a:lnTo>
                    <a:pt x="119749" y="47840"/>
                  </a:lnTo>
                  <a:lnTo>
                    <a:pt x="120000" y="59800"/>
                  </a:lnTo>
                  <a:lnTo>
                    <a:pt x="119749" y="72159"/>
                  </a:lnTo>
                  <a:lnTo>
                    <a:pt x="118998" y="83720"/>
                  </a:lnTo>
                  <a:lnTo>
                    <a:pt x="117913" y="93687"/>
                  </a:lnTo>
                  <a:lnTo>
                    <a:pt x="116328" y="102857"/>
                  </a:lnTo>
                  <a:lnTo>
                    <a:pt x="114492" y="109634"/>
                  </a:lnTo>
                  <a:lnTo>
                    <a:pt x="112322" y="115614"/>
                  </a:lnTo>
                  <a:lnTo>
                    <a:pt x="109986" y="118803"/>
                  </a:lnTo>
                  <a:lnTo>
                    <a:pt x="107399" y="120000"/>
                  </a:lnTo>
                  <a:lnTo>
                    <a:pt x="12600" y="120000"/>
                  </a:lnTo>
                  <a:lnTo>
                    <a:pt x="10097" y="118803"/>
                  </a:lnTo>
                  <a:lnTo>
                    <a:pt x="7760" y="115614"/>
                  </a:lnTo>
                  <a:lnTo>
                    <a:pt x="5507" y="109634"/>
                  </a:lnTo>
                  <a:lnTo>
                    <a:pt x="3671" y="102857"/>
                  </a:lnTo>
                  <a:lnTo>
                    <a:pt x="2169" y="93687"/>
                  </a:lnTo>
                  <a:lnTo>
                    <a:pt x="1001" y="83720"/>
                  </a:lnTo>
                  <a:lnTo>
                    <a:pt x="333" y="72159"/>
                  </a:lnTo>
                  <a:lnTo>
                    <a:pt x="0" y="59800"/>
                  </a:lnTo>
                  <a:lnTo>
                    <a:pt x="333" y="47840"/>
                  </a:lnTo>
                  <a:lnTo>
                    <a:pt x="1001" y="36677"/>
                  </a:lnTo>
                  <a:lnTo>
                    <a:pt x="2169" y="26312"/>
                  </a:lnTo>
                  <a:lnTo>
                    <a:pt x="3671" y="17541"/>
                  </a:lnTo>
                  <a:lnTo>
                    <a:pt x="5507" y="10365"/>
                  </a:lnTo>
                  <a:lnTo>
                    <a:pt x="7760" y="4784"/>
                  </a:lnTo>
                  <a:lnTo>
                    <a:pt x="10097" y="1196"/>
                  </a:lnTo>
                  <a:lnTo>
                    <a:pt x="1260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1" name="Google Shape;221;p19"/>
            <p:cNvSpPr/>
            <p:nvPr/>
          </p:nvSpPr>
          <p:spPr>
            <a:xfrm>
              <a:off x="4657725" y="3768726"/>
              <a:ext cx="125400" cy="44400"/>
            </a:xfrm>
            <a:custGeom>
              <a:avLst/>
              <a:gdLst/>
              <a:ahLst/>
              <a:cxnLst/>
              <a:rect l="l" t="t" r="r" b="b"/>
              <a:pathLst>
                <a:path w="120000" h="120000" extrusionOk="0">
                  <a:moveTo>
                    <a:pt x="20827" y="0"/>
                  </a:moveTo>
                  <a:lnTo>
                    <a:pt x="99310" y="0"/>
                  </a:lnTo>
                  <a:lnTo>
                    <a:pt x="103448" y="1594"/>
                  </a:lnTo>
                  <a:lnTo>
                    <a:pt x="107310" y="4784"/>
                  </a:lnTo>
                  <a:lnTo>
                    <a:pt x="111034" y="10365"/>
                  </a:lnTo>
                  <a:lnTo>
                    <a:pt x="114068" y="17541"/>
                  </a:lnTo>
                  <a:lnTo>
                    <a:pt x="116551" y="26710"/>
                  </a:lnTo>
                  <a:lnTo>
                    <a:pt x="118482" y="36677"/>
                  </a:lnTo>
                  <a:lnTo>
                    <a:pt x="119586" y="47840"/>
                  </a:lnTo>
                  <a:lnTo>
                    <a:pt x="120000" y="60199"/>
                  </a:lnTo>
                  <a:lnTo>
                    <a:pt x="119586" y="72159"/>
                  </a:lnTo>
                  <a:lnTo>
                    <a:pt x="118482" y="83322"/>
                  </a:lnTo>
                  <a:lnTo>
                    <a:pt x="116551" y="93289"/>
                  </a:lnTo>
                  <a:lnTo>
                    <a:pt x="114068" y="102458"/>
                  </a:lnTo>
                  <a:lnTo>
                    <a:pt x="111034" y="109634"/>
                  </a:lnTo>
                  <a:lnTo>
                    <a:pt x="107310" y="115614"/>
                  </a:lnTo>
                  <a:lnTo>
                    <a:pt x="103448" y="118803"/>
                  </a:lnTo>
                  <a:lnTo>
                    <a:pt x="99310" y="120000"/>
                  </a:lnTo>
                  <a:lnTo>
                    <a:pt x="20827" y="120000"/>
                  </a:lnTo>
                  <a:lnTo>
                    <a:pt x="16689" y="118803"/>
                  </a:lnTo>
                  <a:lnTo>
                    <a:pt x="12827" y="115614"/>
                  </a:lnTo>
                  <a:lnTo>
                    <a:pt x="9103" y="109634"/>
                  </a:lnTo>
                  <a:lnTo>
                    <a:pt x="6068" y="102458"/>
                  </a:lnTo>
                  <a:lnTo>
                    <a:pt x="3586" y="93289"/>
                  </a:lnTo>
                  <a:lnTo>
                    <a:pt x="1655" y="83322"/>
                  </a:lnTo>
                  <a:lnTo>
                    <a:pt x="551" y="72159"/>
                  </a:lnTo>
                  <a:lnTo>
                    <a:pt x="0" y="60199"/>
                  </a:lnTo>
                  <a:lnTo>
                    <a:pt x="551" y="47840"/>
                  </a:lnTo>
                  <a:lnTo>
                    <a:pt x="1655" y="36677"/>
                  </a:lnTo>
                  <a:lnTo>
                    <a:pt x="3586" y="26710"/>
                  </a:lnTo>
                  <a:lnTo>
                    <a:pt x="6068" y="17541"/>
                  </a:lnTo>
                  <a:lnTo>
                    <a:pt x="9103" y="10365"/>
                  </a:lnTo>
                  <a:lnTo>
                    <a:pt x="12827" y="4784"/>
                  </a:lnTo>
                  <a:lnTo>
                    <a:pt x="16689" y="1594"/>
                  </a:lnTo>
                  <a:lnTo>
                    <a:pt x="2082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2" name="Google Shape;222;p19"/>
            <p:cNvSpPr/>
            <p:nvPr/>
          </p:nvSpPr>
          <p:spPr>
            <a:xfrm>
              <a:off x="4575175" y="3521076"/>
              <a:ext cx="371400" cy="477900"/>
            </a:xfrm>
            <a:custGeom>
              <a:avLst/>
              <a:gdLst/>
              <a:ahLst/>
              <a:cxnLst/>
              <a:rect l="l" t="t" r="r" b="b"/>
              <a:pathLst>
                <a:path w="120000" h="120000" extrusionOk="0">
                  <a:moveTo>
                    <a:pt x="7086" y="0"/>
                  </a:moveTo>
                  <a:lnTo>
                    <a:pt x="112960" y="0"/>
                  </a:lnTo>
                  <a:lnTo>
                    <a:pt x="114358" y="108"/>
                  </a:lnTo>
                  <a:lnTo>
                    <a:pt x="115664" y="435"/>
                  </a:lnTo>
                  <a:lnTo>
                    <a:pt x="116876" y="942"/>
                  </a:lnTo>
                  <a:lnTo>
                    <a:pt x="117902" y="1595"/>
                  </a:lnTo>
                  <a:lnTo>
                    <a:pt x="118787" y="2429"/>
                  </a:lnTo>
                  <a:lnTo>
                    <a:pt x="119440" y="3335"/>
                  </a:lnTo>
                  <a:lnTo>
                    <a:pt x="119860" y="4350"/>
                  </a:lnTo>
                  <a:lnTo>
                    <a:pt x="120000" y="5438"/>
                  </a:lnTo>
                  <a:lnTo>
                    <a:pt x="120000" y="13558"/>
                  </a:lnTo>
                  <a:lnTo>
                    <a:pt x="105920" y="32483"/>
                  </a:lnTo>
                  <a:lnTo>
                    <a:pt x="105920" y="10912"/>
                  </a:lnTo>
                  <a:lnTo>
                    <a:pt x="14172" y="10912"/>
                  </a:lnTo>
                  <a:lnTo>
                    <a:pt x="14172" y="109051"/>
                  </a:lnTo>
                  <a:lnTo>
                    <a:pt x="105920" y="109051"/>
                  </a:lnTo>
                  <a:lnTo>
                    <a:pt x="105920" y="95492"/>
                  </a:lnTo>
                  <a:lnTo>
                    <a:pt x="113286" y="91722"/>
                  </a:lnTo>
                  <a:lnTo>
                    <a:pt x="114592" y="90924"/>
                  </a:lnTo>
                  <a:lnTo>
                    <a:pt x="115710" y="90018"/>
                  </a:lnTo>
                  <a:lnTo>
                    <a:pt x="116643" y="88966"/>
                  </a:lnTo>
                  <a:lnTo>
                    <a:pt x="120000" y="84471"/>
                  </a:lnTo>
                  <a:lnTo>
                    <a:pt x="120000" y="114525"/>
                  </a:lnTo>
                  <a:lnTo>
                    <a:pt x="119860" y="115613"/>
                  </a:lnTo>
                  <a:lnTo>
                    <a:pt x="119440" y="116628"/>
                  </a:lnTo>
                  <a:lnTo>
                    <a:pt x="118787" y="117570"/>
                  </a:lnTo>
                  <a:lnTo>
                    <a:pt x="117902" y="118368"/>
                  </a:lnTo>
                  <a:lnTo>
                    <a:pt x="116876" y="119057"/>
                  </a:lnTo>
                  <a:lnTo>
                    <a:pt x="115664" y="119528"/>
                  </a:lnTo>
                  <a:lnTo>
                    <a:pt x="114358" y="119891"/>
                  </a:lnTo>
                  <a:lnTo>
                    <a:pt x="112960" y="120000"/>
                  </a:lnTo>
                  <a:lnTo>
                    <a:pt x="7086" y="120000"/>
                  </a:lnTo>
                  <a:lnTo>
                    <a:pt x="5641" y="119891"/>
                  </a:lnTo>
                  <a:lnTo>
                    <a:pt x="4335" y="119528"/>
                  </a:lnTo>
                  <a:lnTo>
                    <a:pt x="3123" y="119057"/>
                  </a:lnTo>
                  <a:lnTo>
                    <a:pt x="2097" y="118368"/>
                  </a:lnTo>
                  <a:lnTo>
                    <a:pt x="1212" y="117570"/>
                  </a:lnTo>
                  <a:lnTo>
                    <a:pt x="606" y="116628"/>
                  </a:lnTo>
                  <a:lnTo>
                    <a:pt x="139" y="115613"/>
                  </a:lnTo>
                  <a:lnTo>
                    <a:pt x="0" y="114525"/>
                  </a:lnTo>
                  <a:lnTo>
                    <a:pt x="0" y="5438"/>
                  </a:lnTo>
                  <a:lnTo>
                    <a:pt x="139" y="4350"/>
                  </a:lnTo>
                  <a:lnTo>
                    <a:pt x="606" y="3335"/>
                  </a:lnTo>
                  <a:lnTo>
                    <a:pt x="1212" y="2429"/>
                  </a:lnTo>
                  <a:lnTo>
                    <a:pt x="2097" y="1595"/>
                  </a:lnTo>
                  <a:lnTo>
                    <a:pt x="3123" y="942"/>
                  </a:lnTo>
                  <a:lnTo>
                    <a:pt x="4335" y="435"/>
                  </a:lnTo>
                  <a:lnTo>
                    <a:pt x="5641" y="108"/>
                  </a:lnTo>
                  <a:lnTo>
                    <a:pt x="7086"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3" name="Google Shape;223;p19"/>
            <p:cNvSpPr/>
            <p:nvPr/>
          </p:nvSpPr>
          <p:spPr>
            <a:xfrm>
              <a:off x="4826000" y="3575051"/>
              <a:ext cx="228600" cy="341400"/>
            </a:xfrm>
            <a:custGeom>
              <a:avLst/>
              <a:gdLst/>
              <a:ahLst/>
              <a:cxnLst/>
              <a:rect l="l" t="t" r="r" b="b"/>
              <a:pathLst>
                <a:path w="120000" h="120000" extrusionOk="0">
                  <a:moveTo>
                    <a:pt x="10634" y="92151"/>
                  </a:moveTo>
                  <a:lnTo>
                    <a:pt x="9880" y="101063"/>
                  </a:lnTo>
                  <a:lnTo>
                    <a:pt x="13350" y="102075"/>
                  </a:lnTo>
                  <a:lnTo>
                    <a:pt x="16819" y="103291"/>
                  </a:lnTo>
                  <a:lnTo>
                    <a:pt x="20138" y="104658"/>
                  </a:lnTo>
                  <a:lnTo>
                    <a:pt x="23230" y="106177"/>
                  </a:lnTo>
                  <a:lnTo>
                    <a:pt x="34318" y="101265"/>
                  </a:lnTo>
                  <a:lnTo>
                    <a:pt x="33111" y="100253"/>
                  </a:lnTo>
                  <a:lnTo>
                    <a:pt x="31451" y="99139"/>
                  </a:lnTo>
                  <a:lnTo>
                    <a:pt x="29340" y="97924"/>
                  </a:lnTo>
                  <a:lnTo>
                    <a:pt x="26775" y="96658"/>
                  </a:lnTo>
                  <a:lnTo>
                    <a:pt x="23683" y="95341"/>
                  </a:lnTo>
                  <a:lnTo>
                    <a:pt x="20967" y="94379"/>
                  </a:lnTo>
                  <a:lnTo>
                    <a:pt x="18478" y="93620"/>
                  </a:lnTo>
                  <a:lnTo>
                    <a:pt x="16140" y="93012"/>
                  </a:lnTo>
                  <a:lnTo>
                    <a:pt x="14104" y="92607"/>
                  </a:lnTo>
                  <a:lnTo>
                    <a:pt x="12294" y="92354"/>
                  </a:lnTo>
                  <a:lnTo>
                    <a:pt x="10634" y="92151"/>
                  </a:lnTo>
                  <a:close/>
                  <a:moveTo>
                    <a:pt x="82589" y="0"/>
                  </a:moveTo>
                  <a:lnTo>
                    <a:pt x="84324" y="0"/>
                  </a:lnTo>
                  <a:lnTo>
                    <a:pt x="86285" y="101"/>
                  </a:lnTo>
                  <a:lnTo>
                    <a:pt x="88472" y="354"/>
                  </a:lnTo>
                  <a:lnTo>
                    <a:pt x="90886" y="708"/>
                  </a:lnTo>
                  <a:lnTo>
                    <a:pt x="93526" y="1265"/>
                  </a:lnTo>
                  <a:lnTo>
                    <a:pt x="96392" y="1974"/>
                  </a:lnTo>
                  <a:lnTo>
                    <a:pt x="99484" y="2886"/>
                  </a:lnTo>
                  <a:lnTo>
                    <a:pt x="102727" y="4101"/>
                  </a:lnTo>
                  <a:lnTo>
                    <a:pt x="106121" y="5468"/>
                  </a:lnTo>
                  <a:lnTo>
                    <a:pt x="109063" y="6886"/>
                  </a:lnTo>
                  <a:lnTo>
                    <a:pt x="111477" y="8253"/>
                  </a:lnTo>
                  <a:lnTo>
                    <a:pt x="113513" y="9620"/>
                  </a:lnTo>
                  <a:lnTo>
                    <a:pt x="115248" y="10886"/>
                  </a:lnTo>
                  <a:lnTo>
                    <a:pt x="116605" y="12101"/>
                  </a:lnTo>
                  <a:lnTo>
                    <a:pt x="117737" y="13215"/>
                  </a:lnTo>
                  <a:lnTo>
                    <a:pt x="118491" y="14177"/>
                  </a:lnTo>
                  <a:lnTo>
                    <a:pt x="119170" y="15037"/>
                  </a:lnTo>
                  <a:lnTo>
                    <a:pt x="119547" y="15746"/>
                  </a:lnTo>
                  <a:lnTo>
                    <a:pt x="119773" y="16202"/>
                  </a:lnTo>
                  <a:lnTo>
                    <a:pt x="119849" y="16455"/>
                  </a:lnTo>
                  <a:lnTo>
                    <a:pt x="120000" y="17417"/>
                  </a:lnTo>
                  <a:lnTo>
                    <a:pt x="119773" y="18379"/>
                  </a:lnTo>
                  <a:lnTo>
                    <a:pt x="119245" y="19189"/>
                  </a:lnTo>
                  <a:lnTo>
                    <a:pt x="47818" y="101670"/>
                  </a:lnTo>
                  <a:lnTo>
                    <a:pt x="47140" y="102329"/>
                  </a:lnTo>
                  <a:lnTo>
                    <a:pt x="46084" y="102936"/>
                  </a:lnTo>
                  <a:lnTo>
                    <a:pt x="8749" y="119341"/>
                  </a:lnTo>
                  <a:lnTo>
                    <a:pt x="7316" y="119848"/>
                  </a:lnTo>
                  <a:lnTo>
                    <a:pt x="5807" y="120000"/>
                  </a:lnTo>
                  <a:lnTo>
                    <a:pt x="4223" y="119898"/>
                  </a:lnTo>
                  <a:lnTo>
                    <a:pt x="2715" y="119443"/>
                  </a:lnTo>
                  <a:lnTo>
                    <a:pt x="1734" y="118987"/>
                  </a:lnTo>
                  <a:lnTo>
                    <a:pt x="905" y="118379"/>
                  </a:lnTo>
                  <a:lnTo>
                    <a:pt x="377" y="117620"/>
                  </a:lnTo>
                  <a:lnTo>
                    <a:pt x="0" y="116759"/>
                  </a:lnTo>
                  <a:lnTo>
                    <a:pt x="0" y="115949"/>
                  </a:lnTo>
                  <a:lnTo>
                    <a:pt x="2564" y="86177"/>
                  </a:lnTo>
                  <a:lnTo>
                    <a:pt x="2866" y="85316"/>
                  </a:lnTo>
                  <a:lnTo>
                    <a:pt x="3394" y="84556"/>
                  </a:lnTo>
                  <a:lnTo>
                    <a:pt x="74745" y="2075"/>
                  </a:lnTo>
                  <a:lnTo>
                    <a:pt x="75575" y="1367"/>
                  </a:lnTo>
                  <a:lnTo>
                    <a:pt x="76631" y="759"/>
                  </a:lnTo>
                  <a:lnTo>
                    <a:pt x="77988" y="354"/>
                  </a:lnTo>
                  <a:lnTo>
                    <a:pt x="78290" y="303"/>
                  </a:lnTo>
                  <a:lnTo>
                    <a:pt x="79044" y="202"/>
                  </a:lnTo>
                  <a:lnTo>
                    <a:pt x="79949" y="101"/>
                  </a:lnTo>
                  <a:lnTo>
                    <a:pt x="81156" y="0"/>
                  </a:lnTo>
                  <a:lnTo>
                    <a:pt x="82589"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4" name="Google Shape;224;p19"/>
            <p:cNvSpPr/>
            <p:nvPr/>
          </p:nvSpPr>
          <p:spPr>
            <a:xfrm>
              <a:off x="4645025" y="3849688"/>
              <a:ext cx="166800" cy="84000"/>
            </a:xfrm>
            <a:custGeom>
              <a:avLst/>
              <a:gdLst/>
              <a:ahLst/>
              <a:cxnLst/>
              <a:rect l="l" t="t" r="r" b="b"/>
              <a:pathLst>
                <a:path w="120000" h="120000" extrusionOk="0">
                  <a:moveTo>
                    <a:pt x="55480" y="0"/>
                  </a:moveTo>
                  <a:lnTo>
                    <a:pt x="56623" y="406"/>
                  </a:lnTo>
                  <a:lnTo>
                    <a:pt x="57870" y="1015"/>
                  </a:lnTo>
                  <a:lnTo>
                    <a:pt x="58909" y="2030"/>
                  </a:lnTo>
                  <a:lnTo>
                    <a:pt x="59844" y="3654"/>
                  </a:lnTo>
                  <a:lnTo>
                    <a:pt x="60571" y="5685"/>
                  </a:lnTo>
                  <a:lnTo>
                    <a:pt x="61402" y="10964"/>
                  </a:lnTo>
                  <a:lnTo>
                    <a:pt x="61610" y="16649"/>
                  </a:lnTo>
                  <a:lnTo>
                    <a:pt x="61402" y="22538"/>
                  </a:lnTo>
                  <a:lnTo>
                    <a:pt x="60675" y="28426"/>
                  </a:lnTo>
                  <a:lnTo>
                    <a:pt x="59532" y="34517"/>
                  </a:lnTo>
                  <a:lnTo>
                    <a:pt x="58181" y="40406"/>
                  </a:lnTo>
                  <a:lnTo>
                    <a:pt x="56415" y="46700"/>
                  </a:lnTo>
                  <a:lnTo>
                    <a:pt x="57870" y="47715"/>
                  </a:lnTo>
                  <a:lnTo>
                    <a:pt x="59116" y="49137"/>
                  </a:lnTo>
                  <a:lnTo>
                    <a:pt x="60155" y="51573"/>
                  </a:lnTo>
                  <a:lnTo>
                    <a:pt x="60571" y="53401"/>
                  </a:lnTo>
                  <a:lnTo>
                    <a:pt x="60987" y="54822"/>
                  </a:lnTo>
                  <a:lnTo>
                    <a:pt x="62753" y="54619"/>
                  </a:lnTo>
                  <a:lnTo>
                    <a:pt x="64415" y="55228"/>
                  </a:lnTo>
                  <a:lnTo>
                    <a:pt x="66181" y="56446"/>
                  </a:lnTo>
                  <a:lnTo>
                    <a:pt x="67844" y="58680"/>
                  </a:lnTo>
                  <a:lnTo>
                    <a:pt x="69402" y="61522"/>
                  </a:lnTo>
                  <a:lnTo>
                    <a:pt x="70753" y="65583"/>
                  </a:lnTo>
                  <a:lnTo>
                    <a:pt x="71584" y="68629"/>
                  </a:lnTo>
                  <a:lnTo>
                    <a:pt x="71896" y="70862"/>
                  </a:lnTo>
                  <a:lnTo>
                    <a:pt x="72000" y="72487"/>
                  </a:lnTo>
                  <a:lnTo>
                    <a:pt x="77506" y="71269"/>
                  </a:lnTo>
                  <a:lnTo>
                    <a:pt x="82805" y="71065"/>
                  </a:lnTo>
                  <a:lnTo>
                    <a:pt x="88000" y="71269"/>
                  </a:lnTo>
                  <a:lnTo>
                    <a:pt x="93194" y="72081"/>
                  </a:lnTo>
                  <a:lnTo>
                    <a:pt x="98285" y="73299"/>
                  </a:lnTo>
                  <a:lnTo>
                    <a:pt x="103480" y="74314"/>
                  </a:lnTo>
                  <a:lnTo>
                    <a:pt x="108883" y="74923"/>
                  </a:lnTo>
                  <a:lnTo>
                    <a:pt x="114389" y="75329"/>
                  </a:lnTo>
                  <a:lnTo>
                    <a:pt x="116155" y="75736"/>
                  </a:lnTo>
                  <a:lnTo>
                    <a:pt x="117506" y="76954"/>
                  </a:lnTo>
                  <a:lnTo>
                    <a:pt x="118649" y="78984"/>
                  </a:lnTo>
                  <a:lnTo>
                    <a:pt x="119376" y="81218"/>
                  </a:lnTo>
                  <a:lnTo>
                    <a:pt x="119896" y="83857"/>
                  </a:lnTo>
                  <a:lnTo>
                    <a:pt x="120000" y="86700"/>
                  </a:lnTo>
                  <a:lnTo>
                    <a:pt x="119896" y="89543"/>
                  </a:lnTo>
                  <a:lnTo>
                    <a:pt x="119376" y="92182"/>
                  </a:lnTo>
                  <a:lnTo>
                    <a:pt x="118649" y="94619"/>
                  </a:lnTo>
                  <a:lnTo>
                    <a:pt x="117506" y="96446"/>
                  </a:lnTo>
                  <a:lnTo>
                    <a:pt x="116155" y="97664"/>
                  </a:lnTo>
                  <a:lnTo>
                    <a:pt x="114389" y="98071"/>
                  </a:lnTo>
                  <a:lnTo>
                    <a:pt x="110753" y="97868"/>
                  </a:lnTo>
                  <a:lnTo>
                    <a:pt x="107116" y="97055"/>
                  </a:lnTo>
                  <a:lnTo>
                    <a:pt x="103168" y="96040"/>
                  </a:lnTo>
                  <a:lnTo>
                    <a:pt x="99428" y="94822"/>
                  </a:lnTo>
                  <a:lnTo>
                    <a:pt x="95480" y="93401"/>
                  </a:lnTo>
                  <a:lnTo>
                    <a:pt x="91532" y="92385"/>
                  </a:lnTo>
                  <a:lnTo>
                    <a:pt x="87584" y="91776"/>
                  </a:lnTo>
                  <a:lnTo>
                    <a:pt x="83844" y="91573"/>
                  </a:lnTo>
                  <a:lnTo>
                    <a:pt x="80103" y="92182"/>
                  </a:lnTo>
                  <a:lnTo>
                    <a:pt x="76675" y="93604"/>
                  </a:lnTo>
                  <a:lnTo>
                    <a:pt x="73246" y="96243"/>
                  </a:lnTo>
                  <a:lnTo>
                    <a:pt x="72000" y="97461"/>
                  </a:lnTo>
                  <a:lnTo>
                    <a:pt x="70545" y="98680"/>
                  </a:lnTo>
                  <a:lnTo>
                    <a:pt x="68987" y="99898"/>
                  </a:lnTo>
                  <a:lnTo>
                    <a:pt x="67636" y="100304"/>
                  </a:lnTo>
                  <a:lnTo>
                    <a:pt x="66077" y="99898"/>
                  </a:lnTo>
                  <a:lnTo>
                    <a:pt x="65038" y="98883"/>
                  </a:lnTo>
                  <a:lnTo>
                    <a:pt x="63792" y="97868"/>
                  </a:lnTo>
                  <a:lnTo>
                    <a:pt x="62649" y="96852"/>
                  </a:lnTo>
                  <a:lnTo>
                    <a:pt x="61506" y="95634"/>
                  </a:lnTo>
                  <a:lnTo>
                    <a:pt x="60675" y="94213"/>
                  </a:lnTo>
                  <a:lnTo>
                    <a:pt x="59844" y="92182"/>
                  </a:lnTo>
                  <a:lnTo>
                    <a:pt x="59428" y="89746"/>
                  </a:lnTo>
                  <a:lnTo>
                    <a:pt x="59324" y="85888"/>
                  </a:lnTo>
                  <a:lnTo>
                    <a:pt x="59324" y="82639"/>
                  </a:lnTo>
                  <a:lnTo>
                    <a:pt x="58181" y="86700"/>
                  </a:lnTo>
                  <a:lnTo>
                    <a:pt x="56831" y="90558"/>
                  </a:lnTo>
                  <a:lnTo>
                    <a:pt x="55792" y="92791"/>
                  </a:lnTo>
                  <a:lnTo>
                    <a:pt x="54441" y="94619"/>
                  </a:lnTo>
                  <a:lnTo>
                    <a:pt x="52883" y="95431"/>
                  </a:lnTo>
                  <a:lnTo>
                    <a:pt x="51428" y="95634"/>
                  </a:lnTo>
                  <a:lnTo>
                    <a:pt x="49870" y="95228"/>
                  </a:lnTo>
                  <a:lnTo>
                    <a:pt x="48519" y="94213"/>
                  </a:lnTo>
                  <a:lnTo>
                    <a:pt x="47272" y="92588"/>
                  </a:lnTo>
                  <a:lnTo>
                    <a:pt x="46337" y="90558"/>
                  </a:lnTo>
                  <a:lnTo>
                    <a:pt x="45714" y="87918"/>
                  </a:lnTo>
                  <a:lnTo>
                    <a:pt x="45610" y="85076"/>
                  </a:lnTo>
                  <a:lnTo>
                    <a:pt x="46129" y="81624"/>
                  </a:lnTo>
                  <a:lnTo>
                    <a:pt x="46441" y="80406"/>
                  </a:lnTo>
                  <a:lnTo>
                    <a:pt x="46753" y="79187"/>
                  </a:lnTo>
                  <a:lnTo>
                    <a:pt x="46753" y="79187"/>
                  </a:lnTo>
                  <a:lnTo>
                    <a:pt x="46649" y="79187"/>
                  </a:lnTo>
                  <a:lnTo>
                    <a:pt x="47584" y="74923"/>
                  </a:lnTo>
                  <a:lnTo>
                    <a:pt x="46233" y="76751"/>
                  </a:lnTo>
                  <a:lnTo>
                    <a:pt x="44883" y="79187"/>
                  </a:lnTo>
                  <a:lnTo>
                    <a:pt x="43844" y="82030"/>
                  </a:lnTo>
                  <a:lnTo>
                    <a:pt x="42493" y="84670"/>
                  </a:lnTo>
                  <a:lnTo>
                    <a:pt x="40935" y="86294"/>
                  </a:lnTo>
                  <a:lnTo>
                    <a:pt x="39376" y="86903"/>
                  </a:lnTo>
                  <a:lnTo>
                    <a:pt x="37714" y="86903"/>
                  </a:lnTo>
                  <a:lnTo>
                    <a:pt x="36155" y="86091"/>
                  </a:lnTo>
                  <a:lnTo>
                    <a:pt x="34805" y="84670"/>
                  </a:lnTo>
                  <a:lnTo>
                    <a:pt x="33662" y="82436"/>
                  </a:lnTo>
                  <a:lnTo>
                    <a:pt x="32935" y="80000"/>
                  </a:lnTo>
                  <a:lnTo>
                    <a:pt x="32623" y="76954"/>
                  </a:lnTo>
                  <a:lnTo>
                    <a:pt x="32831" y="73908"/>
                  </a:lnTo>
                  <a:lnTo>
                    <a:pt x="33558" y="70456"/>
                  </a:lnTo>
                  <a:lnTo>
                    <a:pt x="37818" y="58477"/>
                  </a:lnTo>
                  <a:lnTo>
                    <a:pt x="41974" y="45888"/>
                  </a:lnTo>
                  <a:lnTo>
                    <a:pt x="33870" y="62741"/>
                  </a:lnTo>
                  <a:lnTo>
                    <a:pt x="26181" y="79796"/>
                  </a:lnTo>
                  <a:lnTo>
                    <a:pt x="18597" y="97461"/>
                  </a:lnTo>
                  <a:lnTo>
                    <a:pt x="11220" y="115532"/>
                  </a:lnTo>
                  <a:lnTo>
                    <a:pt x="9974" y="117969"/>
                  </a:lnTo>
                  <a:lnTo>
                    <a:pt x="8311" y="119390"/>
                  </a:lnTo>
                  <a:lnTo>
                    <a:pt x="6753" y="120000"/>
                  </a:lnTo>
                  <a:lnTo>
                    <a:pt x="5090" y="119796"/>
                  </a:lnTo>
                  <a:lnTo>
                    <a:pt x="3428" y="118984"/>
                  </a:lnTo>
                  <a:lnTo>
                    <a:pt x="2181" y="117563"/>
                  </a:lnTo>
                  <a:lnTo>
                    <a:pt x="935" y="115532"/>
                  </a:lnTo>
                  <a:lnTo>
                    <a:pt x="207" y="112893"/>
                  </a:lnTo>
                  <a:lnTo>
                    <a:pt x="0" y="110050"/>
                  </a:lnTo>
                  <a:lnTo>
                    <a:pt x="207" y="107005"/>
                  </a:lnTo>
                  <a:lnTo>
                    <a:pt x="1142" y="103756"/>
                  </a:lnTo>
                  <a:lnTo>
                    <a:pt x="7688" y="87512"/>
                  </a:lnTo>
                  <a:lnTo>
                    <a:pt x="14337" y="71269"/>
                  </a:lnTo>
                  <a:lnTo>
                    <a:pt x="21194" y="55431"/>
                  </a:lnTo>
                  <a:lnTo>
                    <a:pt x="28363" y="39796"/>
                  </a:lnTo>
                  <a:lnTo>
                    <a:pt x="35740" y="24974"/>
                  </a:lnTo>
                  <a:lnTo>
                    <a:pt x="37506" y="21725"/>
                  </a:lnTo>
                  <a:lnTo>
                    <a:pt x="39480" y="18071"/>
                  </a:lnTo>
                  <a:lnTo>
                    <a:pt x="41350" y="14213"/>
                  </a:lnTo>
                  <a:lnTo>
                    <a:pt x="43428" y="10558"/>
                  </a:lnTo>
                  <a:lnTo>
                    <a:pt x="45610" y="7106"/>
                  </a:lnTo>
                  <a:lnTo>
                    <a:pt x="48000" y="4060"/>
                  </a:lnTo>
                  <a:lnTo>
                    <a:pt x="50389" y="1827"/>
                  </a:lnTo>
                  <a:lnTo>
                    <a:pt x="52883" y="406"/>
                  </a:lnTo>
                  <a:lnTo>
                    <a:pt x="5548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25" name="Google Shape;225;p19"/>
          <p:cNvSpPr/>
          <p:nvPr/>
        </p:nvSpPr>
        <p:spPr>
          <a:xfrm>
            <a:off x="3122009" y="3521290"/>
            <a:ext cx="362100" cy="930000"/>
          </a:xfrm>
          <a:custGeom>
            <a:avLst/>
            <a:gdLst/>
            <a:ahLst/>
            <a:cxnLst/>
            <a:rect l="l" t="t" r="r" b="b"/>
            <a:pathLst>
              <a:path w="120000" h="120000" extrusionOk="0">
                <a:moveTo>
                  <a:pt x="120000" y="0"/>
                </a:moveTo>
                <a:lnTo>
                  <a:pt x="120000" y="107861"/>
                </a:lnTo>
                <a:lnTo>
                  <a:pt x="0" y="120000"/>
                </a:lnTo>
                <a:lnTo>
                  <a:pt x="0" y="12599"/>
                </a:lnTo>
                <a:lnTo>
                  <a:pt x="120000" y="0"/>
                </a:lnTo>
                <a:close/>
              </a:path>
            </a:pathLst>
          </a:custGeom>
          <a:solidFill>
            <a:srgbClr val="BF9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6" name="Google Shape;226;p19"/>
          <p:cNvSpPr/>
          <p:nvPr/>
        </p:nvSpPr>
        <p:spPr>
          <a:xfrm>
            <a:off x="3484054" y="3521290"/>
            <a:ext cx="2061600" cy="835800"/>
          </a:xfrm>
          <a:prstGeom prst="rect">
            <a:avLst/>
          </a:prstGeom>
          <a:solidFill>
            <a:srgbClr val="F1C23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7" name="Google Shape;227;p19"/>
          <p:cNvSpPr/>
          <p:nvPr/>
        </p:nvSpPr>
        <p:spPr>
          <a:xfrm>
            <a:off x="5545562" y="3521290"/>
            <a:ext cx="357300" cy="930000"/>
          </a:xfrm>
          <a:custGeom>
            <a:avLst/>
            <a:gdLst/>
            <a:ahLst/>
            <a:cxnLst/>
            <a:rect l="l" t="t" r="r" b="b"/>
            <a:pathLst>
              <a:path w="120000" h="120000" extrusionOk="0">
                <a:moveTo>
                  <a:pt x="0" y="0"/>
                </a:moveTo>
                <a:lnTo>
                  <a:pt x="120000" y="11523"/>
                </a:lnTo>
                <a:lnTo>
                  <a:pt x="119600" y="11523"/>
                </a:lnTo>
                <a:lnTo>
                  <a:pt x="119600" y="120000"/>
                </a:lnTo>
                <a:lnTo>
                  <a:pt x="0" y="107861"/>
                </a:lnTo>
                <a:lnTo>
                  <a:pt x="0" y="0"/>
                </a:lnTo>
                <a:close/>
              </a:path>
            </a:pathLst>
          </a:custGeom>
          <a:solidFill>
            <a:srgbClr val="BF9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8" name="Google Shape;228;p19"/>
          <p:cNvSpPr/>
          <p:nvPr/>
        </p:nvSpPr>
        <p:spPr>
          <a:xfrm>
            <a:off x="5901652" y="3610588"/>
            <a:ext cx="988500" cy="840600"/>
          </a:xfrm>
          <a:prstGeom prst="rect">
            <a:avLst/>
          </a:prstGeom>
          <a:solidFill>
            <a:srgbClr val="F1C23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9" name="Google Shape;229;p19"/>
          <p:cNvSpPr/>
          <p:nvPr/>
        </p:nvSpPr>
        <p:spPr>
          <a:xfrm>
            <a:off x="2260963" y="3264115"/>
            <a:ext cx="861000" cy="1187100"/>
          </a:xfrm>
          <a:custGeom>
            <a:avLst/>
            <a:gdLst/>
            <a:ahLst/>
            <a:cxnLst/>
            <a:rect l="l" t="t" r="r" b="b"/>
            <a:pathLst>
              <a:path w="120000" h="120000" extrusionOk="0">
                <a:moveTo>
                  <a:pt x="48298" y="12276"/>
                </a:moveTo>
                <a:lnTo>
                  <a:pt x="42489" y="12517"/>
                </a:lnTo>
                <a:lnTo>
                  <a:pt x="37178" y="13239"/>
                </a:lnTo>
                <a:lnTo>
                  <a:pt x="32531" y="14563"/>
                </a:lnTo>
                <a:lnTo>
                  <a:pt x="28547" y="16369"/>
                </a:lnTo>
                <a:lnTo>
                  <a:pt x="25062" y="18535"/>
                </a:lnTo>
                <a:lnTo>
                  <a:pt x="22240" y="21183"/>
                </a:lnTo>
                <a:lnTo>
                  <a:pt x="20082" y="24433"/>
                </a:lnTo>
                <a:lnTo>
                  <a:pt x="18423" y="27923"/>
                </a:lnTo>
                <a:lnTo>
                  <a:pt x="17593" y="32016"/>
                </a:lnTo>
                <a:lnTo>
                  <a:pt x="17261" y="36469"/>
                </a:lnTo>
                <a:lnTo>
                  <a:pt x="17261" y="41644"/>
                </a:lnTo>
                <a:lnTo>
                  <a:pt x="37012" y="41644"/>
                </a:lnTo>
                <a:lnTo>
                  <a:pt x="37012" y="35386"/>
                </a:lnTo>
                <a:lnTo>
                  <a:pt x="37178" y="32858"/>
                </a:lnTo>
                <a:lnTo>
                  <a:pt x="37842" y="30571"/>
                </a:lnTo>
                <a:lnTo>
                  <a:pt x="39004" y="28766"/>
                </a:lnTo>
                <a:lnTo>
                  <a:pt x="40663" y="27562"/>
                </a:lnTo>
                <a:lnTo>
                  <a:pt x="42655" y="26720"/>
                </a:lnTo>
                <a:lnTo>
                  <a:pt x="44979" y="26238"/>
                </a:lnTo>
                <a:lnTo>
                  <a:pt x="47634" y="25997"/>
                </a:lnTo>
                <a:lnTo>
                  <a:pt x="50124" y="26118"/>
                </a:lnTo>
                <a:lnTo>
                  <a:pt x="52116" y="26479"/>
                </a:lnTo>
                <a:lnTo>
                  <a:pt x="53941" y="27201"/>
                </a:lnTo>
                <a:lnTo>
                  <a:pt x="55601" y="28164"/>
                </a:lnTo>
                <a:lnTo>
                  <a:pt x="56763" y="29729"/>
                </a:lnTo>
                <a:lnTo>
                  <a:pt x="57759" y="31534"/>
                </a:lnTo>
                <a:lnTo>
                  <a:pt x="58257" y="34062"/>
                </a:lnTo>
                <a:lnTo>
                  <a:pt x="58423" y="36950"/>
                </a:lnTo>
                <a:lnTo>
                  <a:pt x="58423" y="42246"/>
                </a:lnTo>
                <a:lnTo>
                  <a:pt x="58257" y="45015"/>
                </a:lnTo>
                <a:lnTo>
                  <a:pt x="57593" y="47181"/>
                </a:lnTo>
                <a:lnTo>
                  <a:pt x="56597" y="48866"/>
                </a:lnTo>
                <a:lnTo>
                  <a:pt x="55269" y="50310"/>
                </a:lnTo>
                <a:lnTo>
                  <a:pt x="53278" y="51273"/>
                </a:lnTo>
                <a:lnTo>
                  <a:pt x="51286" y="51995"/>
                </a:lnTo>
                <a:lnTo>
                  <a:pt x="48796" y="52357"/>
                </a:lnTo>
                <a:lnTo>
                  <a:pt x="45975" y="52477"/>
                </a:lnTo>
                <a:lnTo>
                  <a:pt x="37842" y="52477"/>
                </a:lnTo>
                <a:lnTo>
                  <a:pt x="37842" y="66198"/>
                </a:lnTo>
                <a:lnTo>
                  <a:pt x="44813" y="66198"/>
                </a:lnTo>
                <a:lnTo>
                  <a:pt x="48132" y="66318"/>
                </a:lnTo>
                <a:lnTo>
                  <a:pt x="50954" y="66800"/>
                </a:lnTo>
                <a:lnTo>
                  <a:pt x="53278" y="67763"/>
                </a:lnTo>
                <a:lnTo>
                  <a:pt x="55269" y="68966"/>
                </a:lnTo>
                <a:lnTo>
                  <a:pt x="56763" y="70772"/>
                </a:lnTo>
                <a:lnTo>
                  <a:pt x="57593" y="72818"/>
                </a:lnTo>
                <a:lnTo>
                  <a:pt x="58257" y="75346"/>
                </a:lnTo>
                <a:lnTo>
                  <a:pt x="58423" y="78475"/>
                </a:lnTo>
                <a:lnTo>
                  <a:pt x="58423" y="86058"/>
                </a:lnTo>
                <a:lnTo>
                  <a:pt x="58257" y="88946"/>
                </a:lnTo>
                <a:lnTo>
                  <a:pt x="57759" y="91354"/>
                </a:lnTo>
                <a:lnTo>
                  <a:pt x="56763" y="93159"/>
                </a:lnTo>
                <a:lnTo>
                  <a:pt x="55601" y="94724"/>
                </a:lnTo>
                <a:lnTo>
                  <a:pt x="53941" y="95687"/>
                </a:lnTo>
                <a:lnTo>
                  <a:pt x="52116" y="96409"/>
                </a:lnTo>
                <a:lnTo>
                  <a:pt x="50124" y="96770"/>
                </a:lnTo>
                <a:lnTo>
                  <a:pt x="47634" y="96890"/>
                </a:lnTo>
                <a:lnTo>
                  <a:pt x="44979" y="96649"/>
                </a:lnTo>
                <a:lnTo>
                  <a:pt x="42655" y="96168"/>
                </a:lnTo>
                <a:lnTo>
                  <a:pt x="40663" y="95325"/>
                </a:lnTo>
                <a:lnTo>
                  <a:pt x="39004" y="94002"/>
                </a:lnTo>
                <a:lnTo>
                  <a:pt x="37842" y="92316"/>
                </a:lnTo>
                <a:lnTo>
                  <a:pt x="37178" y="90030"/>
                </a:lnTo>
                <a:lnTo>
                  <a:pt x="37012" y="87382"/>
                </a:lnTo>
                <a:lnTo>
                  <a:pt x="37012" y="78475"/>
                </a:lnTo>
                <a:lnTo>
                  <a:pt x="17261" y="78475"/>
                </a:lnTo>
                <a:lnTo>
                  <a:pt x="17261" y="86419"/>
                </a:lnTo>
                <a:lnTo>
                  <a:pt x="17593" y="90752"/>
                </a:lnTo>
                <a:lnTo>
                  <a:pt x="18423" y="94844"/>
                </a:lnTo>
                <a:lnTo>
                  <a:pt x="20082" y="98455"/>
                </a:lnTo>
                <a:lnTo>
                  <a:pt x="22240" y="101584"/>
                </a:lnTo>
                <a:lnTo>
                  <a:pt x="25062" y="104232"/>
                </a:lnTo>
                <a:lnTo>
                  <a:pt x="28547" y="106519"/>
                </a:lnTo>
                <a:lnTo>
                  <a:pt x="32531" y="108324"/>
                </a:lnTo>
                <a:lnTo>
                  <a:pt x="37178" y="109648"/>
                </a:lnTo>
                <a:lnTo>
                  <a:pt x="42489" y="110371"/>
                </a:lnTo>
                <a:lnTo>
                  <a:pt x="48298" y="110611"/>
                </a:lnTo>
                <a:lnTo>
                  <a:pt x="54107" y="110371"/>
                </a:lnTo>
                <a:lnTo>
                  <a:pt x="59253" y="109648"/>
                </a:lnTo>
                <a:lnTo>
                  <a:pt x="63900" y="108324"/>
                </a:lnTo>
                <a:lnTo>
                  <a:pt x="68049" y="106519"/>
                </a:lnTo>
                <a:lnTo>
                  <a:pt x="71535" y="104232"/>
                </a:lnTo>
                <a:lnTo>
                  <a:pt x="74356" y="101584"/>
                </a:lnTo>
                <a:lnTo>
                  <a:pt x="76514" y="98455"/>
                </a:lnTo>
                <a:lnTo>
                  <a:pt x="78008" y="94844"/>
                </a:lnTo>
                <a:lnTo>
                  <a:pt x="79004" y="90752"/>
                </a:lnTo>
                <a:lnTo>
                  <a:pt x="79336" y="86419"/>
                </a:lnTo>
                <a:lnTo>
                  <a:pt x="79336" y="78836"/>
                </a:lnTo>
                <a:lnTo>
                  <a:pt x="79170" y="75346"/>
                </a:lnTo>
                <a:lnTo>
                  <a:pt x="78672" y="72096"/>
                </a:lnTo>
                <a:lnTo>
                  <a:pt x="77344" y="69087"/>
                </a:lnTo>
                <a:lnTo>
                  <a:pt x="76016" y="66318"/>
                </a:lnTo>
                <a:lnTo>
                  <a:pt x="74024" y="64032"/>
                </a:lnTo>
                <a:lnTo>
                  <a:pt x="71369" y="61865"/>
                </a:lnTo>
                <a:lnTo>
                  <a:pt x="68381" y="60180"/>
                </a:lnTo>
                <a:lnTo>
                  <a:pt x="64896" y="58615"/>
                </a:lnTo>
                <a:lnTo>
                  <a:pt x="68713" y="57171"/>
                </a:lnTo>
                <a:lnTo>
                  <a:pt x="72033" y="55245"/>
                </a:lnTo>
                <a:lnTo>
                  <a:pt x="74688" y="52838"/>
                </a:lnTo>
                <a:lnTo>
                  <a:pt x="76680" y="50070"/>
                </a:lnTo>
                <a:lnTo>
                  <a:pt x="78174" y="46820"/>
                </a:lnTo>
                <a:lnTo>
                  <a:pt x="79170" y="43089"/>
                </a:lnTo>
                <a:lnTo>
                  <a:pt x="79336" y="38876"/>
                </a:lnTo>
                <a:lnTo>
                  <a:pt x="79336" y="36469"/>
                </a:lnTo>
                <a:lnTo>
                  <a:pt x="79004" y="32016"/>
                </a:lnTo>
                <a:lnTo>
                  <a:pt x="78008" y="27923"/>
                </a:lnTo>
                <a:lnTo>
                  <a:pt x="76514" y="24433"/>
                </a:lnTo>
                <a:lnTo>
                  <a:pt x="74356" y="21183"/>
                </a:lnTo>
                <a:lnTo>
                  <a:pt x="71535" y="18535"/>
                </a:lnTo>
                <a:lnTo>
                  <a:pt x="68049" y="16369"/>
                </a:lnTo>
                <a:lnTo>
                  <a:pt x="63900" y="14563"/>
                </a:lnTo>
                <a:lnTo>
                  <a:pt x="59253" y="13239"/>
                </a:lnTo>
                <a:lnTo>
                  <a:pt x="54107" y="12517"/>
                </a:lnTo>
                <a:lnTo>
                  <a:pt x="48298" y="12276"/>
                </a:lnTo>
                <a:close/>
                <a:moveTo>
                  <a:pt x="47136" y="0"/>
                </a:moveTo>
                <a:lnTo>
                  <a:pt x="47800" y="0"/>
                </a:lnTo>
                <a:lnTo>
                  <a:pt x="48132" y="0"/>
                </a:lnTo>
                <a:lnTo>
                  <a:pt x="55435" y="240"/>
                </a:lnTo>
                <a:lnTo>
                  <a:pt x="61908" y="722"/>
                </a:lnTo>
                <a:lnTo>
                  <a:pt x="67717" y="1685"/>
                </a:lnTo>
                <a:lnTo>
                  <a:pt x="72863" y="2888"/>
                </a:lnTo>
                <a:lnTo>
                  <a:pt x="77510" y="4212"/>
                </a:lnTo>
                <a:lnTo>
                  <a:pt x="81659" y="6018"/>
                </a:lnTo>
                <a:lnTo>
                  <a:pt x="85145" y="7823"/>
                </a:lnTo>
                <a:lnTo>
                  <a:pt x="88298" y="9869"/>
                </a:lnTo>
                <a:lnTo>
                  <a:pt x="90788" y="12036"/>
                </a:lnTo>
                <a:lnTo>
                  <a:pt x="92946" y="14202"/>
                </a:lnTo>
                <a:lnTo>
                  <a:pt x="94771" y="16489"/>
                </a:lnTo>
                <a:lnTo>
                  <a:pt x="96099" y="18655"/>
                </a:lnTo>
                <a:lnTo>
                  <a:pt x="97095" y="20942"/>
                </a:lnTo>
                <a:lnTo>
                  <a:pt x="98091" y="23229"/>
                </a:lnTo>
                <a:lnTo>
                  <a:pt x="98755" y="25275"/>
                </a:lnTo>
                <a:lnTo>
                  <a:pt x="99087" y="27321"/>
                </a:lnTo>
                <a:lnTo>
                  <a:pt x="99253" y="29247"/>
                </a:lnTo>
                <a:lnTo>
                  <a:pt x="99419" y="30812"/>
                </a:lnTo>
                <a:lnTo>
                  <a:pt x="99419" y="32256"/>
                </a:lnTo>
                <a:lnTo>
                  <a:pt x="99253" y="33460"/>
                </a:lnTo>
                <a:lnTo>
                  <a:pt x="99253" y="34302"/>
                </a:lnTo>
                <a:lnTo>
                  <a:pt x="99087" y="34904"/>
                </a:lnTo>
                <a:lnTo>
                  <a:pt x="99087" y="35025"/>
                </a:lnTo>
                <a:lnTo>
                  <a:pt x="120000" y="35867"/>
                </a:lnTo>
                <a:lnTo>
                  <a:pt x="120000" y="120000"/>
                </a:lnTo>
                <a:lnTo>
                  <a:pt x="41493" y="120000"/>
                </a:lnTo>
                <a:lnTo>
                  <a:pt x="34688" y="120000"/>
                </a:lnTo>
                <a:lnTo>
                  <a:pt x="28879" y="119759"/>
                </a:lnTo>
                <a:lnTo>
                  <a:pt x="23568" y="119157"/>
                </a:lnTo>
                <a:lnTo>
                  <a:pt x="19087" y="118194"/>
                </a:lnTo>
                <a:lnTo>
                  <a:pt x="15103" y="117111"/>
                </a:lnTo>
                <a:lnTo>
                  <a:pt x="11950" y="115907"/>
                </a:lnTo>
                <a:lnTo>
                  <a:pt x="9128" y="114222"/>
                </a:lnTo>
                <a:lnTo>
                  <a:pt x="6639" y="112657"/>
                </a:lnTo>
                <a:lnTo>
                  <a:pt x="4813" y="110852"/>
                </a:lnTo>
                <a:lnTo>
                  <a:pt x="3485" y="108926"/>
                </a:lnTo>
                <a:lnTo>
                  <a:pt x="2323" y="106880"/>
                </a:lnTo>
                <a:lnTo>
                  <a:pt x="1327" y="104954"/>
                </a:lnTo>
                <a:lnTo>
                  <a:pt x="829" y="102788"/>
                </a:lnTo>
                <a:lnTo>
                  <a:pt x="497" y="100742"/>
                </a:lnTo>
                <a:lnTo>
                  <a:pt x="331" y="98816"/>
                </a:lnTo>
                <a:lnTo>
                  <a:pt x="331" y="96770"/>
                </a:lnTo>
                <a:lnTo>
                  <a:pt x="331" y="94964"/>
                </a:lnTo>
                <a:lnTo>
                  <a:pt x="331" y="93159"/>
                </a:lnTo>
                <a:lnTo>
                  <a:pt x="331" y="91594"/>
                </a:lnTo>
                <a:lnTo>
                  <a:pt x="331" y="74262"/>
                </a:lnTo>
                <a:lnTo>
                  <a:pt x="331" y="72337"/>
                </a:lnTo>
                <a:lnTo>
                  <a:pt x="331" y="71133"/>
                </a:lnTo>
                <a:lnTo>
                  <a:pt x="331" y="70772"/>
                </a:lnTo>
                <a:lnTo>
                  <a:pt x="829" y="68124"/>
                </a:lnTo>
                <a:lnTo>
                  <a:pt x="1825" y="65717"/>
                </a:lnTo>
                <a:lnTo>
                  <a:pt x="3319" y="63791"/>
                </a:lnTo>
                <a:lnTo>
                  <a:pt x="4979" y="62106"/>
                </a:lnTo>
                <a:lnTo>
                  <a:pt x="6804" y="60782"/>
                </a:lnTo>
                <a:lnTo>
                  <a:pt x="8630" y="59699"/>
                </a:lnTo>
                <a:lnTo>
                  <a:pt x="10124" y="58976"/>
                </a:lnTo>
                <a:lnTo>
                  <a:pt x="11120" y="58615"/>
                </a:lnTo>
                <a:lnTo>
                  <a:pt x="11452" y="58495"/>
                </a:lnTo>
                <a:lnTo>
                  <a:pt x="8464" y="56328"/>
                </a:lnTo>
                <a:lnTo>
                  <a:pt x="5975" y="54042"/>
                </a:lnTo>
                <a:lnTo>
                  <a:pt x="3983" y="51273"/>
                </a:lnTo>
                <a:lnTo>
                  <a:pt x="2655" y="48505"/>
                </a:lnTo>
                <a:lnTo>
                  <a:pt x="1493" y="45616"/>
                </a:lnTo>
                <a:lnTo>
                  <a:pt x="663" y="43089"/>
                </a:lnTo>
                <a:lnTo>
                  <a:pt x="331" y="40561"/>
                </a:lnTo>
                <a:lnTo>
                  <a:pt x="165" y="38395"/>
                </a:lnTo>
                <a:lnTo>
                  <a:pt x="0" y="36830"/>
                </a:lnTo>
                <a:lnTo>
                  <a:pt x="165" y="35626"/>
                </a:lnTo>
                <a:lnTo>
                  <a:pt x="165" y="35265"/>
                </a:lnTo>
                <a:lnTo>
                  <a:pt x="829" y="30210"/>
                </a:lnTo>
                <a:lnTo>
                  <a:pt x="2323" y="25757"/>
                </a:lnTo>
                <a:lnTo>
                  <a:pt x="3983" y="21544"/>
                </a:lnTo>
                <a:lnTo>
                  <a:pt x="5975" y="17933"/>
                </a:lnTo>
                <a:lnTo>
                  <a:pt x="8630" y="14684"/>
                </a:lnTo>
                <a:lnTo>
                  <a:pt x="11286" y="12036"/>
                </a:lnTo>
                <a:lnTo>
                  <a:pt x="14273" y="9508"/>
                </a:lnTo>
                <a:lnTo>
                  <a:pt x="17427" y="7462"/>
                </a:lnTo>
                <a:lnTo>
                  <a:pt x="20580" y="5777"/>
                </a:lnTo>
                <a:lnTo>
                  <a:pt x="23900" y="4212"/>
                </a:lnTo>
                <a:lnTo>
                  <a:pt x="27219" y="3129"/>
                </a:lnTo>
                <a:lnTo>
                  <a:pt x="30373" y="2166"/>
                </a:lnTo>
                <a:lnTo>
                  <a:pt x="33526" y="1323"/>
                </a:lnTo>
                <a:lnTo>
                  <a:pt x="36680" y="842"/>
                </a:lnTo>
                <a:lnTo>
                  <a:pt x="39336" y="481"/>
                </a:lnTo>
                <a:lnTo>
                  <a:pt x="41825" y="240"/>
                </a:lnTo>
                <a:lnTo>
                  <a:pt x="43817" y="120"/>
                </a:lnTo>
                <a:lnTo>
                  <a:pt x="45809" y="0"/>
                </a:lnTo>
                <a:lnTo>
                  <a:pt x="47136" y="0"/>
                </a:lnTo>
                <a:close/>
              </a:path>
            </a:pathLst>
          </a:custGeom>
          <a:solidFill>
            <a:srgbClr val="F1C23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0" name="Google Shape;230;p19"/>
          <p:cNvSpPr txBox="1"/>
          <p:nvPr/>
        </p:nvSpPr>
        <p:spPr>
          <a:xfrm>
            <a:off x="3518375" y="3743000"/>
            <a:ext cx="1992900" cy="708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100">
                <a:solidFill>
                  <a:schemeClr val="lt1"/>
                </a:solidFill>
              </a:rPr>
              <a:t>Fully Engage Stakeholders to Create a Culture and Climate to Support All Students</a:t>
            </a:r>
            <a:endParaRPr sz="1100">
              <a:solidFill>
                <a:schemeClr val="lt1"/>
              </a:solidFill>
              <a:latin typeface="Arial"/>
              <a:ea typeface="Arial"/>
              <a:cs typeface="Arial"/>
              <a:sym typeface="Arial"/>
            </a:endParaRPr>
          </a:p>
        </p:txBody>
      </p:sp>
      <p:sp>
        <p:nvSpPr>
          <p:cNvPr id="231" name="Google Shape;231;p19"/>
          <p:cNvSpPr txBox="1"/>
          <p:nvPr/>
        </p:nvSpPr>
        <p:spPr>
          <a:xfrm>
            <a:off x="3515003" y="3489145"/>
            <a:ext cx="1900500" cy="300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u="sng">
                <a:solidFill>
                  <a:schemeClr val="lt1"/>
                </a:solidFill>
              </a:rPr>
              <a:t>Culture and Climate</a:t>
            </a:r>
            <a:endParaRPr sz="1200" u="sng">
              <a:solidFill>
                <a:schemeClr val="lt1"/>
              </a:solidFill>
              <a:latin typeface="Arial"/>
              <a:ea typeface="Arial"/>
              <a:cs typeface="Arial"/>
              <a:sym typeface="Arial"/>
            </a:endParaRPr>
          </a:p>
        </p:txBody>
      </p:sp>
      <p:grpSp>
        <p:nvGrpSpPr>
          <p:cNvPr id="232" name="Google Shape;232;p19"/>
          <p:cNvGrpSpPr/>
          <p:nvPr/>
        </p:nvGrpSpPr>
        <p:grpSpPr>
          <a:xfrm>
            <a:off x="6152039" y="3796637"/>
            <a:ext cx="488225" cy="469236"/>
            <a:chOff x="4967288" y="5026025"/>
            <a:chExt cx="574788" cy="552563"/>
          </a:xfrm>
        </p:grpSpPr>
        <p:sp>
          <p:nvSpPr>
            <p:cNvPr id="233" name="Google Shape;233;p19"/>
            <p:cNvSpPr/>
            <p:nvPr/>
          </p:nvSpPr>
          <p:spPr>
            <a:xfrm>
              <a:off x="5049838" y="5100638"/>
              <a:ext cx="131700" cy="128700"/>
            </a:xfrm>
            <a:custGeom>
              <a:avLst/>
              <a:gdLst/>
              <a:ahLst/>
              <a:cxnLst/>
              <a:rect l="l" t="t" r="r" b="b"/>
              <a:pathLst>
                <a:path w="120000" h="120000" extrusionOk="0">
                  <a:moveTo>
                    <a:pt x="47106" y="0"/>
                  </a:moveTo>
                  <a:lnTo>
                    <a:pt x="53589" y="443"/>
                  </a:lnTo>
                  <a:lnTo>
                    <a:pt x="59639" y="1775"/>
                  </a:lnTo>
                  <a:lnTo>
                    <a:pt x="65402" y="3699"/>
                  </a:lnTo>
                  <a:lnTo>
                    <a:pt x="70876" y="6510"/>
                  </a:lnTo>
                  <a:lnTo>
                    <a:pt x="75918" y="10061"/>
                  </a:lnTo>
                  <a:lnTo>
                    <a:pt x="80384" y="14056"/>
                  </a:lnTo>
                  <a:lnTo>
                    <a:pt x="84417" y="18791"/>
                  </a:lnTo>
                  <a:lnTo>
                    <a:pt x="87731" y="23970"/>
                  </a:lnTo>
                  <a:lnTo>
                    <a:pt x="90468" y="29593"/>
                  </a:lnTo>
                  <a:lnTo>
                    <a:pt x="92484" y="35363"/>
                  </a:lnTo>
                  <a:lnTo>
                    <a:pt x="93781" y="41874"/>
                  </a:lnTo>
                  <a:lnTo>
                    <a:pt x="94213" y="48384"/>
                  </a:lnTo>
                  <a:lnTo>
                    <a:pt x="93781" y="54599"/>
                  </a:lnTo>
                  <a:lnTo>
                    <a:pt x="92484" y="60517"/>
                  </a:lnTo>
                  <a:lnTo>
                    <a:pt x="90612" y="66140"/>
                  </a:lnTo>
                  <a:lnTo>
                    <a:pt x="88163" y="71467"/>
                  </a:lnTo>
                  <a:lnTo>
                    <a:pt x="120000" y="102392"/>
                  </a:lnTo>
                  <a:lnTo>
                    <a:pt x="114093" y="107866"/>
                  </a:lnTo>
                  <a:lnTo>
                    <a:pt x="108619" y="113637"/>
                  </a:lnTo>
                  <a:lnTo>
                    <a:pt x="103721" y="119999"/>
                  </a:lnTo>
                  <a:lnTo>
                    <a:pt x="71884" y="89223"/>
                  </a:lnTo>
                  <a:lnTo>
                    <a:pt x="66410" y="92330"/>
                  </a:lnTo>
                  <a:lnTo>
                    <a:pt x="60216" y="94697"/>
                  </a:lnTo>
                  <a:lnTo>
                    <a:pt x="53877" y="96177"/>
                  </a:lnTo>
                  <a:lnTo>
                    <a:pt x="47106" y="96621"/>
                  </a:lnTo>
                  <a:lnTo>
                    <a:pt x="40768" y="96325"/>
                  </a:lnTo>
                  <a:lnTo>
                    <a:pt x="34573" y="94993"/>
                  </a:lnTo>
                  <a:lnTo>
                    <a:pt x="28811" y="92922"/>
                  </a:lnTo>
                  <a:lnTo>
                    <a:pt x="23337" y="90110"/>
                  </a:lnTo>
                  <a:lnTo>
                    <a:pt x="18295" y="86559"/>
                  </a:lnTo>
                  <a:lnTo>
                    <a:pt x="13829" y="82564"/>
                  </a:lnTo>
                  <a:lnTo>
                    <a:pt x="9795" y="77977"/>
                  </a:lnTo>
                  <a:lnTo>
                    <a:pt x="6482" y="72651"/>
                  </a:lnTo>
                  <a:lnTo>
                    <a:pt x="3745" y="67176"/>
                  </a:lnTo>
                  <a:lnTo>
                    <a:pt x="1584" y="61257"/>
                  </a:lnTo>
                  <a:lnTo>
                    <a:pt x="576" y="54895"/>
                  </a:lnTo>
                  <a:lnTo>
                    <a:pt x="0" y="48384"/>
                  </a:lnTo>
                  <a:lnTo>
                    <a:pt x="576" y="41874"/>
                  </a:lnTo>
                  <a:lnTo>
                    <a:pt x="1584" y="35363"/>
                  </a:lnTo>
                  <a:lnTo>
                    <a:pt x="3745" y="29593"/>
                  </a:lnTo>
                  <a:lnTo>
                    <a:pt x="6482" y="23970"/>
                  </a:lnTo>
                  <a:lnTo>
                    <a:pt x="9795" y="18791"/>
                  </a:lnTo>
                  <a:lnTo>
                    <a:pt x="13829" y="14056"/>
                  </a:lnTo>
                  <a:lnTo>
                    <a:pt x="18295" y="10061"/>
                  </a:lnTo>
                  <a:lnTo>
                    <a:pt x="23337" y="6510"/>
                  </a:lnTo>
                  <a:lnTo>
                    <a:pt x="28811" y="3699"/>
                  </a:lnTo>
                  <a:lnTo>
                    <a:pt x="34573" y="1775"/>
                  </a:lnTo>
                  <a:lnTo>
                    <a:pt x="40768" y="443"/>
                  </a:lnTo>
                  <a:lnTo>
                    <a:pt x="47106"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4" name="Google Shape;234;p19"/>
            <p:cNvSpPr/>
            <p:nvPr/>
          </p:nvSpPr>
          <p:spPr>
            <a:xfrm>
              <a:off x="5307013" y="5026025"/>
              <a:ext cx="136500" cy="179400"/>
            </a:xfrm>
            <a:custGeom>
              <a:avLst/>
              <a:gdLst/>
              <a:ahLst/>
              <a:cxnLst/>
              <a:rect l="l" t="t" r="r" b="b"/>
              <a:pathLst>
                <a:path w="120000" h="120000" extrusionOk="0">
                  <a:moveTo>
                    <a:pt x="73802" y="0"/>
                  </a:moveTo>
                  <a:lnTo>
                    <a:pt x="73802" y="0"/>
                  </a:lnTo>
                  <a:lnTo>
                    <a:pt x="80140" y="318"/>
                  </a:lnTo>
                  <a:lnTo>
                    <a:pt x="86056" y="1272"/>
                  </a:lnTo>
                  <a:lnTo>
                    <a:pt x="91830" y="2862"/>
                  </a:lnTo>
                  <a:lnTo>
                    <a:pt x="97183" y="4770"/>
                  </a:lnTo>
                  <a:lnTo>
                    <a:pt x="101971" y="7314"/>
                  </a:lnTo>
                  <a:lnTo>
                    <a:pt x="106338" y="10176"/>
                  </a:lnTo>
                  <a:lnTo>
                    <a:pt x="110281" y="13568"/>
                  </a:lnTo>
                  <a:lnTo>
                    <a:pt x="113521" y="17173"/>
                  </a:lnTo>
                  <a:lnTo>
                    <a:pt x="116197" y="21201"/>
                  </a:lnTo>
                  <a:lnTo>
                    <a:pt x="118169" y="25547"/>
                  </a:lnTo>
                  <a:lnTo>
                    <a:pt x="119436" y="30000"/>
                  </a:lnTo>
                  <a:lnTo>
                    <a:pt x="119999" y="34664"/>
                  </a:lnTo>
                  <a:lnTo>
                    <a:pt x="119436" y="39434"/>
                  </a:lnTo>
                  <a:lnTo>
                    <a:pt x="118169" y="43886"/>
                  </a:lnTo>
                  <a:lnTo>
                    <a:pt x="116197" y="48233"/>
                  </a:lnTo>
                  <a:lnTo>
                    <a:pt x="113521" y="52155"/>
                  </a:lnTo>
                  <a:lnTo>
                    <a:pt x="110281" y="55865"/>
                  </a:lnTo>
                  <a:lnTo>
                    <a:pt x="106338" y="59151"/>
                  </a:lnTo>
                  <a:lnTo>
                    <a:pt x="101971" y="62120"/>
                  </a:lnTo>
                  <a:lnTo>
                    <a:pt x="97183" y="64558"/>
                  </a:lnTo>
                  <a:lnTo>
                    <a:pt x="91830" y="66572"/>
                  </a:lnTo>
                  <a:lnTo>
                    <a:pt x="86056" y="68056"/>
                  </a:lnTo>
                  <a:lnTo>
                    <a:pt x="80140" y="69010"/>
                  </a:lnTo>
                  <a:lnTo>
                    <a:pt x="73802" y="69328"/>
                  </a:lnTo>
                  <a:lnTo>
                    <a:pt x="69436" y="69116"/>
                  </a:lnTo>
                  <a:lnTo>
                    <a:pt x="65211" y="68586"/>
                  </a:lnTo>
                  <a:lnTo>
                    <a:pt x="61126" y="67844"/>
                  </a:lnTo>
                  <a:lnTo>
                    <a:pt x="20000" y="120000"/>
                  </a:lnTo>
                  <a:lnTo>
                    <a:pt x="13521" y="116607"/>
                  </a:lnTo>
                  <a:lnTo>
                    <a:pt x="7042" y="113639"/>
                  </a:lnTo>
                  <a:lnTo>
                    <a:pt x="0" y="111095"/>
                  </a:lnTo>
                  <a:lnTo>
                    <a:pt x="41126" y="59045"/>
                  </a:lnTo>
                  <a:lnTo>
                    <a:pt x="37323" y="55759"/>
                  </a:lnTo>
                  <a:lnTo>
                    <a:pt x="34084" y="52049"/>
                  </a:lnTo>
                  <a:lnTo>
                    <a:pt x="31408" y="48127"/>
                  </a:lnTo>
                  <a:lnTo>
                    <a:pt x="29436" y="43886"/>
                  </a:lnTo>
                  <a:lnTo>
                    <a:pt x="28309" y="39434"/>
                  </a:lnTo>
                  <a:lnTo>
                    <a:pt x="27746" y="34664"/>
                  </a:lnTo>
                  <a:lnTo>
                    <a:pt x="28309" y="30000"/>
                  </a:lnTo>
                  <a:lnTo>
                    <a:pt x="29436" y="25441"/>
                  </a:lnTo>
                  <a:lnTo>
                    <a:pt x="31408" y="21201"/>
                  </a:lnTo>
                  <a:lnTo>
                    <a:pt x="34084" y="17173"/>
                  </a:lnTo>
                  <a:lnTo>
                    <a:pt x="37464" y="13568"/>
                  </a:lnTo>
                  <a:lnTo>
                    <a:pt x="41267" y="10176"/>
                  </a:lnTo>
                  <a:lnTo>
                    <a:pt x="45774" y="7314"/>
                  </a:lnTo>
                  <a:lnTo>
                    <a:pt x="50563" y="4770"/>
                  </a:lnTo>
                  <a:lnTo>
                    <a:pt x="55915" y="2862"/>
                  </a:lnTo>
                  <a:lnTo>
                    <a:pt x="61549" y="1272"/>
                  </a:lnTo>
                  <a:lnTo>
                    <a:pt x="67605" y="318"/>
                  </a:lnTo>
                  <a:lnTo>
                    <a:pt x="7380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5" name="Google Shape;235;p19"/>
            <p:cNvSpPr/>
            <p:nvPr/>
          </p:nvSpPr>
          <p:spPr>
            <a:xfrm>
              <a:off x="5375276" y="5272088"/>
              <a:ext cx="166800" cy="103200"/>
            </a:xfrm>
            <a:custGeom>
              <a:avLst/>
              <a:gdLst/>
              <a:ahLst/>
              <a:cxnLst/>
              <a:rect l="l" t="t" r="r" b="b"/>
              <a:pathLst>
                <a:path w="120000" h="120000" extrusionOk="0">
                  <a:moveTo>
                    <a:pt x="82919" y="0"/>
                  </a:moveTo>
                  <a:lnTo>
                    <a:pt x="87924" y="367"/>
                  </a:lnTo>
                  <a:lnTo>
                    <a:pt x="92815" y="2021"/>
                  </a:lnTo>
                  <a:lnTo>
                    <a:pt x="97364" y="4594"/>
                  </a:lnTo>
                  <a:lnTo>
                    <a:pt x="101573" y="8085"/>
                  </a:lnTo>
                  <a:lnTo>
                    <a:pt x="105668" y="12496"/>
                  </a:lnTo>
                  <a:lnTo>
                    <a:pt x="109194" y="17457"/>
                  </a:lnTo>
                  <a:lnTo>
                    <a:pt x="112379" y="23154"/>
                  </a:lnTo>
                  <a:lnTo>
                    <a:pt x="114995" y="29770"/>
                  </a:lnTo>
                  <a:lnTo>
                    <a:pt x="117156" y="36753"/>
                  </a:lnTo>
                  <a:lnTo>
                    <a:pt x="118748" y="43920"/>
                  </a:lnTo>
                  <a:lnTo>
                    <a:pt x="119772" y="51822"/>
                  </a:lnTo>
                  <a:lnTo>
                    <a:pt x="120000" y="59908"/>
                  </a:lnTo>
                  <a:lnTo>
                    <a:pt x="119772" y="67993"/>
                  </a:lnTo>
                  <a:lnTo>
                    <a:pt x="118748" y="76079"/>
                  </a:lnTo>
                  <a:lnTo>
                    <a:pt x="117156" y="83430"/>
                  </a:lnTo>
                  <a:lnTo>
                    <a:pt x="114995" y="90229"/>
                  </a:lnTo>
                  <a:lnTo>
                    <a:pt x="112379" y="96661"/>
                  </a:lnTo>
                  <a:lnTo>
                    <a:pt x="109194" y="102542"/>
                  </a:lnTo>
                  <a:lnTo>
                    <a:pt x="105668" y="107320"/>
                  </a:lnTo>
                  <a:lnTo>
                    <a:pt x="101573" y="111914"/>
                  </a:lnTo>
                  <a:lnTo>
                    <a:pt x="97364" y="115405"/>
                  </a:lnTo>
                  <a:lnTo>
                    <a:pt x="92815" y="117794"/>
                  </a:lnTo>
                  <a:lnTo>
                    <a:pt x="87924" y="119448"/>
                  </a:lnTo>
                  <a:lnTo>
                    <a:pt x="82919" y="119999"/>
                  </a:lnTo>
                  <a:lnTo>
                    <a:pt x="77914" y="119448"/>
                  </a:lnTo>
                  <a:lnTo>
                    <a:pt x="73251" y="117978"/>
                  </a:lnTo>
                  <a:lnTo>
                    <a:pt x="68701" y="115405"/>
                  </a:lnTo>
                  <a:lnTo>
                    <a:pt x="64379" y="112098"/>
                  </a:lnTo>
                  <a:lnTo>
                    <a:pt x="60511" y="107871"/>
                  </a:lnTo>
                  <a:lnTo>
                    <a:pt x="56985" y="102909"/>
                  </a:lnTo>
                  <a:lnTo>
                    <a:pt x="53914" y="97212"/>
                  </a:lnTo>
                  <a:lnTo>
                    <a:pt x="51184" y="90964"/>
                  </a:lnTo>
                  <a:lnTo>
                    <a:pt x="49023" y="84165"/>
                  </a:lnTo>
                  <a:lnTo>
                    <a:pt x="47317" y="76998"/>
                  </a:lnTo>
                  <a:lnTo>
                    <a:pt x="46293" y="69280"/>
                  </a:lnTo>
                  <a:lnTo>
                    <a:pt x="0" y="61929"/>
                  </a:lnTo>
                  <a:lnTo>
                    <a:pt x="1023" y="52741"/>
                  </a:lnTo>
                  <a:lnTo>
                    <a:pt x="1706" y="43185"/>
                  </a:lnTo>
                  <a:lnTo>
                    <a:pt x="1933" y="33445"/>
                  </a:lnTo>
                  <a:lnTo>
                    <a:pt x="1819" y="31791"/>
                  </a:lnTo>
                  <a:lnTo>
                    <a:pt x="48113" y="39326"/>
                  </a:lnTo>
                  <a:lnTo>
                    <a:pt x="50161" y="31791"/>
                  </a:lnTo>
                  <a:lnTo>
                    <a:pt x="52777" y="24992"/>
                  </a:lnTo>
                  <a:lnTo>
                    <a:pt x="55962" y="18928"/>
                  </a:lnTo>
                  <a:lnTo>
                    <a:pt x="59601" y="13415"/>
                  </a:lnTo>
                  <a:lnTo>
                    <a:pt x="63469" y="8820"/>
                  </a:lnTo>
                  <a:lnTo>
                    <a:pt x="67905" y="5145"/>
                  </a:lnTo>
                  <a:lnTo>
                    <a:pt x="72682" y="2205"/>
                  </a:lnTo>
                  <a:lnTo>
                    <a:pt x="77687" y="551"/>
                  </a:lnTo>
                  <a:lnTo>
                    <a:pt x="82919"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6" name="Google Shape;236;p19"/>
            <p:cNvSpPr/>
            <p:nvPr/>
          </p:nvSpPr>
          <p:spPr>
            <a:xfrm>
              <a:off x="5259388" y="5411788"/>
              <a:ext cx="103200" cy="166800"/>
            </a:xfrm>
            <a:custGeom>
              <a:avLst/>
              <a:gdLst/>
              <a:ahLst/>
              <a:cxnLst/>
              <a:rect l="l" t="t" r="r" b="b"/>
              <a:pathLst>
                <a:path w="120000" h="120000" extrusionOk="0">
                  <a:moveTo>
                    <a:pt x="45137" y="0"/>
                  </a:moveTo>
                  <a:lnTo>
                    <a:pt x="61834" y="45414"/>
                  </a:lnTo>
                  <a:lnTo>
                    <a:pt x="70275" y="45986"/>
                  </a:lnTo>
                  <a:lnTo>
                    <a:pt x="78715" y="47244"/>
                  </a:lnTo>
                  <a:lnTo>
                    <a:pt x="86422" y="49304"/>
                  </a:lnTo>
                  <a:lnTo>
                    <a:pt x="93577" y="51820"/>
                  </a:lnTo>
                  <a:lnTo>
                    <a:pt x="100000" y="54909"/>
                  </a:lnTo>
                  <a:lnTo>
                    <a:pt x="105688" y="58684"/>
                  </a:lnTo>
                  <a:lnTo>
                    <a:pt x="110642" y="62688"/>
                  </a:lnTo>
                  <a:lnTo>
                    <a:pt x="114495" y="67264"/>
                  </a:lnTo>
                  <a:lnTo>
                    <a:pt x="117614" y="72068"/>
                  </a:lnTo>
                  <a:lnTo>
                    <a:pt x="119449" y="77330"/>
                  </a:lnTo>
                  <a:lnTo>
                    <a:pt x="120000" y="82707"/>
                  </a:lnTo>
                  <a:lnTo>
                    <a:pt x="119449" y="87855"/>
                  </a:lnTo>
                  <a:lnTo>
                    <a:pt x="117798" y="92659"/>
                  </a:lnTo>
                  <a:lnTo>
                    <a:pt x="115229" y="97235"/>
                  </a:lnTo>
                  <a:lnTo>
                    <a:pt x="111559" y="101468"/>
                  </a:lnTo>
                  <a:lnTo>
                    <a:pt x="107339" y="105586"/>
                  </a:lnTo>
                  <a:lnTo>
                    <a:pt x="102201" y="109132"/>
                  </a:lnTo>
                  <a:lnTo>
                    <a:pt x="96513" y="112335"/>
                  </a:lnTo>
                  <a:lnTo>
                    <a:pt x="90275" y="114966"/>
                  </a:lnTo>
                  <a:lnTo>
                    <a:pt x="83302" y="117140"/>
                  </a:lnTo>
                  <a:lnTo>
                    <a:pt x="75779" y="118741"/>
                  </a:lnTo>
                  <a:lnTo>
                    <a:pt x="68073" y="119771"/>
                  </a:lnTo>
                  <a:lnTo>
                    <a:pt x="60000" y="120000"/>
                  </a:lnTo>
                  <a:lnTo>
                    <a:pt x="51743" y="119771"/>
                  </a:lnTo>
                  <a:lnTo>
                    <a:pt x="44036" y="118741"/>
                  </a:lnTo>
                  <a:lnTo>
                    <a:pt x="36513" y="117140"/>
                  </a:lnTo>
                  <a:lnTo>
                    <a:pt x="29541" y="114966"/>
                  </a:lnTo>
                  <a:lnTo>
                    <a:pt x="23302" y="112335"/>
                  </a:lnTo>
                  <a:lnTo>
                    <a:pt x="17614" y="109132"/>
                  </a:lnTo>
                  <a:lnTo>
                    <a:pt x="12477" y="105586"/>
                  </a:lnTo>
                  <a:lnTo>
                    <a:pt x="8256" y="101468"/>
                  </a:lnTo>
                  <a:lnTo>
                    <a:pt x="4770" y="97235"/>
                  </a:lnTo>
                  <a:lnTo>
                    <a:pt x="2201" y="92659"/>
                  </a:lnTo>
                  <a:lnTo>
                    <a:pt x="550" y="87855"/>
                  </a:lnTo>
                  <a:lnTo>
                    <a:pt x="0" y="82707"/>
                  </a:lnTo>
                  <a:lnTo>
                    <a:pt x="550" y="77445"/>
                  </a:lnTo>
                  <a:lnTo>
                    <a:pt x="2385" y="72297"/>
                  </a:lnTo>
                  <a:lnTo>
                    <a:pt x="5137" y="67607"/>
                  </a:lnTo>
                  <a:lnTo>
                    <a:pt x="8990" y="63260"/>
                  </a:lnTo>
                  <a:lnTo>
                    <a:pt x="13761" y="59142"/>
                  </a:lnTo>
                  <a:lnTo>
                    <a:pt x="19266" y="55481"/>
                  </a:lnTo>
                  <a:lnTo>
                    <a:pt x="25504" y="52278"/>
                  </a:lnTo>
                  <a:lnTo>
                    <a:pt x="32477" y="49761"/>
                  </a:lnTo>
                  <a:lnTo>
                    <a:pt x="15596" y="4232"/>
                  </a:lnTo>
                  <a:lnTo>
                    <a:pt x="25688" y="3203"/>
                  </a:lnTo>
                  <a:lnTo>
                    <a:pt x="35596" y="1830"/>
                  </a:lnTo>
                  <a:lnTo>
                    <a:pt x="4513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7" name="Google Shape;237;p19"/>
            <p:cNvSpPr/>
            <p:nvPr/>
          </p:nvSpPr>
          <p:spPr>
            <a:xfrm>
              <a:off x="4967288" y="5326063"/>
              <a:ext cx="184200" cy="106500"/>
            </a:xfrm>
            <a:custGeom>
              <a:avLst/>
              <a:gdLst/>
              <a:ahLst/>
              <a:cxnLst/>
              <a:rect l="l" t="t" r="r" b="b"/>
              <a:pathLst>
                <a:path w="120000" h="120000" extrusionOk="0">
                  <a:moveTo>
                    <a:pt x="114512" y="0"/>
                  </a:moveTo>
                  <a:lnTo>
                    <a:pt x="115962" y="9600"/>
                  </a:lnTo>
                  <a:lnTo>
                    <a:pt x="117825" y="18844"/>
                  </a:lnTo>
                  <a:lnTo>
                    <a:pt x="120000" y="27733"/>
                  </a:lnTo>
                  <a:lnTo>
                    <a:pt x="67402" y="57955"/>
                  </a:lnTo>
                  <a:lnTo>
                    <a:pt x="67506" y="59733"/>
                  </a:lnTo>
                  <a:lnTo>
                    <a:pt x="67610" y="61866"/>
                  </a:lnTo>
                  <a:lnTo>
                    <a:pt x="67402" y="69688"/>
                  </a:lnTo>
                  <a:lnTo>
                    <a:pt x="66471" y="77333"/>
                  </a:lnTo>
                  <a:lnTo>
                    <a:pt x="65021" y="84444"/>
                  </a:lnTo>
                  <a:lnTo>
                    <a:pt x="63054" y="91200"/>
                  </a:lnTo>
                  <a:lnTo>
                    <a:pt x="60672" y="97244"/>
                  </a:lnTo>
                  <a:lnTo>
                    <a:pt x="57773" y="102933"/>
                  </a:lnTo>
                  <a:lnTo>
                    <a:pt x="54564" y="107911"/>
                  </a:lnTo>
                  <a:lnTo>
                    <a:pt x="50836" y="112000"/>
                  </a:lnTo>
                  <a:lnTo>
                    <a:pt x="47006" y="115377"/>
                  </a:lnTo>
                  <a:lnTo>
                    <a:pt x="42864" y="118044"/>
                  </a:lnTo>
                  <a:lnTo>
                    <a:pt x="38308" y="119288"/>
                  </a:lnTo>
                  <a:lnTo>
                    <a:pt x="33753" y="120000"/>
                  </a:lnTo>
                  <a:lnTo>
                    <a:pt x="29197" y="119288"/>
                  </a:lnTo>
                  <a:lnTo>
                    <a:pt x="24849" y="118044"/>
                  </a:lnTo>
                  <a:lnTo>
                    <a:pt x="20707" y="115377"/>
                  </a:lnTo>
                  <a:lnTo>
                    <a:pt x="16773" y="112000"/>
                  </a:lnTo>
                  <a:lnTo>
                    <a:pt x="13045" y="107911"/>
                  </a:lnTo>
                  <a:lnTo>
                    <a:pt x="9836" y="102933"/>
                  </a:lnTo>
                  <a:lnTo>
                    <a:pt x="7040" y="97244"/>
                  </a:lnTo>
                  <a:lnTo>
                    <a:pt x="4555" y="91200"/>
                  </a:lnTo>
                  <a:lnTo>
                    <a:pt x="2691" y="84444"/>
                  </a:lnTo>
                  <a:lnTo>
                    <a:pt x="1242" y="77333"/>
                  </a:lnTo>
                  <a:lnTo>
                    <a:pt x="310" y="69688"/>
                  </a:lnTo>
                  <a:lnTo>
                    <a:pt x="0" y="61866"/>
                  </a:lnTo>
                  <a:lnTo>
                    <a:pt x="310" y="53866"/>
                  </a:lnTo>
                  <a:lnTo>
                    <a:pt x="1242" y="46400"/>
                  </a:lnTo>
                  <a:lnTo>
                    <a:pt x="2691" y="39288"/>
                  </a:lnTo>
                  <a:lnTo>
                    <a:pt x="4555" y="32533"/>
                  </a:lnTo>
                  <a:lnTo>
                    <a:pt x="7040" y="26311"/>
                  </a:lnTo>
                  <a:lnTo>
                    <a:pt x="9836" y="20800"/>
                  </a:lnTo>
                  <a:lnTo>
                    <a:pt x="13045" y="15822"/>
                  </a:lnTo>
                  <a:lnTo>
                    <a:pt x="16773" y="11733"/>
                  </a:lnTo>
                  <a:lnTo>
                    <a:pt x="20707" y="8355"/>
                  </a:lnTo>
                  <a:lnTo>
                    <a:pt x="24849" y="5866"/>
                  </a:lnTo>
                  <a:lnTo>
                    <a:pt x="29197" y="4444"/>
                  </a:lnTo>
                  <a:lnTo>
                    <a:pt x="33753" y="3733"/>
                  </a:lnTo>
                  <a:lnTo>
                    <a:pt x="38205" y="4266"/>
                  </a:lnTo>
                  <a:lnTo>
                    <a:pt x="42346" y="5866"/>
                  </a:lnTo>
                  <a:lnTo>
                    <a:pt x="46384" y="8000"/>
                  </a:lnTo>
                  <a:lnTo>
                    <a:pt x="50215" y="11200"/>
                  </a:lnTo>
                  <a:lnTo>
                    <a:pt x="53632" y="14933"/>
                  </a:lnTo>
                  <a:lnTo>
                    <a:pt x="56842" y="19377"/>
                  </a:lnTo>
                  <a:lnTo>
                    <a:pt x="59741" y="24533"/>
                  </a:lnTo>
                  <a:lnTo>
                    <a:pt x="62122" y="30222"/>
                  </a:lnTo>
                  <a:lnTo>
                    <a:pt x="11451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8" name="Google Shape;238;p19"/>
            <p:cNvSpPr/>
            <p:nvPr/>
          </p:nvSpPr>
          <p:spPr>
            <a:xfrm>
              <a:off x="5170488" y="5211763"/>
              <a:ext cx="177900" cy="177900"/>
            </a:xfrm>
            <a:custGeom>
              <a:avLst/>
              <a:gdLst/>
              <a:ahLst/>
              <a:cxnLst/>
              <a:rect l="l" t="t" r="r" b="b"/>
              <a:pathLst>
                <a:path w="120000" h="120000" extrusionOk="0">
                  <a:moveTo>
                    <a:pt x="60000" y="0"/>
                  </a:moveTo>
                  <a:lnTo>
                    <a:pt x="66524" y="321"/>
                  </a:lnTo>
                  <a:lnTo>
                    <a:pt x="72834" y="1391"/>
                  </a:lnTo>
                  <a:lnTo>
                    <a:pt x="78930" y="3104"/>
                  </a:lnTo>
                  <a:lnTo>
                    <a:pt x="84705" y="5352"/>
                  </a:lnTo>
                  <a:lnTo>
                    <a:pt x="90160" y="8135"/>
                  </a:lnTo>
                  <a:lnTo>
                    <a:pt x="95401" y="11561"/>
                  </a:lnTo>
                  <a:lnTo>
                    <a:pt x="100213" y="15521"/>
                  </a:lnTo>
                  <a:lnTo>
                    <a:pt x="104385" y="19803"/>
                  </a:lnTo>
                  <a:lnTo>
                    <a:pt x="108342" y="24513"/>
                  </a:lnTo>
                  <a:lnTo>
                    <a:pt x="111764" y="29759"/>
                  </a:lnTo>
                  <a:lnTo>
                    <a:pt x="114652" y="35218"/>
                  </a:lnTo>
                  <a:lnTo>
                    <a:pt x="116898" y="40999"/>
                  </a:lnTo>
                  <a:lnTo>
                    <a:pt x="118502" y="47100"/>
                  </a:lnTo>
                  <a:lnTo>
                    <a:pt x="119572" y="53416"/>
                  </a:lnTo>
                  <a:lnTo>
                    <a:pt x="120000" y="59946"/>
                  </a:lnTo>
                  <a:lnTo>
                    <a:pt x="119572" y="66476"/>
                  </a:lnTo>
                  <a:lnTo>
                    <a:pt x="118502" y="72899"/>
                  </a:lnTo>
                  <a:lnTo>
                    <a:pt x="116898" y="78893"/>
                  </a:lnTo>
                  <a:lnTo>
                    <a:pt x="114652" y="84781"/>
                  </a:lnTo>
                  <a:lnTo>
                    <a:pt x="111764" y="90240"/>
                  </a:lnTo>
                  <a:lnTo>
                    <a:pt x="108342" y="95379"/>
                  </a:lnTo>
                  <a:lnTo>
                    <a:pt x="104385" y="100196"/>
                  </a:lnTo>
                  <a:lnTo>
                    <a:pt x="100213" y="104585"/>
                  </a:lnTo>
                  <a:lnTo>
                    <a:pt x="95401" y="108331"/>
                  </a:lnTo>
                  <a:lnTo>
                    <a:pt x="90160" y="111757"/>
                  </a:lnTo>
                  <a:lnTo>
                    <a:pt x="84705" y="114647"/>
                  </a:lnTo>
                  <a:lnTo>
                    <a:pt x="78930" y="116895"/>
                  </a:lnTo>
                  <a:lnTo>
                    <a:pt x="72834" y="118608"/>
                  </a:lnTo>
                  <a:lnTo>
                    <a:pt x="66524" y="119678"/>
                  </a:lnTo>
                  <a:lnTo>
                    <a:pt x="60000" y="120000"/>
                  </a:lnTo>
                  <a:lnTo>
                    <a:pt x="53475" y="119678"/>
                  </a:lnTo>
                  <a:lnTo>
                    <a:pt x="47165" y="118608"/>
                  </a:lnTo>
                  <a:lnTo>
                    <a:pt x="41069" y="116895"/>
                  </a:lnTo>
                  <a:lnTo>
                    <a:pt x="35294" y="114647"/>
                  </a:lnTo>
                  <a:lnTo>
                    <a:pt x="29839" y="111757"/>
                  </a:lnTo>
                  <a:lnTo>
                    <a:pt x="24598" y="108331"/>
                  </a:lnTo>
                  <a:lnTo>
                    <a:pt x="19893" y="104585"/>
                  </a:lnTo>
                  <a:lnTo>
                    <a:pt x="15508" y="100196"/>
                  </a:lnTo>
                  <a:lnTo>
                    <a:pt x="11657" y="95379"/>
                  </a:lnTo>
                  <a:lnTo>
                    <a:pt x="8235" y="90240"/>
                  </a:lnTo>
                  <a:lnTo>
                    <a:pt x="5347" y="84781"/>
                  </a:lnTo>
                  <a:lnTo>
                    <a:pt x="3101" y="78893"/>
                  </a:lnTo>
                  <a:lnTo>
                    <a:pt x="1497" y="72899"/>
                  </a:lnTo>
                  <a:lnTo>
                    <a:pt x="427" y="66476"/>
                  </a:lnTo>
                  <a:lnTo>
                    <a:pt x="0" y="59946"/>
                  </a:lnTo>
                  <a:lnTo>
                    <a:pt x="427" y="53416"/>
                  </a:lnTo>
                  <a:lnTo>
                    <a:pt x="1497" y="47100"/>
                  </a:lnTo>
                  <a:lnTo>
                    <a:pt x="3101" y="40999"/>
                  </a:lnTo>
                  <a:lnTo>
                    <a:pt x="5347" y="35218"/>
                  </a:lnTo>
                  <a:lnTo>
                    <a:pt x="8235" y="29759"/>
                  </a:lnTo>
                  <a:lnTo>
                    <a:pt x="11657" y="24513"/>
                  </a:lnTo>
                  <a:lnTo>
                    <a:pt x="15508" y="19803"/>
                  </a:lnTo>
                  <a:lnTo>
                    <a:pt x="19893" y="15521"/>
                  </a:lnTo>
                  <a:lnTo>
                    <a:pt x="24598" y="11561"/>
                  </a:lnTo>
                  <a:lnTo>
                    <a:pt x="29839" y="8135"/>
                  </a:lnTo>
                  <a:lnTo>
                    <a:pt x="35294" y="5352"/>
                  </a:lnTo>
                  <a:lnTo>
                    <a:pt x="41069" y="3104"/>
                  </a:lnTo>
                  <a:lnTo>
                    <a:pt x="47165" y="1391"/>
                  </a:lnTo>
                  <a:lnTo>
                    <a:pt x="53475" y="321"/>
                  </a:lnTo>
                  <a:lnTo>
                    <a:pt x="6000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0"/>
          <p:cNvSpPr/>
          <p:nvPr/>
        </p:nvSpPr>
        <p:spPr>
          <a:xfrm>
            <a:off x="134425" y="1022775"/>
            <a:ext cx="8801100" cy="2893500"/>
          </a:xfrm>
          <a:prstGeom prst="rect">
            <a:avLst/>
          </a:prstGeom>
          <a:solidFill>
            <a:srgbClr val="FFFFFF"/>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txBox="1"/>
          <p:nvPr/>
        </p:nvSpPr>
        <p:spPr>
          <a:xfrm>
            <a:off x="556075" y="582725"/>
            <a:ext cx="7957800" cy="501300"/>
          </a:xfrm>
          <a:prstGeom prst="rect">
            <a:avLst/>
          </a:prstGeom>
          <a:solidFill>
            <a:srgbClr val="073763"/>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1C232"/>
                </a:solidFill>
                <a:latin typeface="Spectral"/>
                <a:ea typeface="Spectral"/>
                <a:cs typeface="Spectral"/>
                <a:sym typeface="Spectral"/>
              </a:rPr>
              <a:t>HUSD School Counseling Infographic</a:t>
            </a:r>
            <a:endParaRPr sz="3000" b="1">
              <a:solidFill>
                <a:srgbClr val="F1C232"/>
              </a:solidFill>
              <a:latin typeface="Spectral"/>
              <a:ea typeface="Spectral"/>
              <a:cs typeface="Spectral"/>
              <a:sym typeface="Spectral"/>
            </a:endParaRPr>
          </a:p>
        </p:txBody>
      </p:sp>
      <p:pic>
        <p:nvPicPr>
          <p:cNvPr id="245" name="Google Shape;245;p20"/>
          <p:cNvPicPr preferRelativeResize="0"/>
          <p:nvPr/>
        </p:nvPicPr>
        <p:blipFill>
          <a:blip r:embed="rId3">
            <a:alphaModFix/>
          </a:blip>
          <a:stretch>
            <a:fillRect/>
          </a:stretch>
        </p:blipFill>
        <p:spPr>
          <a:xfrm>
            <a:off x="2386812" y="1182650"/>
            <a:ext cx="1989375" cy="2547110"/>
          </a:xfrm>
          <a:prstGeom prst="rect">
            <a:avLst/>
          </a:prstGeom>
          <a:noFill/>
          <a:ln>
            <a:noFill/>
          </a:ln>
        </p:spPr>
      </p:pic>
      <p:pic>
        <p:nvPicPr>
          <p:cNvPr id="246" name="Google Shape;246;p20"/>
          <p:cNvPicPr preferRelativeResize="0"/>
          <p:nvPr/>
        </p:nvPicPr>
        <p:blipFill rotWithShape="1">
          <a:blip r:embed="rId4">
            <a:alphaModFix/>
          </a:blip>
          <a:srcRect l="2410"/>
          <a:stretch/>
        </p:blipFill>
        <p:spPr>
          <a:xfrm>
            <a:off x="4596500" y="1172750"/>
            <a:ext cx="1989375" cy="2566900"/>
          </a:xfrm>
          <a:prstGeom prst="rect">
            <a:avLst/>
          </a:prstGeom>
          <a:noFill/>
          <a:ln>
            <a:noFill/>
          </a:ln>
        </p:spPr>
      </p:pic>
      <p:pic>
        <p:nvPicPr>
          <p:cNvPr id="247" name="Google Shape;247;p20"/>
          <p:cNvPicPr preferRelativeResize="0"/>
          <p:nvPr/>
        </p:nvPicPr>
        <p:blipFill>
          <a:blip r:embed="rId5">
            <a:alphaModFix/>
          </a:blip>
          <a:stretch>
            <a:fillRect/>
          </a:stretch>
        </p:blipFill>
        <p:spPr>
          <a:xfrm>
            <a:off x="177125" y="1130551"/>
            <a:ext cx="1989375" cy="2565439"/>
          </a:xfrm>
          <a:prstGeom prst="rect">
            <a:avLst/>
          </a:prstGeom>
          <a:noFill/>
          <a:ln>
            <a:noFill/>
          </a:ln>
        </p:spPr>
      </p:pic>
      <p:pic>
        <p:nvPicPr>
          <p:cNvPr id="248" name="Google Shape;248;p20"/>
          <p:cNvPicPr preferRelativeResize="0"/>
          <p:nvPr/>
        </p:nvPicPr>
        <p:blipFill>
          <a:blip r:embed="rId6">
            <a:alphaModFix/>
          </a:blip>
          <a:stretch>
            <a:fillRect/>
          </a:stretch>
        </p:blipFill>
        <p:spPr>
          <a:xfrm>
            <a:off x="6663200" y="1203738"/>
            <a:ext cx="1989349" cy="25315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cta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1756</Words>
  <Application>Microsoft Office PowerPoint</Application>
  <PresentationFormat>On-screen Show (16:9)</PresentationFormat>
  <Paragraphs>452</Paragraphs>
  <Slides>42</Slides>
  <Notes>42</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Calibri</vt:lpstr>
      <vt:lpstr>Arial</vt:lpstr>
      <vt:lpstr>Impact</vt:lpstr>
      <vt:lpstr>Open Sans Light</vt:lpstr>
      <vt:lpstr>Frank Ruhl Libre</vt:lpstr>
      <vt:lpstr>Frank Ruhl Libre Light</vt:lpstr>
      <vt:lpstr>IBM Plex Sans Condensed</vt:lpstr>
      <vt:lpstr>EB Garamond</vt:lpstr>
      <vt:lpstr>Spectral</vt:lpstr>
      <vt:lpstr>Oswald</vt:lpstr>
      <vt:lpstr>Octavia template</vt:lpstr>
      <vt:lpstr> Riverside County Office of Education School Counseling Leadership Network   S.M.A.R.T. School Counseling Programs    Showcasing, Meaningful, Aligned, Results and Tools for School Counseling Programs  </vt:lpstr>
      <vt:lpstr>PowerPoint Presentation</vt:lpstr>
      <vt:lpstr>PowerPoint Presentation</vt:lpstr>
      <vt:lpstr>Our Journey</vt:lpstr>
      <vt:lpstr>PowerPoint Presentation</vt:lpstr>
      <vt:lpstr>PowerPoint Presentation</vt:lpstr>
      <vt:lpstr>HUSD 2019-2020 Vision</vt:lpstr>
      <vt:lpstr>HUSD 2019-2020 Goals</vt:lpstr>
      <vt:lpstr>PowerPoint Presentation</vt:lpstr>
      <vt:lpstr>PowerPoint Presentation</vt:lpstr>
      <vt:lpstr>PowerPoint Presentation</vt:lpstr>
      <vt:lpstr>Action Plans        Meaningful Feedback </vt:lpstr>
      <vt:lpstr>PowerPoint Presentation</vt:lpstr>
      <vt:lpstr>SMART Goals        Meaningful Feedback </vt:lpstr>
      <vt:lpstr>PowerPoint Presentation</vt:lpstr>
      <vt:lpstr>PowerPoint Presentation</vt:lpstr>
      <vt:lpstr>PowerPoint Presentation</vt:lpstr>
      <vt:lpstr>PowerPoint Presentation</vt:lpstr>
      <vt:lpstr>Trackers        Meaningful Feedback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Reports       Meaningful Feedback</vt:lpstr>
      <vt:lpstr>PowerPoint Presentation</vt:lpstr>
      <vt:lpstr>PowerPoint Presentation</vt:lpstr>
      <vt:lpstr>PowerPoint Presentation</vt:lpstr>
      <vt:lpstr>Our Journey</vt:lpstr>
      <vt:lpstr>PowerPoint Presentation</vt:lpstr>
      <vt:lpstr>Overall        Meaningful Feedback</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Riverside County Office of Education School Counseling Leadership Network   S.M.A.R.T. School Counseling Programs    Showcasing, Meaningful, Aligned, Results and Tools for School Counseling Programs  </dc:title>
  <dc:creator>Catalina Cifuentes</dc:creator>
  <cp:lastModifiedBy>Catalina Cifuentes</cp:lastModifiedBy>
  <cp:revision>1</cp:revision>
  <dcterms:modified xsi:type="dcterms:W3CDTF">2020-02-03T23:02:35Z</dcterms:modified>
</cp:coreProperties>
</file>