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B90"/>
    <a:srgbClr val="49C1C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160" y="56"/>
      </p:cViewPr>
      <p:guideLst>
        <p:guide orient="horz" pos="319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9A3B-4FC3-1E43-A3E2-A96218F58DB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CAB02-7CF7-1244-8E52-AE8A5E21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6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0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0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9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C368-44D8-432F-8058-2782201F545F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B218-1180-4ECA-B1C7-E09B7991F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School-Improvement/Federal-Programs/Partnerships/Documents/Parent%20Engagement/Building-Cap/MS_Transition_Manu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bbon: Tilted Up 2">
            <a:extLst>
              <a:ext uri="{FF2B5EF4-FFF2-40B4-BE49-F238E27FC236}">
                <a16:creationId xmlns:a16="http://schemas.microsoft.com/office/drawing/2014/main" id="{803699D2-86B9-4C40-883F-D8D44AD9CA65}"/>
              </a:ext>
            </a:extLst>
          </p:cNvPr>
          <p:cNvSpPr/>
          <p:nvPr/>
        </p:nvSpPr>
        <p:spPr>
          <a:xfrm>
            <a:off x="360218" y="332509"/>
            <a:ext cx="7107382" cy="1537855"/>
          </a:xfrm>
          <a:prstGeom prst="ribbon2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BB7A75-20DC-4EFC-AF68-F528A02E10D5}"/>
              </a:ext>
            </a:extLst>
          </p:cNvPr>
          <p:cNvSpPr txBox="1"/>
          <p:nvPr/>
        </p:nvSpPr>
        <p:spPr>
          <a:xfrm>
            <a:off x="2313709" y="484909"/>
            <a:ext cx="3103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ll MT" panose="02020503060305020303" pitchFamily="18" charset="0"/>
              </a:rPr>
              <a:t>Middle School</a:t>
            </a:r>
          </a:p>
          <a:p>
            <a:pPr algn="ctr"/>
            <a:r>
              <a:rPr lang="en-US" sz="2400" b="1" dirty="0">
                <a:latin typeface="Bell MT" panose="02020503060305020303" pitchFamily="18" charset="0"/>
              </a:rPr>
              <a:t> Transition Programs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43B63C-4644-46BB-A202-7811AE121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27" y="2022764"/>
            <a:ext cx="5964381" cy="46968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B3453E-68C0-4935-A2C4-22B24EB1CF4A}"/>
              </a:ext>
            </a:extLst>
          </p:cNvPr>
          <p:cNvSpPr txBox="1"/>
          <p:nvPr/>
        </p:nvSpPr>
        <p:spPr>
          <a:xfrm>
            <a:off x="883226" y="7038109"/>
            <a:ext cx="5964381" cy="28007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Transition Guide: </a:t>
            </a:r>
            <a:endParaRPr lang="en-US" sz="2000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https://www.gadoe.org/School-Improvement/Federal-Programs/Partnerships/Documents/Parent%20Engagement/Building-Cap/MS_Transition_Manual.pdf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Transition On-Line Resource Toolkit: </a:t>
            </a:r>
          </a:p>
          <a:p>
            <a:r>
              <a:rPr lang="en-US" sz="2000" dirty="0">
                <a:solidFill>
                  <a:schemeClr val="tx1"/>
                </a:solidFill>
              </a:rPr>
              <a:t>https://www.gadoe.org/School-Improvement/Federal-Programs/Partnerships/Pages/School-Transition.aspx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09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Bell MT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Truluck</dc:creator>
  <cp:lastModifiedBy>Catalina Cifuentes</cp:lastModifiedBy>
  <cp:revision>31</cp:revision>
  <cp:lastPrinted>2019-09-20T12:06:26Z</cp:lastPrinted>
  <dcterms:created xsi:type="dcterms:W3CDTF">2017-03-26T05:01:55Z</dcterms:created>
  <dcterms:modified xsi:type="dcterms:W3CDTF">2019-09-20T18:49:51Z</dcterms:modified>
</cp:coreProperties>
</file>