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0" r:id="rId6"/>
    <p:sldId id="275" r:id="rId7"/>
    <p:sldId id="276" r:id="rId8"/>
    <p:sldId id="277" r:id="rId9"/>
    <p:sldId id="262" r:id="rId10"/>
    <p:sldId id="263" r:id="rId11"/>
    <p:sldId id="278" r:id="rId12"/>
    <p:sldId id="267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9" r:id="rId21"/>
    <p:sldId id="273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727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5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33278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15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29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9288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6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2668CE-8740-4A84-87D2-357CD1D93CD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10FF6F-AB33-44F8-A813-3E37DE5DC4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35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kathleenyoung.wordpress.com/2010/03/16/emdr-questions-and-concern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3E98-1304-449F-BF24-E745F5BC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799" y="3517738"/>
            <a:ext cx="7084402" cy="158912"/>
          </a:xfrm>
        </p:spPr>
        <p:txBody>
          <a:bodyPr/>
          <a:lstStyle/>
          <a:p>
            <a:r>
              <a:rPr lang="en-US" sz="4400" b="1" dirty="0"/>
              <a:t>Sixth Grade Now What? Helping Students Transition to Middle School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27E64-AB03-47C6-8963-86B9127BF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257800"/>
            <a:ext cx="8045373" cy="1463675"/>
          </a:xfrm>
        </p:spPr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 dirty="0" err="1"/>
              <a:t>jenan</a:t>
            </a:r>
            <a:r>
              <a:rPr lang="en-US" dirty="0"/>
              <a:t> Mcnealey</a:t>
            </a:r>
          </a:p>
          <a:p>
            <a:r>
              <a:rPr lang="en-US" dirty="0"/>
              <a:t>itspersonalcounseling@gmail.com</a:t>
            </a:r>
          </a:p>
          <a:p>
            <a:r>
              <a:rPr lang="en-US" dirty="0"/>
              <a:t>@drjmac08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6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5235-0283-407E-9C1F-967FCCC2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fourth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020D63-8B0B-4A2D-B0D6-CEC697C7C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285" y="2013735"/>
            <a:ext cx="9883740" cy="44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8DAF-4AE2-4A03-8D56-C05D4DC8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fourth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328B20-25B8-4129-A7DD-29DF9CB63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449092"/>
            <a:ext cx="10179050" cy="38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5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0AB9-A8D0-4005-99BD-9B6B4E04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fifth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85A0D1-8282-4BEB-B39E-35B34871E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164" y="2285999"/>
            <a:ext cx="9604621" cy="41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18F5-B855-43A7-93E5-1AC6E593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fifth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2EE050-9FA7-48AA-B6D5-23500B3A6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149" y="1874517"/>
            <a:ext cx="89542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7E5E-DD68-4203-AEDA-C91F9E93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fifth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466CB9-E5D6-4BC8-9F86-36DE5C763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434" y="2059968"/>
            <a:ext cx="9564809" cy="41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9E47-25BE-4549-8646-65A37A4D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fifth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A2DB48-C6A5-4BD9-B7C9-89A9221DA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833" y="2285999"/>
            <a:ext cx="9416628" cy="40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74CA-C947-4FB2-9221-7B0A3C82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fifth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14D413-A77F-4201-9452-F028EE88B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304453"/>
            <a:ext cx="10179050" cy="40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6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EBAC-6B59-4DB1-9659-C4645CC3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fifth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6C0164-585A-469E-B28B-6334D5FF9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656" y="2285999"/>
            <a:ext cx="9791271" cy="41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3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460C-5D27-4FB5-9958-36A2E301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fifth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886CDD-6965-4E2C-BF24-41D8843BB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204" y="2285999"/>
            <a:ext cx="9483048" cy="40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0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C13E-DD5A-403C-A91E-75FD7A77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21B5-B2A2-4754-8724-A2203DA61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and family brochure</a:t>
            </a:r>
          </a:p>
          <a:p>
            <a:r>
              <a:rPr lang="en-US" dirty="0"/>
              <a:t>Student and family video</a:t>
            </a:r>
          </a:p>
          <a:p>
            <a:r>
              <a:rPr lang="en-US" dirty="0"/>
              <a:t>Sample family survey</a:t>
            </a:r>
          </a:p>
          <a:p>
            <a:r>
              <a:rPr lang="en-US" dirty="0"/>
              <a:t>Middle school night agenda</a:t>
            </a:r>
          </a:p>
          <a:p>
            <a:r>
              <a:rPr lang="en-US" dirty="0"/>
              <a:t>Middle school scavenger hunt</a:t>
            </a:r>
          </a:p>
          <a:p>
            <a:r>
              <a:rPr lang="en-US" dirty="0"/>
              <a:t>Learning styles lesson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98ABD-657B-4E57-A7C6-AED0DC31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2438400"/>
            <a:ext cx="10668004" cy="1534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E9A2-F222-470A-98E9-5EA23271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A100-7086-4837-8498-ECDEAEE5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Powerpoints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E5A00-0C35-41A6-8581-52D246B02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B68A-3E1A-4F61-80C7-63E5E99F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5A399-F3F4-46D8-A271-F86B98106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1678" y="1418010"/>
            <a:ext cx="9995442" cy="50576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DA7C8-09D6-40B6-B019-80AD2015B991}"/>
              </a:ext>
            </a:extLst>
          </p:cNvPr>
          <p:cNvSpPr txBox="1"/>
          <p:nvPr/>
        </p:nvSpPr>
        <p:spPr>
          <a:xfrm>
            <a:off x="1251678" y="6475615"/>
            <a:ext cx="9995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rkathleenyoung.wordpress.com/2010/03/16/emdr-questions-and-concer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69144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98ABD-657B-4E57-A7C6-AED0DC31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2438400"/>
            <a:ext cx="10668004" cy="1534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E9A2-F222-470A-98E9-5EA23271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1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3AAB6-EE83-437B-9F71-F705B7D0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 sz="3600"/>
              <a:t>Why middle school transition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834C-D83C-461E-ABBB-B61A1B45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r>
              <a:rPr lang="en-US" sz="2400" dirty="0"/>
              <a:t>Build a sense of community</a:t>
            </a:r>
          </a:p>
          <a:p>
            <a:endParaRPr lang="en-US" sz="2400" dirty="0"/>
          </a:p>
          <a:p>
            <a:r>
              <a:rPr lang="en-US" sz="2400" dirty="0"/>
              <a:t>Respond to the needs and concerns of the students</a:t>
            </a:r>
          </a:p>
          <a:p>
            <a:endParaRPr lang="en-US" sz="2400" dirty="0"/>
          </a:p>
          <a:p>
            <a:r>
              <a:rPr lang="en-US" sz="2400" dirty="0"/>
              <a:t>Provide appropriate, faceted approaches to facilitate the transition process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443FAE-0B89-40CF-A557-7C90F97A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GADOE </a:t>
            </a:r>
            <a:r>
              <a:rPr lang="en-US" dirty="0"/>
              <a:t>Toolkit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00C7B-5FFB-49AD-942D-A4F9BC1E5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https://tinyurl.com/y4yadwy8</a:t>
            </a:r>
          </a:p>
        </p:txBody>
      </p:sp>
    </p:spTree>
    <p:extLst>
      <p:ext uri="{BB962C8B-B14F-4D97-AF65-F5344CB8AC3E}">
        <p14:creationId xmlns:p14="http://schemas.microsoft.com/office/powerpoint/2010/main" val="309260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6E82C-A988-4F08-B16B-39F9E5F2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Purpose of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C4CDB-465C-4FEB-8CBB-7BA88219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Implement activities to engage students and their families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Develop a plan for students to transition to middle school successfully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Establish concrete resources that can be utilized within the classroom and at home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To ensure that all students transition from elementary school to middle school with adequate support from the school, family and community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94732-BADE-4F07-AE9A-ACDFAC0F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pPr algn="ctr"/>
            <a:r>
              <a:rPr lang="en-US" sz="4700" dirty="0"/>
              <a:t>Suggested Transition Team members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7978-EAA1-40C9-9A32-BC90FE77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Teachers, admin, counselors, parent liason</a:t>
            </a:r>
          </a:p>
          <a:p>
            <a:r>
              <a:rPr lang="en-US">
                <a:solidFill>
                  <a:srgbClr val="000000"/>
                </a:solidFill>
              </a:rPr>
              <a:t>Families</a:t>
            </a:r>
          </a:p>
          <a:p>
            <a:r>
              <a:rPr lang="en-US">
                <a:solidFill>
                  <a:srgbClr val="000000"/>
                </a:solidFill>
              </a:rPr>
              <a:t>Students</a:t>
            </a:r>
          </a:p>
          <a:p>
            <a:r>
              <a:rPr lang="en-US">
                <a:solidFill>
                  <a:srgbClr val="000000"/>
                </a:solidFill>
              </a:rPr>
              <a:t>PTA/PTO</a:t>
            </a:r>
          </a:p>
          <a:p>
            <a:r>
              <a:rPr lang="en-US">
                <a:solidFill>
                  <a:srgbClr val="000000"/>
                </a:solidFill>
              </a:rPr>
              <a:t>Churches/Faith based organizations</a:t>
            </a:r>
          </a:p>
          <a:p>
            <a:r>
              <a:rPr lang="en-US">
                <a:solidFill>
                  <a:srgbClr val="000000"/>
                </a:solidFill>
              </a:rPr>
              <a:t>Community leaders/organizations</a:t>
            </a:r>
          </a:p>
          <a:p>
            <a:r>
              <a:rPr lang="en-US">
                <a:solidFill>
                  <a:srgbClr val="000000"/>
                </a:solidFill>
              </a:rPr>
              <a:t>Afterschool programs</a:t>
            </a:r>
          </a:p>
          <a:p>
            <a:r>
              <a:rPr lang="en-US">
                <a:solidFill>
                  <a:srgbClr val="000000"/>
                </a:solidFill>
              </a:rPr>
              <a:t>Local businesses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A21AA753-40AE-4A26-9A4B-FE00B22D4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583E-057C-424E-8D41-6D36B293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BC5E-7F8F-4DD3-AD29-FC738394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Transition activities focus on </a:t>
            </a:r>
          </a:p>
          <a:p>
            <a:pPr lvl="1"/>
            <a:r>
              <a:rPr lang="en-US" sz="2800" dirty="0"/>
              <a:t>Social/Emotional</a:t>
            </a:r>
          </a:p>
          <a:p>
            <a:pPr lvl="1"/>
            <a:r>
              <a:rPr lang="en-US" sz="2800" dirty="0"/>
              <a:t>Organizational/Environmental</a:t>
            </a:r>
          </a:p>
          <a:p>
            <a:pPr lvl="1"/>
            <a:r>
              <a:rPr lang="en-US" sz="2800" dirty="0"/>
              <a:t>Academic</a:t>
            </a:r>
          </a:p>
          <a:p>
            <a:pPr lvl="1"/>
            <a:r>
              <a:rPr lang="en-US" sz="2800" dirty="0"/>
              <a:t>Developmental</a:t>
            </a:r>
          </a:p>
          <a:p>
            <a:pPr lvl="1"/>
            <a:r>
              <a:rPr lang="en-US" sz="2800" dirty="0"/>
              <a:t>College and Career Awareness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6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9696-410C-4EB3-87F9-E74067D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51905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7C7AE7-31AE-4E3A-9317-A47716E13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797" y="2286000"/>
            <a:ext cx="8631355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ACA0-928E-4521-BD64-5B6497A1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5723"/>
          </a:xfrm>
        </p:spPr>
        <p:txBody>
          <a:bodyPr/>
          <a:lstStyle/>
          <a:p>
            <a:r>
              <a:rPr lang="en-US" dirty="0"/>
              <a:t>Sample Fourth grade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9A22C3-4D02-43C8-8D96-43D36E4C9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978" y="1643865"/>
            <a:ext cx="9226193" cy="49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5872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245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Badge</vt:lpstr>
      <vt:lpstr>Sixth Grade Now What? Helping Students Transition to Middle School </vt:lpstr>
      <vt:lpstr>KAHOOT</vt:lpstr>
      <vt:lpstr>Why middle school transition is important</vt:lpstr>
      <vt:lpstr>GADOE Toolkit</vt:lpstr>
      <vt:lpstr>Purpose of the toolkit</vt:lpstr>
      <vt:lpstr>Suggested Transition Team members</vt:lpstr>
      <vt:lpstr>Activities</vt:lpstr>
      <vt:lpstr>Activities</vt:lpstr>
      <vt:lpstr>Sample Fourth grade activities</vt:lpstr>
      <vt:lpstr>Sample fourth grade activities</vt:lpstr>
      <vt:lpstr>Sample fourth grade activities</vt:lpstr>
      <vt:lpstr>Sample fifth grade activities</vt:lpstr>
      <vt:lpstr>Sample fifth grade activities</vt:lpstr>
      <vt:lpstr>Sample fifth grade activities</vt:lpstr>
      <vt:lpstr>Sample fifth grade activities</vt:lpstr>
      <vt:lpstr>Sample fifth grade activities</vt:lpstr>
      <vt:lpstr>Sample fifth grade activities</vt:lpstr>
      <vt:lpstr>Sample fifth grade activities</vt:lpstr>
      <vt:lpstr>Other Documents</vt:lpstr>
      <vt:lpstr>Powerpoints</vt:lpstr>
      <vt:lpstr>Questions</vt:lpstr>
      <vt:lpstr>KAHOOT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Sixth Grade Now What? Helping Students Transition to Middle School</dc:title>
  <dc:creator>Jenan Mcnealey</dc:creator>
  <cp:lastModifiedBy>Jenan Mcnealey</cp:lastModifiedBy>
  <cp:revision>19</cp:revision>
  <dcterms:created xsi:type="dcterms:W3CDTF">2019-09-19T00:49:49Z</dcterms:created>
  <dcterms:modified xsi:type="dcterms:W3CDTF">2019-09-20T23:48:56Z</dcterms:modified>
</cp:coreProperties>
</file>