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84" r:id="rId4"/>
    <p:sldMasterId id="2147483690" r:id="rId5"/>
    <p:sldMasterId id="2147483702" r:id="rId6"/>
  </p:sldMasterIdLst>
  <p:sldIdLst>
    <p:sldId id="313" r:id="rId7"/>
    <p:sldId id="300" r:id="rId8"/>
    <p:sldId id="301" r:id="rId9"/>
    <p:sldId id="292" r:id="rId10"/>
    <p:sldId id="314" r:id="rId11"/>
    <p:sldId id="318" r:id="rId12"/>
    <p:sldId id="322" r:id="rId13"/>
    <p:sldId id="319" r:id="rId14"/>
    <p:sldId id="315" r:id="rId15"/>
    <p:sldId id="323" r:id="rId16"/>
    <p:sldId id="316" r:id="rId17"/>
    <p:sldId id="321" r:id="rId18"/>
    <p:sldId id="324" r:id="rId19"/>
    <p:sldId id="325" r:id="rId20"/>
    <p:sldId id="282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302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74" r:id="rId46"/>
    <p:sldId id="275" r:id="rId47"/>
    <p:sldId id="295" r:id="rId48"/>
    <p:sldId id="296" r:id="rId49"/>
    <p:sldId id="276" r:id="rId50"/>
    <p:sldId id="312" r:id="rId51"/>
    <p:sldId id="297" r:id="rId52"/>
    <p:sldId id="277" r:id="rId53"/>
    <p:sldId id="278" r:id="rId54"/>
    <p:sldId id="298" r:id="rId5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Class of 2018 California State </a:t>
            </a:r>
          </a:p>
          <a:p>
            <a:pPr>
              <a:defRPr sz="3200"/>
            </a:pPr>
            <a:r>
              <a:rPr lang="en-US" sz="3200"/>
              <a:t>4-year Cohort Student Outcomes by Student Group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Percent Graduated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Sheet1!$F$5:$F$17</c:f>
              <c:strCache>
                <c:ptCount val="13"/>
                <c:pt idx="0">
                  <c:v>African
American</c:v>
                </c:pt>
                <c:pt idx="1">
                  <c:v>American Indian</c:v>
                </c:pt>
                <c:pt idx="2">
                  <c:v>Asian</c:v>
                </c:pt>
                <c:pt idx="3">
                  <c:v>Filipino</c:v>
                </c:pt>
                <c:pt idx="4">
                  <c:v>Hispanic or Latino</c:v>
                </c:pt>
                <c:pt idx="5">
                  <c:v>Pacific Islander</c:v>
                </c:pt>
                <c:pt idx="6">
                  <c:v>White</c:v>
                </c:pt>
                <c:pt idx="7">
                  <c:v>Two or More Races</c:v>
                </c:pt>
                <c:pt idx="8">
                  <c:v>English Learners</c:v>
                </c:pt>
                <c:pt idx="9">
                  <c:v>Foster Youth</c:v>
                </c:pt>
                <c:pt idx="10">
                  <c:v>Homeless Youth</c:v>
                </c:pt>
                <c:pt idx="11">
                  <c:v>Students with
Disabilities</c:v>
                </c:pt>
                <c:pt idx="12">
                  <c:v>Socioeconomically
Disadvantaged</c:v>
                </c:pt>
              </c:strCache>
            </c:strRef>
          </c:cat>
          <c:val>
            <c:numRef>
              <c:f>Sheet1!$G$5:$G$17</c:f>
              <c:numCache>
                <c:formatCode>0%</c:formatCode>
                <c:ptCount val="13"/>
                <c:pt idx="0">
                  <c:v>0.72061373857323419</c:v>
                </c:pt>
                <c:pt idx="1">
                  <c:v>0.82851758793969854</c:v>
                </c:pt>
                <c:pt idx="2">
                  <c:v>0.93386984641961779</c:v>
                </c:pt>
                <c:pt idx="3">
                  <c:v>0.92742746096629369</c:v>
                </c:pt>
                <c:pt idx="4">
                  <c:v>0.81209005950438673</c:v>
                </c:pt>
                <c:pt idx="5">
                  <c:v>0.810131195335277</c:v>
                </c:pt>
                <c:pt idx="6">
                  <c:v>0.87681625822646303</c:v>
                </c:pt>
                <c:pt idx="7">
                  <c:v>0.84715080650841723</c:v>
                </c:pt>
                <c:pt idx="8">
                  <c:v>0.70891011098583134</c:v>
                </c:pt>
                <c:pt idx="9">
                  <c:v>0.58998646820027068</c:v>
                </c:pt>
                <c:pt idx="10">
                  <c:v>0.75967379820390912</c:v>
                </c:pt>
                <c:pt idx="11">
                  <c:v>0.71405997673166755</c:v>
                </c:pt>
                <c:pt idx="12">
                  <c:v>0.80837074591875635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8-4A78-93C9-3FCE368C9670}"/>
            </c:ext>
          </c:extLst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Percent Prepared for College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Sheet1!$F$5:$F$17</c:f>
              <c:strCache>
                <c:ptCount val="13"/>
                <c:pt idx="0">
                  <c:v>African
American</c:v>
                </c:pt>
                <c:pt idx="1">
                  <c:v>American Indian</c:v>
                </c:pt>
                <c:pt idx="2">
                  <c:v>Asian</c:v>
                </c:pt>
                <c:pt idx="3">
                  <c:v>Filipino</c:v>
                </c:pt>
                <c:pt idx="4">
                  <c:v>Hispanic or Latino</c:v>
                </c:pt>
                <c:pt idx="5">
                  <c:v>Pacific Islander</c:v>
                </c:pt>
                <c:pt idx="6">
                  <c:v>White</c:v>
                </c:pt>
                <c:pt idx="7">
                  <c:v>Two or More Races</c:v>
                </c:pt>
                <c:pt idx="8">
                  <c:v>English Learners</c:v>
                </c:pt>
                <c:pt idx="9">
                  <c:v>Foster Youth</c:v>
                </c:pt>
                <c:pt idx="10">
                  <c:v>Homeless Youth</c:v>
                </c:pt>
                <c:pt idx="11">
                  <c:v>Students with
Disabilities</c:v>
                </c:pt>
                <c:pt idx="12">
                  <c:v>Socioeconomically
Disadvantaged</c:v>
                </c:pt>
              </c:strCache>
            </c:strRef>
          </c:cat>
          <c:val>
            <c:numRef>
              <c:f>Sheet1!$H$5:$H$17</c:f>
              <c:numCache>
                <c:formatCode>0%</c:formatCode>
                <c:ptCount val="13"/>
                <c:pt idx="0">
                  <c:v>0.21172217159989418</c:v>
                </c:pt>
                <c:pt idx="1">
                  <c:v>0.251570351758794</c:v>
                </c:pt>
                <c:pt idx="2">
                  <c:v>0.74127288431963256</c:v>
                </c:pt>
                <c:pt idx="3">
                  <c:v>0.62654962138980097</c:v>
                </c:pt>
                <c:pt idx="4">
                  <c:v>0.33818143155162361</c:v>
                </c:pt>
                <c:pt idx="5">
                  <c:v>0.31705539358600582</c:v>
                </c:pt>
                <c:pt idx="6">
                  <c:v>0.52236632500362046</c:v>
                </c:pt>
                <c:pt idx="7">
                  <c:v>0.48629992251884202</c:v>
                </c:pt>
                <c:pt idx="8">
                  <c:v>0.14521891513727195</c:v>
                </c:pt>
                <c:pt idx="9">
                  <c:v>0.10404450458577658</c:v>
                </c:pt>
                <c:pt idx="10">
                  <c:v>0.24319862651875329</c:v>
                </c:pt>
                <c:pt idx="11">
                  <c:v>9.173626907916442E-2</c:v>
                </c:pt>
                <c:pt idx="12">
                  <c:v>0.33682991641203347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A8-4A78-93C9-3FCE368C9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73344943"/>
        <c:axId val="1060857071"/>
      </c:barChart>
      <c:lineChart>
        <c:grouping val="standard"/>
        <c:varyColors val="0"/>
        <c:ser>
          <c:idx val="2"/>
          <c:order val="2"/>
          <c:tx>
            <c:strRef>
              <c:f>Sheet1!$I$4</c:f>
              <c:strCache>
                <c:ptCount val="1"/>
                <c:pt idx="0">
                  <c:v>Percent of Cohort Enrolled in Post-secondary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chemeClr val="accent2"/>
              </a:solidFill>
              <a:ln w="317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Sheet1!$F$5:$F$17</c:f>
              <c:strCache>
                <c:ptCount val="13"/>
                <c:pt idx="0">
                  <c:v>African
American</c:v>
                </c:pt>
                <c:pt idx="1">
                  <c:v>American Indian</c:v>
                </c:pt>
                <c:pt idx="2">
                  <c:v>Asian</c:v>
                </c:pt>
                <c:pt idx="3">
                  <c:v>Filipino</c:v>
                </c:pt>
                <c:pt idx="4">
                  <c:v>Hispanic or Latino</c:v>
                </c:pt>
                <c:pt idx="5">
                  <c:v>Pacific Islander</c:v>
                </c:pt>
                <c:pt idx="6">
                  <c:v>White</c:v>
                </c:pt>
                <c:pt idx="7">
                  <c:v>Two or More Races</c:v>
                </c:pt>
                <c:pt idx="8">
                  <c:v>English Learners</c:v>
                </c:pt>
                <c:pt idx="9">
                  <c:v>Foster Youth</c:v>
                </c:pt>
                <c:pt idx="10">
                  <c:v>Homeless Youth</c:v>
                </c:pt>
                <c:pt idx="11">
                  <c:v>Students with
Disabilities</c:v>
                </c:pt>
                <c:pt idx="12">
                  <c:v>Socioeconomically
Disadvantaged</c:v>
                </c:pt>
              </c:strCache>
            </c:strRef>
          </c:cat>
          <c:val>
            <c:numRef>
              <c:f>Sheet1!$I$5:$I$17</c:f>
              <c:numCache>
                <c:formatCode>0%</c:formatCode>
                <c:ptCount val="13"/>
                <c:pt idx="0">
                  <c:v>0.43790599923576612</c:v>
                </c:pt>
                <c:pt idx="1">
                  <c:v>0.38253768844221103</c:v>
                </c:pt>
                <c:pt idx="2">
                  <c:v>0.79255061411085592</c:v>
                </c:pt>
                <c:pt idx="3">
                  <c:v>0.66380754539971853</c:v>
                </c:pt>
                <c:pt idx="4">
                  <c:v>0.47469688692699991</c:v>
                </c:pt>
                <c:pt idx="5">
                  <c:v>0.48287172011661805</c:v>
                </c:pt>
                <c:pt idx="6">
                  <c:v>0.62700532608170945</c:v>
                </c:pt>
                <c:pt idx="7">
                  <c:v>0.60188772275832925</c:v>
                </c:pt>
                <c:pt idx="8">
                  <c:v>0.20594188526483095</c:v>
                </c:pt>
                <c:pt idx="9">
                  <c:v>0.20072169598556608</c:v>
                </c:pt>
                <c:pt idx="10">
                  <c:v>0.26135763338615953</c:v>
                </c:pt>
                <c:pt idx="11">
                  <c:v>0.30646477625935509</c:v>
                </c:pt>
                <c:pt idx="12">
                  <c:v>0.41844625390484969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A8-4A78-93C9-3FCE368C9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344943"/>
        <c:axId val="1060857071"/>
      </c:lineChart>
      <c:catAx>
        <c:axId val="107334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857071"/>
        <c:crosses val="autoZero"/>
        <c:auto val="1"/>
        <c:lblAlgn val="ctr"/>
        <c:lblOffset val="100"/>
        <c:noMultiLvlLbl val="0"/>
      </c:catAx>
      <c:valAx>
        <c:axId val="106085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344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1117252562702641"/>
          <c:y val="0.16641187742807442"/>
          <c:w val="0.87254395036194421"/>
          <c:h val="0.56464955634856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Pct Enrolled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Sheet7!$A$2:$A$12</c:f>
              <c:strCache>
                <c:ptCount val="11"/>
                <c:pt idx="0">
                  <c:v>Coachella Valley Unified</c:v>
                </c:pt>
                <c:pt idx="1">
                  <c:v>AVID</c:v>
                </c:pt>
                <c:pt idx="2">
                  <c:v>Non-AVID</c:v>
                </c:pt>
                <c:pt idx="3">
                  <c:v>Clean Energy</c:v>
                </c:pt>
                <c:pt idx="4">
                  <c:v>Non-Clean Energy</c:v>
                </c:pt>
                <c:pt idx="5">
                  <c:v>Forensic Science </c:v>
                </c:pt>
                <c:pt idx="6">
                  <c:v>Non-Forensic Science</c:v>
                </c:pt>
                <c:pt idx="7">
                  <c:v>Hospitality 3</c:v>
                </c:pt>
                <c:pt idx="8">
                  <c:v>Non-Hospitality 3</c:v>
                </c:pt>
                <c:pt idx="9">
                  <c:v>TV Production</c:v>
                </c:pt>
                <c:pt idx="10">
                  <c:v>Non-TV Production</c:v>
                </c:pt>
              </c:strCache>
            </c:strRef>
          </c:cat>
          <c:val>
            <c:numRef>
              <c:f>Sheet7!$B$2:$B$12</c:f>
              <c:numCache>
                <c:formatCode>0%</c:formatCode>
                <c:ptCount val="11"/>
                <c:pt idx="0">
                  <c:v>0.4384765625</c:v>
                </c:pt>
                <c:pt idx="1">
                  <c:v>0.72</c:v>
                </c:pt>
                <c:pt idx="2">
                  <c:v>0.40800865800865799</c:v>
                </c:pt>
                <c:pt idx="3">
                  <c:v>0.53846153846153844</c:v>
                </c:pt>
                <c:pt idx="4">
                  <c:v>0.43587174348697394</c:v>
                </c:pt>
                <c:pt idx="5">
                  <c:v>0.5</c:v>
                </c:pt>
                <c:pt idx="6">
                  <c:v>0.43610547667342797</c:v>
                </c:pt>
                <c:pt idx="7">
                  <c:v>0.375</c:v>
                </c:pt>
                <c:pt idx="8">
                  <c:v>0.44105691056910568</c:v>
                </c:pt>
                <c:pt idx="9">
                  <c:v>0.42857142857142855</c:v>
                </c:pt>
                <c:pt idx="10">
                  <c:v>0.43868394815553341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9-4AA9-B7FB-11F5A0D76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315222016"/>
        <c:axId val="4355744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Sheet7!$C$1</c:f>
              <c:strCache>
                <c:ptCount val="1"/>
                <c:pt idx="0">
                  <c:v>Enrolled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Sheet7!$A$2:$A$12</c:f>
              <c:strCache>
                <c:ptCount val="11"/>
                <c:pt idx="0">
                  <c:v>Coachella Valley Unified</c:v>
                </c:pt>
                <c:pt idx="1">
                  <c:v>AVID</c:v>
                </c:pt>
                <c:pt idx="2">
                  <c:v>Non-AVID</c:v>
                </c:pt>
                <c:pt idx="3">
                  <c:v>Clean Energy</c:v>
                </c:pt>
                <c:pt idx="4">
                  <c:v>Non-Clean Energy</c:v>
                </c:pt>
                <c:pt idx="5">
                  <c:v>Forensic Science </c:v>
                </c:pt>
                <c:pt idx="6">
                  <c:v>Non-Forensic Science</c:v>
                </c:pt>
                <c:pt idx="7">
                  <c:v>Hospitality 3</c:v>
                </c:pt>
                <c:pt idx="8">
                  <c:v>Non-Hospitality 3</c:v>
                </c:pt>
                <c:pt idx="9">
                  <c:v>TV Production</c:v>
                </c:pt>
                <c:pt idx="10">
                  <c:v>Non-TV Production</c:v>
                </c:pt>
              </c:strCache>
            </c:strRef>
          </c:cat>
          <c:val>
            <c:numRef>
              <c:f>Sheet7!$C$2:$C$12</c:f>
              <c:numCache>
                <c:formatCode>General</c:formatCode>
                <c:ptCount val="11"/>
                <c:pt idx="0">
                  <c:v>449</c:v>
                </c:pt>
                <c:pt idx="1">
                  <c:v>72</c:v>
                </c:pt>
                <c:pt idx="2">
                  <c:v>377</c:v>
                </c:pt>
                <c:pt idx="3">
                  <c:v>14</c:v>
                </c:pt>
                <c:pt idx="4">
                  <c:v>435</c:v>
                </c:pt>
                <c:pt idx="5">
                  <c:v>19</c:v>
                </c:pt>
                <c:pt idx="6">
                  <c:v>430</c:v>
                </c:pt>
                <c:pt idx="7">
                  <c:v>15</c:v>
                </c:pt>
                <c:pt idx="8">
                  <c:v>434</c:v>
                </c:pt>
                <c:pt idx="9">
                  <c:v>9</c:v>
                </c:pt>
                <c:pt idx="10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C9-4AA9-B7FB-11F5A0D769F0}"/>
            </c:ext>
          </c:extLst>
        </c:ser>
        <c:ser>
          <c:idx val="2"/>
          <c:order val="2"/>
          <c:tx>
            <c:strRef>
              <c:f>Sheet7!$D$1</c:f>
              <c:strCache>
                <c:ptCount val="1"/>
                <c:pt idx="0">
                  <c:v>Not Enrolled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Sheet7!$A$2:$A$12</c:f>
              <c:strCache>
                <c:ptCount val="11"/>
                <c:pt idx="0">
                  <c:v>Coachella Valley Unified</c:v>
                </c:pt>
                <c:pt idx="1">
                  <c:v>AVID</c:v>
                </c:pt>
                <c:pt idx="2">
                  <c:v>Non-AVID</c:v>
                </c:pt>
                <c:pt idx="3">
                  <c:v>Clean Energy</c:v>
                </c:pt>
                <c:pt idx="4">
                  <c:v>Non-Clean Energy</c:v>
                </c:pt>
                <c:pt idx="5">
                  <c:v>Forensic Science </c:v>
                </c:pt>
                <c:pt idx="6">
                  <c:v>Non-Forensic Science</c:v>
                </c:pt>
                <c:pt idx="7">
                  <c:v>Hospitality 3</c:v>
                </c:pt>
                <c:pt idx="8">
                  <c:v>Non-Hospitality 3</c:v>
                </c:pt>
                <c:pt idx="9">
                  <c:v>TV Production</c:v>
                </c:pt>
                <c:pt idx="10">
                  <c:v>Non-TV Production</c:v>
                </c:pt>
              </c:strCache>
            </c:strRef>
          </c:cat>
          <c:val>
            <c:numRef>
              <c:f>Sheet7!$D$2:$D$12</c:f>
              <c:numCache>
                <c:formatCode>General</c:formatCode>
                <c:ptCount val="11"/>
                <c:pt idx="0">
                  <c:v>575</c:v>
                </c:pt>
                <c:pt idx="1">
                  <c:v>28</c:v>
                </c:pt>
                <c:pt idx="2">
                  <c:v>547</c:v>
                </c:pt>
                <c:pt idx="3">
                  <c:v>12</c:v>
                </c:pt>
                <c:pt idx="4">
                  <c:v>563</c:v>
                </c:pt>
                <c:pt idx="5">
                  <c:v>19</c:v>
                </c:pt>
                <c:pt idx="6">
                  <c:v>556</c:v>
                </c:pt>
                <c:pt idx="7">
                  <c:v>25</c:v>
                </c:pt>
                <c:pt idx="8">
                  <c:v>550</c:v>
                </c:pt>
                <c:pt idx="9">
                  <c:v>12</c:v>
                </c:pt>
                <c:pt idx="10">
                  <c:v>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C9-4AA9-B7FB-11F5A0D76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315409920"/>
        <c:axId val="43558016"/>
      </c:barChart>
      <c:catAx>
        <c:axId val="31522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57440"/>
        <c:crosses val="autoZero"/>
        <c:auto val="1"/>
        <c:lblAlgn val="ctr"/>
        <c:lblOffset val="100"/>
        <c:noMultiLvlLbl val="0"/>
      </c:catAx>
      <c:valAx>
        <c:axId val="435574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222016"/>
        <c:crosses val="autoZero"/>
        <c:crossBetween val="between"/>
      </c:valAx>
      <c:valAx>
        <c:axId val="43558016"/>
        <c:scaling>
          <c:orientation val="minMax"/>
          <c:max val="200000000000000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409920"/>
        <c:crosses val="max"/>
        <c:crossBetween val="between"/>
      </c:valAx>
      <c:catAx>
        <c:axId val="3154099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5580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/>
      </a:pPr>
      <a:endParaRPr lang="en-US"/>
    </a:p>
  </c:txPr>
  <c:externalData r:id="rId2">
    <c:autoUpdate val="0"/>
  </c:externalData>
  <c:userShapes r:id="rId3"/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Sheet4!$I$4</c:f>
              <c:strCache>
                <c:ptCount val="1"/>
                <c:pt idx="0">
                  <c:v>Pct Enrolled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Sheet4!$H$5:$H$17</c:f>
              <c:strCache>
                <c:ptCount val="13"/>
                <c:pt idx="0">
                  <c:v>All Students</c:v>
                </c:pt>
                <c:pt idx="1">
                  <c:v>A-G Completers</c:v>
                </c:pt>
                <c:pt idx="2">
                  <c:v>Design &amp; Media</c:v>
                </c:pt>
                <c:pt idx="3">
                  <c:v>Construction</c:v>
                </c:pt>
                <c:pt idx="4">
                  <c:v>Child Development</c:v>
                </c:pt>
                <c:pt idx="5">
                  <c:v>Information Support and Services</c:v>
                </c:pt>
                <c:pt idx="6">
                  <c:v>Business Management</c:v>
                </c:pt>
                <c:pt idx="7">
                  <c:v>Healthcare Operational Support</c:v>
                </c:pt>
                <c:pt idx="8">
                  <c:v>Patient Care</c:v>
                </c:pt>
                <c:pt idx="9">
                  <c:v>Welding</c:v>
                </c:pt>
                <c:pt idx="10">
                  <c:v>Systems Diagnostics &amp; Repair</c:v>
                </c:pt>
                <c:pt idx="11">
                  <c:v>Public Safety</c:v>
                </c:pt>
                <c:pt idx="12">
                  <c:v>Professional Sales</c:v>
                </c:pt>
              </c:strCache>
            </c:strRef>
          </c:cat>
          <c:val>
            <c:numRef>
              <c:f>Sheet4!$I$5:$I$17</c:f>
              <c:numCache>
                <c:formatCode>0%</c:formatCode>
                <c:ptCount val="13"/>
                <c:pt idx="0">
                  <c:v>0.45167118337849999</c:v>
                </c:pt>
                <c:pt idx="1">
                  <c:v>0.73114355231143502</c:v>
                </c:pt>
                <c:pt idx="2">
                  <c:v>0.55555555555555602</c:v>
                </c:pt>
                <c:pt idx="3">
                  <c:v>0.14285714285714299</c:v>
                </c:pt>
                <c:pt idx="4">
                  <c:v>0</c:v>
                </c:pt>
                <c:pt idx="5">
                  <c:v>0.5</c:v>
                </c:pt>
                <c:pt idx="6">
                  <c:v>0.44444444444444398</c:v>
                </c:pt>
                <c:pt idx="7">
                  <c:v>0.266666666666667</c:v>
                </c:pt>
                <c:pt idx="8">
                  <c:v>0.441176470588235</c:v>
                </c:pt>
                <c:pt idx="9">
                  <c:v>0.3</c:v>
                </c:pt>
                <c:pt idx="10">
                  <c:v>0.381818181818182</c:v>
                </c:pt>
                <c:pt idx="11">
                  <c:v>0</c:v>
                </c:pt>
                <c:pt idx="1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D-487B-9CEF-4B23AA390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259250176"/>
        <c:axId val="4356032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Sheet4!$J$4</c:f>
              <c:strCache>
                <c:ptCount val="1"/>
                <c:pt idx="0">
                  <c:v>Enrolled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Sheet4!$H$5:$H$17</c:f>
              <c:strCache>
                <c:ptCount val="13"/>
                <c:pt idx="0">
                  <c:v>All Students</c:v>
                </c:pt>
                <c:pt idx="1">
                  <c:v>A-G Completers</c:v>
                </c:pt>
                <c:pt idx="2">
                  <c:v>Design &amp; Media</c:v>
                </c:pt>
                <c:pt idx="3">
                  <c:v>Construction</c:v>
                </c:pt>
                <c:pt idx="4">
                  <c:v>Child Development</c:v>
                </c:pt>
                <c:pt idx="5">
                  <c:v>Information Support and Services</c:v>
                </c:pt>
                <c:pt idx="6">
                  <c:v>Business Management</c:v>
                </c:pt>
                <c:pt idx="7">
                  <c:v>Healthcare Operational Support</c:v>
                </c:pt>
                <c:pt idx="8">
                  <c:v>Patient Care</c:v>
                </c:pt>
                <c:pt idx="9">
                  <c:v>Welding</c:v>
                </c:pt>
                <c:pt idx="10">
                  <c:v>Systems Diagnostics &amp; Repair</c:v>
                </c:pt>
                <c:pt idx="11">
                  <c:v>Public Safety</c:v>
                </c:pt>
                <c:pt idx="12">
                  <c:v>Professional Sales</c:v>
                </c:pt>
              </c:strCache>
            </c:strRef>
          </c:cat>
          <c:val>
            <c:numRef>
              <c:f>Sheet4!$J$5:$J$17</c:f>
              <c:numCache>
                <c:formatCode>General</c:formatCode>
                <c:ptCount val="13"/>
                <c:pt idx="0" formatCode="#,##0">
                  <c:v>1000</c:v>
                </c:pt>
                <c:pt idx="1">
                  <c:v>600.99999999999602</c:v>
                </c:pt>
                <c:pt idx="2">
                  <c:v>15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8</c:v>
                </c:pt>
                <c:pt idx="7">
                  <c:v>4</c:v>
                </c:pt>
                <c:pt idx="8">
                  <c:v>15</c:v>
                </c:pt>
                <c:pt idx="9">
                  <c:v>3</c:v>
                </c:pt>
                <c:pt idx="10">
                  <c:v>21</c:v>
                </c:pt>
                <c:pt idx="11">
                  <c:v>0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0D-487B-9CEF-4B23AA390458}"/>
            </c:ext>
          </c:extLst>
        </c:ser>
        <c:ser>
          <c:idx val="2"/>
          <c:order val="2"/>
          <c:tx>
            <c:strRef>
              <c:f>Sheet4!$K$4</c:f>
              <c:strCache>
                <c:ptCount val="1"/>
                <c:pt idx="0">
                  <c:v>Not Enrolled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Sheet4!$H$5:$H$17</c:f>
              <c:strCache>
                <c:ptCount val="13"/>
                <c:pt idx="0">
                  <c:v>All Students</c:v>
                </c:pt>
                <c:pt idx="1">
                  <c:v>A-G Completers</c:v>
                </c:pt>
                <c:pt idx="2">
                  <c:v>Design &amp; Media</c:v>
                </c:pt>
                <c:pt idx="3">
                  <c:v>Construction</c:v>
                </c:pt>
                <c:pt idx="4">
                  <c:v>Child Development</c:v>
                </c:pt>
                <c:pt idx="5">
                  <c:v>Information Support and Services</c:v>
                </c:pt>
                <c:pt idx="6">
                  <c:v>Business Management</c:v>
                </c:pt>
                <c:pt idx="7">
                  <c:v>Healthcare Operational Support</c:v>
                </c:pt>
                <c:pt idx="8">
                  <c:v>Patient Care</c:v>
                </c:pt>
                <c:pt idx="9">
                  <c:v>Welding</c:v>
                </c:pt>
                <c:pt idx="10">
                  <c:v>Systems Diagnostics &amp; Repair</c:v>
                </c:pt>
                <c:pt idx="11">
                  <c:v>Public Safety</c:v>
                </c:pt>
                <c:pt idx="12">
                  <c:v>Professional Sales</c:v>
                </c:pt>
              </c:strCache>
            </c:strRef>
          </c:cat>
          <c:val>
            <c:numRef>
              <c:f>Sheet4!$K$5:$K$17</c:f>
              <c:numCache>
                <c:formatCode>General</c:formatCode>
                <c:ptCount val="13"/>
                <c:pt idx="0" formatCode="#,##0">
                  <c:v>1214</c:v>
                </c:pt>
                <c:pt idx="1">
                  <c:v>220.99999999999881</c:v>
                </c:pt>
                <c:pt idx="2">
                  <c:v>12</c:v>
                </c:pt>
                <c:pt idx="3">
                  <c:v>18</c:v>
                </c:pt>
                <c:pt idx="4">
                  <c:v>9.0000000000000018</c:v>
                </c:pt>
                <c:pt idx="5">
                  <c:v>1</c:v>
                </c:pt>
                <c:pt idx="6">
                  <c:v>10</c:v>
                </c:pt>
                <c:pt idx="7">
                  <c:v>11</c:v>
                </c:pt>
                <c:pt idx="8">
                  <c:v>19</c:v>
                </c:pt>
                <c:pt idx="9">
                  <c:v>7</c:v>
                </c:pt>
                <c:pt idx="10">
                  <c:v>34.000000000000007</c:v>
                </c:pt>
                <c:pt idx="11">
                  <c:v>1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0D-487B-9CEF-4B23AA390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259251200"/>
        <c:axId val="78983680"/>
      </c:barChart>
      <c:catAx>
        <c:axId val="259250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60320"/>
        <c:crosses val="autoZero"/>
        <c:auto val="1"/>
        <c:lblAlgn val="ctr"/>
        <c:lblOffset val="100"/>
        <c:noMultiLvlLbl val="0"/>
      </c:catAx>
      <c:valAx>
        <c:axId val="435603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250176"/>
        <c:crosses val="autoZero"/>
        <c:crossBetween val="between"/>
      </c:valAx>
      <c:valAx>
        <c:axId val="78983680"/>
        <c:scaling>
          <c:orientation val="minMax"/>
          <c:max val="2000000000000000"/>
        </c:scaling>
        <c:delete val="0"/>
        <c:axPos val="r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251200"/>
        <c:crosses val="max"/>
        <c:crossBetween val="between"/>
      </c:valAx>
      <c:catAx>
        <c:axId val="2592512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89836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DC06A-EDD9-468C-A341-A5144BB67F0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</dgm:pt>
    <dgm:pt modelId="{03895652-78CB-433A-BBF7-08BFEF04B24E}">
      <dgm:prSet phldrT="[Text]"/>
      <dgm:spPr/>
      <dgm:t>
        <a:bodyPr/>
        <a:lstStyle/>
        <a:p>
          <a:r>
            <a:rPr lang="en-US" dirty="0"/>
            <a:t>Student Information System</a:t>
          </a:r>
        </a:p>
      </dgm:t>
    </dgm:pt>
    <dgm:pt modelId="{A4122F25-1739-4B6B-8475-9FA192EBAF56}" type="parTrans" cxnId="{3B1725B8-A993-430D-B90C-DFF700D7A3A1}">
      <dgm:prSet/>
      <dgm:spPr/>
      <dgm:t>
        <a:bodyPr/>
        <a:lstStyle/>
        <a:p>
          <a:endParaRPr lang="en-US"/>
        </a:p>
      </dgm:t>
    </dgm:pt>
    <dgm:pt modelId="{86E4009C-B7A1-40EA-94EA-EC2AA257C83B}" type="sibTrans" cxnId="{3B1725B8-A993-430D-B90C-DFF700D7A3A1}">
      <dgm:prSet/>
      <dgm:spPr/>
      <dgm:t>
        <a:bodyPr/>
        <a:lstStyle/>
        <a:p>
          <a:endParaRPr lang="en-US"/>
        </a:p>
      </dgm:t>
    </dgm:pt>
    <dgm:pt modelId="{B4BCA172-F26C-48B2-AA8B-AB723B283878}">
      <dgm:prSet phldrT="[Text]"/>
      <dgm:spPr/>
      <dgm:t>
        <a:bodyPr/>
        <a:lstStyle/>
        <a:p>
          <a:r>
            <a:rPr lang="en-US" dirty="0"/>
            <a:t>Upload to </a:t>
          </a:r>
          <a:r>
            <a:rPr lang="en-US" dirty="0" err="1"/>
            <a:t>StudentTracker</a:t>
          </a:r>
          <a:endParaRPr lang="en-US" dirty="0"/>
        </a:p>
      </dgm:t>
    </dgm:pt>
    <dgm:pt modelId="{15296EC9-BA07-4B3B-9AC3-8CC4D453F26D}" type="parTrans" cxnId="{9FF9F2CC-696A-48F1-9AC9-4D69FD870DDA}">
      <dgm:prSet/>
      <dgm:spPr/>
      <dgm:t>
        <a:bodyPr/>
        <a:lstStyle/>
        <a:p>
          <a:endParaRPr lang="en-US"/>
        </a:p>
      </dgm:t>
    </dgm:pt>
    <dgm:pt modelId="{931BB255-D2A0-455D-8628-551A16103C0F}" type="sibTrans" cxnId="{9FF9F2CC-696A-48F1-9AC9-4D69FD870DDA}">
      <dgm:prSet/>
      <dgm:spPr/>
      <dgm:t>
        <a:bodyPr/>
        <a:lstStyle/>
        <a:p>
          <a:endParaRPr lang="en-US"/>
        </a:p>
      </dgm:t>
    </dgm:pt>
    <dgm:pt modelId="{FA7D8FA7-AD20-40C8-A266-831027C5FBB0}">
      <dgm:prSet phldrT="[Text]"/>
      <dgm:spPr/>
      <dgm:t>
        <a:bodyPr/>
        <a:lstStyle/>
        <a:p>
          <a:r>
            <a:rPr lang="en-US" dirty="0" err="1"/>
            <a:t>StudentTracker</a:t>
          </a:r>
          <a:r>
            <a:rPr lang="en-US" dirty="0"/>
            <a:t> Reports</a:t>
          </a:r>
        </a:p>
      </dgm:t>
    </dgm:pt>
    <dgm:pt modelId="{EFEC0DE0-8451-4162-B804-7772279F2BEF}" type="parTrans" cxnId="{7A1B241A-C038-4C1C-B1A9-31F9DAB06D7C}">
      <dgm:prSet/>
      <dgm:spPr/>
      <dgm:t>
        <a:bodyPr/>
        <a:lstStyle/>
        <a:p>
          <a:endParaRPr lang="en-US"/>
        </a:p>
      </dgm:t>
    </dgm:pt>
    <dgm:pt modelId="{E192CD92-2E8A-47D9-B0C4-BF974E5FEF1D}" type="sibTrans" cxnId="{7A1B241A-C038-4C1C-B1A9-31F9DAB06D7C}">
      <dgm:prSet/>
      <dgm:spPr/>
      <dgm:t>
        <a:bodyPr/>
        <a:lstStyle/>
        <a:p>
          <a:endParaRPr lang="en-US"/>
        </a:p>
      </dgm:t>
    </dgm:pt>
    <dgm:pt modelId="{B66FE4AE-A066-4773-8D8B-E1EDC8197ACD}">
      <dgm:prSet phldrT="[Text]"/>
      <dgm:spPr/>
      <dgm:t>
        <a:bodyPr/>
        <a:lstStyle/>
        <a:p>
          <a:r>
            <a:rPr lang="en-US" dirty="0"/>
            <a:t>CALPADS</a:t>
          </a:r>
        </a:p>
      </dgm:t>
    </dgm:pt>
    <dgm:pt modelId="{F6FF91F4-4516-44AC-B67C-AF86E38B99FA}" type="parTrans" cxnId="{66C1EDB5-BD31-4227-9AD4-A78E9B645C32}">
      <dgm:prSet/>
      <dgm:spPr/>
      <dgm:t>
        <a:bodyPr/>
        <a:lstStyle/>
        <a:p>
          <a:endParaRPr lang="en-US"/>
        </a:p>
      </dgm:t>
    </dgm:pt>
    <dgm:pt modelId="{72A9BEFC-C410-4F4D-BCA1-DE7B749D2677}" type="sibTrans" cxnId="{66C1EDB5-BD31-4227-9AD4-A78E9B645C32}">
      <dgm:prSet/>
      <dgm:spPr/>
      <dgm:t>
        <a:bodyPr/>
        <a:lstStyle/>
        <a:p>
          <a:endParaRPr lang="en-US"/>
        </a:p>
      </dgm:t>
    </dgm:pt>
    <dgm:pt modelId="{D5B8B1F3-60FD-49C2-998F-32CBB33C58FC}">
      <dgm:prSet phldrT="[Text]"/>
      <dgm:spPr/>
      <dgm:t>
        <a:bodyPr/>
        <a:lstStyle/>
        <a:p>
          <a:r>
            <a:rPr lang="en-US" dirty="0"/>
            <a:t>Produce Upload File</a:t>
          </a:r>
        </a:p>
      </dgm:t>
    </dgm:pt>
    <dgm:pt modelId="{F72B7D95-82DF-4A62-8D55-6AA18C560390}" type="parTrans" cxnId="{1CD3E532-F568-4124-8A8B-4C6B44C58265}">
      <dgm:prSet/>
      <dgm:spPr/>
      <dgm:t>
        <a:bodyPr/>
        <a:lstStyle/>
        <a:p>
          <a:endParaRPr lang="en-US"/>
        </a:p>
      </dgm:t>
    </dgm:pt>
    <dgm:pt modelId="{CF7FB213-6120-40E0-ADF7-2B7EF1583BC0}" type="sibTrans" cxnId="{1CD3E532-F568-4124-8A8B-4C6B44C58265}">
      <dgm:prSet/>
      <dgm:spPr/>
      <dgm:t>
        <a:bodyPr/>
        <a:lstStyle/>
        <a:p>
          <a:endParaRPr lang="en-US"/>
        </a:p>
      </dgm:t>
    </dgm:pt>
    <dgm:pt modelId="{3E8F6C0F-450D-42EE-98DA-B585FDF67D93}" type="pres">
      <dgm:prSet presAssocID="{6BBDC06A-EDD9-468C-A341-A5144BB67F03}" presName="Name0" presStyleCnt="0">
        <dgm:presLayoutVars>
          <dgm:dir/>
          <dgm:animOne val="branch"/>
          <dgm:animLvl val="lvl"/>
        </dgm:presLayoutVars>
      </dgm:prSet>
      <dgm:spPr/>
    </dgm:pt>
    <dgm:pt modelId="{13703F6A-D57E-494C-B9CE-9528A8D877A1}" type="pres">
      <dgm:prSet presAssocID="{03895652-78CB-433A-BBF7-08BFEF04B24E}" presName="chaos" presStyleCnt="0"/>
      <dgm:spPr/>
    </dgm:pt>
    <dgm:pt modelId="{6C0E1983-EF2D-4001-9145-CA5F2C5242AC}" type="pres">
      <dgm:prSet presAssocID="{03895652-78CB-433A-BBF7-08BFEF04B24E}" presName="parTx1" presStyleLbl="revTx" presStyleIdx="0" presStyleCnt="4"/>
      <dgm:spPr/>
      <dgm:t>
        <a:bodyPr/>
        <a:lstStyle/>
        <a:p>
          <a:endParaRPr lang="en-US"/>
        </a:p>
      </dgm:t>
    </dgm:pt>
    <dgm:pt modelId="{C91B5C2B-5408-41BE-A599-19965B438C5F}" type="pres">
      <dgm:prSet presAssocID="{03895652-78CB-433A-BBF7-08BFEF04B24E}" presName="c1" presStyleLbl="node1" presStyleIdx="0" presStyleCnt="19"/>
      <dgm:spPr/>
    </dgm:pt>
    <dgm:pt modelId="{505FC39A-0609-4CDC-8F8C-9A273B8EEEAA}" type="pres">
      <dgm:prSet presAssocID="{03895652-78CB-433A-BBF7-08BFEF04B24E}" presName="c2" presStyleLbl="node1" presStyleIdx="1" presStyleCnt="19"/>
      <dgm:spPr/>
    </dgm:pt>
    <dgm:pt modelId="{2FD63C09-57B1-4B42-A1D0-D82821F44040}" type="pres">
      <dgm:prSet presAssocID="{03895652-78CB-433A-BBF7-08BFEF04B24E}" presName="c3" presStyleLbl="node1" presStyleIdx="2" presStyleCnt="19"/>
      <dgm:spPr/>
    </dgm:pt>
    <dgm:pt modelId="{1FD29AD3-EFB2-4DF2-8472-E66730A26272}" type="pres">
      <dgm:prSet presAssocID="{03895652-78CB-433A-BBF7-08BFEF04B24E}" presName="c4" presStyleLbl="node1" presStyleIdx="3" presStyleCnt="19"/>
      <dgm:spPr/>
    </dgm:pt>
    <dgm:pt modelId="{A0029C8E-3957-4F7B-B8E1-8301AF8DAA55}" type="pres">
      <dgm:prSet presAssocID="{03895652-78CB-433A-BBF7-08BFEF04B24E}" presName="c5" presStyleLbl="node1" presStyleIdx="4" presStyleCnt="19"/>
      <dgm:spPr/>
    </dgm:pt>
    <dgm:pt modelId="{A8C8ADFE-BA1B-4E5B-9163-938C4B1BCE08}" type="pres">
      <dgm:prSet presAssocID="{03895652-78CB-433A-BBF7-08BFEF04B24E}" presName="c6" presStyleLbl="node1" presStyleIdx="5" presStyleCnt="19"/>
      <dgm:spPr/>
    </dgm:pt>
    <dgm:pt modelId="{CFC58F54-4115-4C5F-BA0C-59B756DE0853}" type="pres">
      <dgm:prSet presAssocID="{03895652-78CB-433A-BBF7-08BFEF04B24E}" presName="c7" presStyleLbl="node1" presStyleIdx="6" presStyleCnt="19"/>
      <dgm:spPr/>
    </dgm:pt>
    <dgm:pt modelId="{2E7B1071-CFDB-4A1F-94F7-3A387A784F93}" type="pres">
      <dgm:prSet presAssocID="{03895652-78CB-433A-BBF7-08BFEF04B24E}" presName="c8" presStyleLbl="node1" presStyleIdx="7" presStyleCnt="19"/>
      <dgm:spPr/>
    </dgm:pt>
    <dgm:pt modelId="{B8A5F6D9-AC55-471E-AB36-9D63438B0C24}" type="pres">
      <dgm:prSet presAssocID="{03895652-78CB-433A-BBF7-08BFEF04B24E}" presName="c9" presStyleLbl="node1" presStyleIdx="8" presStyleCnt="19"/>
      <dgm:spPr/>
    </dgm:pt>
    <dgm:pt modelId="{69D33D1F-4940-4A52-9589-6717D251BF08}" type="pres">
      <dgm:prSet presAssocID="{03895652-78CB-433A-BBF7-08BFEF04B24E}" presName="c10" presStyleLbl="node1" presStyleIdx="9" presStyleCnt="19"/>
      <dgm:spPr/>
    </dgm:pt>
    <dgm:pt modelId="{AA5AF0DE-AA64-420E-94F5-9C80AD1380C5}" type="pres">
      <dgm:prSet presAssocID="{03895652-78CB-433A-BBF7-08BFEF04B24E}" presName="c11" presStyleLbl="node1" presStyleIdx="10" presStyleCnt="19"/>
      <dgm:spPr/>
    </dgm:pt>
    <dgm:pt modelId="{AD9B8BE1-6E19-45E1-9EB7-64FCB6BD7984}" type="pres">
      <dgm:prSet presAssocID="{03895652-78CB-433A-BBF7-08BFEF04B24E}" presName="c12" presStyleLbl="node1" presStyleIdx="11" presStyleCnt="19"/>
      <dgm:spPr/>
    </dgm:pt>
    <dgm:pt modelId="{07093BEE-7495-4D69-A8FB-2E07C6745E12}" type="pres">
      <dgm:prSet presAssocID="{03895652-78CB-433A-BBF7-08BFEF04B24E}" presName="c13" presStyleLbl="node1" presStyleIdx="12" presStyleCnt="19"/>
      <dgm:spPr/>
    </dgm:pt>
    <dgm:pt modelId="{67B5F143-B380-4CF5-A94A-EAABCD215E00}" type="pres">
      <dgm:prSet presAssocID="{03895652-78CB-433A-BBF7-08BFEF04B24E}" presName="c14" presStyleLbl="node1" presStyleIdx="13" presStyleCnt="19"/>
      <dgm:spPr/>
    </dgm:pt>
    <dgm:pt modelId="{D86AD66E-4592-4D5D-8CD8-503A46A9AABA}" type="pres">
      <dgm:prSet presAssocID="{03895652-78CB-433A-BBF7-08BFEF04B24E}" presName="c15" presStyleLbl="node1" presStyleIdx="14" presStyleCnt="19"/>
      <dgm:spPr/>
    </dgm:pt>
    <dgm:pt modelId="{BFAE16EC-C7AC-43B0-9662-42FD9D1ECE98}" type="pres">
      <dgm:prSet presAssocID="{03895652-78CB-433A-BBF7-08BFEF04B24E}" presName="c16" presStyleLbl="node1" presStyleIdx="15" presStyleCnt="19"/>
      <dgm:spPr/>
    </dgm:pt>
    <dgm:pt modelId="{EDC6F852-0AE9-4152-AD3D-1763ECE4445C}" type="pres">
      <dgm:prSet presAssocID="{03895652-78CB-433A-BBF7-08BFEF04B24E}" presName="c17" presStyleLbl="node1" presStyleIdx="16" presStyleCnt="19"/>
      <dgm:spPr/>
    </dgm:pt>
    <dgm:pt modelId="{5E86FB51-D1FD-4E39-9B8F-F635D51C4F5D}" type="pres">
      <dgm:prSet presAssocID="{03895652-78CB-433A-BBF7-08BFEF04B24E}" presName="c18" presStyleLbl="node1" presStyleIdx="17" presStyleCnt="19"/>
      <dgm:spPr/>
    </dgm:pt>
    <dgm:pt modelId="{03236EE9-1AD8-4BA7-AB4F-DEE3EA21CCB1}" type="pres">
      <dgm:prSet presAssocID="{86E4009C-B7A1-40EA-94EA-EC2AA257C83B}" presName="chevronComposite1" presStyleCnt="0"/>
      <dgm:spPr/>
    </dgm:pt>
    <dgm:pt modelId="{2C9D1666-9B66-4052-84D7-FE8009B9E8F9}" type="pres">
      <dgm:prSet presAssocID="{86E4009C-B7A1-40EA-94EA-EC2AA257C83B}" presName="chevron1" presStyleLbl="sibTrans2D1" presStyleIdx="0" presStyleCnt="4"/>
      <dgm:spPr/>
    </dgm:pt>
    <dgm:pt modelId="{E3FED288-336D-4B59-ADC6-5EAE1D5EDED3}" type="pres">
      <dgm:prSet presAssocID="{86E4009C-B7A1-40EA-94EA-EC2AA257C83B}" presName="spChevron1" presStyleCnt="0"/>
      <dgm:spPr/>
    </dgm:pt>
    <dgm:pt modelId="{4CABC7B4-717D-44FC-8E73-DBA0449F054C}" type="pres">
      <dgm:prSet presAssocID="{B66FE4AE-A066-4773-8D8B-E1EDC8197ACD}" presName="middle" presStyleCnt="0"/>
      <dgm:spPr/>
    </dgm:pt>
    <dgm:pt modelId="{EA32E9F9-76EF-4AB3-95CD-AA114C36827E}" type="pres">
      <dgm:prSet presAssocID="{B66FE4AE-A066-4773-8D8B-E1EDC8197ACD}" presName="parTxMid" presStyleLbl="revTx" presStyleIdx="1" presStyleCnt="4"/>
      <dgm:spPr/>
      <dgm:t>
        <a:bodyPr/>
        <a:lstStyle/>
        <a:p>
          <a:endParaRPr lang="en-US"/>
        </a:p>
      </dgm:t>
    </dgm:pt>
    <dgm:pt modelId="{222B980E-3B1D-4CB3-B540-B85B26083DA9}" type="pres">
      <dgm:prSet presAssocID="{B66FE4AE-A066-4773-8D8B-E1EDC8197ACD}" presName="spMid" presStyleCnt="0"/>
      <dgm:spPr/>
    </dgm:pt>
    <dgm:pt modelId="{CC2B7D05-AF8C-471F-8540-7EE1794D2A23}" type="pres">
      <dgm:prSet presAssocID="{72A9BEFC-C410-4F4D-BCA1-DE7B749D2677}" presName="chevronComposite1" presStyleCnt="0"/>
      <dgm:spPr/>
    </dgm:pt>
    <dgm:pt modelId="{AB57FD55-BA60-464E-837E-EA085179DAE7}" type="pres">
      <dgm:prSet presAssocID="{72A9BEFC-C410-4F4D-BCA1-DE7B749D2677}" presName="chevron1" presStyleLbl="sibTrans2D1" presStyleIdx="1" presStyleCnt="4"/>
      <dgm:spPr/>
    </dgm:pt>
    <dgm:pt modelId="{46B8A227-CAD8-4B6C-94EC-596633436FF0}" type="pres">
      <dgm:prSet presAssocID="{72A9BEFC-C410-4F4D-BCA1-DE7B749D2677}" presName="spChevron1" presStyleCnt="0"/>
      <dgm:spPr/>
    </dgm:pt>
    <dgm:pt modelId="{363C8102-85B8-42F5-AA69-B26773EB1D35}" type="pres">
      <dgm:prSet presAssocID="{D5B8B1F3-60FD-49C2-998F-32CBB33C58FC}" presName="middle" presStyleCnt="0"/>
      <dgm:spPr/>
    </dgm:pt>
    <dgm:pt modelId="{784317E6-8B97-4193-BDDB-4724D5162E0A}" type="pres">
      <dgm:prSet presAssocID="{D5B8B1F3-60FD-49C2-998F-32CBB33C58FC}" presName="parTxMid" presStyleLbl="revTx" presStyleIdx="2" presStyleCnt="4"/>
      <dgm:spPr/>
      <dgm:t>
        <a:bodyPr/>
        <a:lstStyle/>
        <a:p>
          <a:endParaRPr lang="en-US"/>
        </a:p>
      </dgm:t>
    </dgm:pt>
    <dgm:pt modelId="{2224B138-EC35-4FB8-B332-9B962D8BF4FF}" type="pres">
      <dgm:prSet presAssocID="{D5B8B1F3-60FD-49C2-998F-32CBB33C58FC}" presName="spMid" presStyleCnt="0"/>
      <dgm:spPr/>
    </dgm:pt>
    <dgm:pt modelId="{28A5A17F-4874-4810-BF59-8E7AE932BD8E}" type="pres">
      <dgm:prSet presAssocID="{CF7FB213-6120-40E0-ADF7-2B7EF1583BC0}" presName="chevronComposite1" presStyleCnt="0"/>
      <dgm:spPr/>
    </dgm:pt>
    <dgm:pt modelId="{5D988A1D-6019-47B3-AF2A-EC8345DDB21A}" type="pres">
      <dgm:prSet presAssocID="{CF7FB213-6120-40E0-ADF7-2B7EF1583BC0}" presName="chevron1" presStyleLbl="sibTrans2D1" presStyleIdx="2" presStyleCnt="4"/>
      <dgm:spPr/>
    </dgm:pt>
    <dgm:pt modelId="{1FEDF0BC-F650-4594-B7D1-8B332AEDAC4F}" type="pres">
      <dgm:prSet presAssocID="{CF7FB213-6120-40E0-ADF7-2B7EF1583BC0}" presName="spChevron1" presStyleCnt="0"/>
      <dgm:spPr/>
    </dgm:pt>
    <dgm:pt modelId="{B616A84F-E82E-4FD8-8571-02CE18C85F2F}" type="pres">
      <dgm:prSet presAssocID="{B4BCA172-F26C-48B2-AA8B-AB723B283878}" presName="middle" presStyleCnt="0"/>
      <dgm:spPr/>
    </dgm:pt>
    <dgm:pt modelId="{A29D5134-457F-4496-98FA-A3AE9F39AA94}" type="pres">
      <dgm:prSet presAssocID="{B4BCA172-F26C-48B2-AA8B-AB723B283878}" presName="parTxMid" presStyleLbl="revTx" presStyleIdx="3" presStyleCnt="4"/>
      <dgm:spPr/>
      <dgm:t>
        <a:bodyPr/>
        <a:lstStyle/>
        <a:p>
          <a:endParaRPr lang="en-US"/>
        </a:p>
      </dgm:t>
    </dgm:pt>
    <dgm:pt modelId="{3D6E1043-09A5-4715-90AA-4EDDFCB4E2E4}" type="pres">
      <dgm:prSet presAssocID="{B4BCA172-F26C-48B2-AA8B-AB723B283878}" presName="spMid" presStyleCnt="0"/>
      <dgm:spPr/>
    </dgm:pt>
    <dgm:pt modelId="{CA1B32DB-2BCF-49B5-99DA-08C4D8F670E7}" type="pres">
      <dgm:prSet presAssocID="{931BB255-D2A0-455D-8628-551A16103C0F}" presName="chevronComposite1" presStyleCnt="0"/>
      <dgm:spPr/>
    </dgm:pt>
    <dgm:pt modelId="{9D2EF578-C3F2-44F5-9A2B-EFC09D8B571D}" type="pres">
      <dgm:prSet presAssocID="{931BB255-D2A0-455D-8628-551A16103C0F}" presName="chevron1" presStyleLbl="sibTrans2D1" presStyleIdx="3" presStyleCnt="4"/>
      <dgm:spPr/>
    </dgm:pt>
    <dgm:pt modelId="{6A8A026D-ADF0-4AC3-ADC6-5A9FC7CD2B6E}" type="pres">
      <dgm:prSet presAssocID="{931BB255-D2A0-455D-8628-551A16103C0F}" presName="spChevron1" presStyleCnt="0"/>
      <dgm:spPr/>
    </dgm:pt>
    <dgm:pt modelId="{518DA263-B646-4621-9250-27C2046DCB02}" type="pres">
      <dgm:prSet presAssocID="{FA7D8FA7-AD20-40C8-A266-831027C5FBB0}" presName="last" presStyleCnt="0"/>
      <dgm:spPr/>
    </dgm:pt>
    <dgm:pt modelId="{F393C65A-CA35-4DC5-A233-90CA72F1307F}" type="pres">
      <dgm:prSet presAssocID="{FA7D8FA7-AD20-40C8-A266-831027C5FBB0}" presName="circleTx" presStyleLbl="node1" presStyleIdx="18" presStyleCnt="19"/>
      <dgm:spPr/>
      <dgm:t>
        <a:bodyPr/>
        <a:lstStyle/>
        <a:p>
          <a:endParaRPr lang="en-US"/>
        </a:p>
      </dgm:t>
    </dgm:pt>
    <dgm:pt modelId="{C25D7D83-F4EA-4939-9472-F4F6C593B0DC}" type="pres">
      <dgm:prSet presAssocID="{FA7D8FA7-AD20-40C8-A266-831027C5FBB0}" presName="spN" presStyleCnt="0"/>
      <dgm:spPr/>
    </dgm:pt>
  </dgm:ptLst>
  <dgm:cxnLst>
    <dgm:cxn modelId="{57266ADF-74ED-47A1-B90A-D781F01C22C3}" type="presOf" srcId="{B4BCA172-F26C-48B2-AA8B-AB723B283878}" destId="{A29D5134-457F-4496-98FA-A3AE9F39AA94}" srcOrd="0" destOrd="0" presId="urn:microsoft.com/office/officeart/2009/3/layout/RandomtoResultProcess"/>
    <dgm:cxn modelId="{DDC21F2E-6357-4C67-8EF2-5D704BE62981}" type="presOf" srcId="{6BBDC06A-EDD9-468C-A341-A5144BB67F03}" destId="{3E8F6C0F-450D-42EE-98DA-B585FDF67D93}" srcOrd="0" destOrd="0" presId="urn:microsoft.com/office/officeart/2009/3/layout/RandomtoResultProcess"/>
    <dgm:cxn modelId="{3B1725B8-A993-430D-B90C-DFF700D7A3A1}" srcId="{6BBDC06A-EDD9-468C-A341-A5144BB67F03}" destId="{03895652-78CB-433A-BBF7-08BFEF04B24E}" srcOrd="0" destOrd="0" parTransId="{A4122F25-1739-4B6B-8475-9FA192EBAF56}" sibTransId="{86E4009C-B7A1-40EA-94EA-EC2AA257C83B}"/>
    <dgm:cxn modelId="{1CD3E532-F568-4124-8A8B-4C6B44C58265}" srcId="{6BBDC06A-EDD9-468C-A341-A5144BB67F03}" destId="{D5B8B1F3-60FD-49C2-998F-32CBB33C58FC}" srcOrd="2" destOrd="0" parTransId="{F72B7D95-82DF-4A62-8D55-6AA18C560390}" sibTransId="{CF7FB213-6120-40E0-ADF7-2B7EF1583BC0}"/>
    <dgm:cxn modelId="{360CB622-2C27-4E85-B3CD-2090B53A792F}" type="presOf" srcId="{FA7D8FA7-AD20-40C8-A266-831027C5FBB0}" destId="{F393C65A-CA35-4DC5-A233-90CA72F1307F}" srcOrd="0" destOrd="0" presId="urn:microsoft.com/office/officeart/2009/3/layout/RandomtoResultProcess"/>
    <dgm:cxn modelId="{59B8615D-A1C5-4F74-887B-8DA42581A415}" type="presOf" srcId="{B66FE4AE-A066-4773-8D8B-E1EDC8197ACD}" destId="{EA32E9F9-76EF-4AB3-95CD-AA114C36827E}" srcOrd="0" destOrd="0" presId="urn:microsoft.com/office/officeart/2009/3/layout/RandomtoResultProcess"/>
    <dgm:cxn modelId="{66C1EDB5-BD31-4227-9AD4-A78E9B645C32}" srcId="{6BBDC06A-EDD9-468C-A341-A5144BB67F03}" destId="{B66FE4AE-A066-4773-8D8B-E1EDC8197ACD}" srcOrd="1" destOrd="0" parTransId="{F6FF91F4-4516-44AC-B67C-AF86E38B99FA}" sibTransId="{72A9BEFC-C410-4F4D-BCA1-DE7B749D2677}"/>
    <dgm:cxn modelId="{4C958910-4BD3-45C5-A756-EE9250646A87}" type="presOf" srcId="{03895652-78CB-433A-BBF7-08BFEF04B24E}" destId="{6C0E1983-EF2D-4001-9145-CA5F2C5242AC}" srcOrd="0" destOrd="0" presId="urn:microsoft.com/office/officeart/2009/3/layout/RandomtoResultProcess"/>
    <dgm:cxn modelId="{09FF4C6E-F1B3-448E-B0B7-7B871231E6E3}" type="presOf" srcId="{D5B8B1F3-60FD-49C2-998F-32CBB33C58FC}" destId="{784317E6-8B97-4193-BDDB-4724D5162E0A}" srcOrd="0" destOrd="0" presId="urn:microsoft.com/office/officeart/2009/3/layout/RandomtoResultProcess"/>
    <dgm:cxn modelId="{9FF9F2CC-696A-48F1-9AC9-4D69FD870DDA}" srcId="{6BBDC06A-EDD9-468C-A341-A5144BB67F03}" destId="{B4BCA172-F26C-48B2-AA8B-AB723B283878}" srcOrd="3" destOrd="0" parTransId="{15296EC9-BA07-4B3B-9AC3-8CC4D453F26D}" sibTransId="{931BB255-D2A0-455D-8628-551A16103C0F}"/>
    <dgm:cxn modelId="{7A1B241A-C038-4C1C-B1A9-31F9DAB06D7C}" srcId="{6BBDC06A-EDD9-468C-A341-A5144BB67F03}" destId="{FA7D8FA7-AD20-40C8-A266-831027C5FBB0}" srcOrd="4" destOrd="0" parTransId="{EFEC0DE0-8451-4162-B804-7772279F2BEF}" sibTransId="{E192CD92-2E8A-47D9-B0C4-BF974E5FEF1D}"/>
    <dgm:cxn modelId="{7FEEF279-D20A-4777-97FC-985A832B2892}" type="presParOf" srcId="{3E8F6C0F-450D-42EE-98DA-B585FDF67D93}" destId="{13703F6A-D57E-494C-B9CE-9528A8D877A1}" srcOrd="0" destOrd="0" presId="urn:microsoft.com/office/officeart/2009/3/layout/RandomtoResultProcess"/>
    <dgm:cxn modelId="{8848211C-EC3B-4C8C-BCAA-3BC874053808}" type="presParOf" srcId="{13703F6A-D57E-494C-B9CE-9528A8D877A1}" destId="{6C0E1983-EF2D-4001-9145-CA5F2C5242AC}" srcOrd="0" destOrd="0" presId="urn:microsoft.com/office/officeart/2009/3/layout/RandomtoResultProcess"/>
    <dgm:cxn modelId="{5AABED4D-B305-48C8-AB63-B852545ABB47}" type="presParOf" srcId="{13703F6A-D57E-494C-B9CE-9528A8D877A1}" destId="{C91B5C2B-5408-41BE-A599-19965B438C5F}" srcOrd="1" destOrd="0" presId="urn:microsoft.com/office/officeart/2009/3/layout/RandomtoResultProcess"/>
    <dgm:cxn modelId="{69C4B22F-22A0-4F5F-B1CF-040E7B5250D1}" type="presParOf" srcId="{13703F6A-D57E-494C-B9CE-9528A8D877A1}" destId="{505FC39A-0609-4CDC-8F8C-9A273B8EEEAA}" srcOrd="2" destOrd="0" presId="urn:microsoft.com/office/officeart/2009/3/layout/RandomtoResultProcess"/>
    <dgm:cxn modelId="{39C337B5-800F-4453-B66F-34996CADB4A4}" type="presParOf" srcId="{13703F6A-D57E-494C-B9CE-9528A8D877A1}" destId="{2FD63C09-57B1-4B42-A1D0-D82821F44040}" srcOrd="3" destOrd="0" presId="urn:microsoft.com/office/officeart/2009/3/layout/RandomtoResultProcess"/>
    <dgm:cxn modelId="{93132A65-EEAF-463F-8A4C-C5CDCAC7EF09}" type="presParOf" srcId="{13703F6A-D57E-494C-B9CE-9528A8D877A1}" destId="{1FD29AD3-EFB2-4DF2-8472-E66730A26272}" srcOrd="4" destOrd="0" presId="urn:microsoft.com/office/officeart/2009/3/layout/RandomtoResultProcess"/>
    <dgm:cxn modelId="{B2587755-6CE2-4D18-8E95-7A46DDBA81DD}" type="presParOf" srcId="{13703F6A-D57E-494C-B9CE-9528A8D877A1}" destId="{A0029C8E-3957-4F7B-B8E1-8301AF8DAA55}" srcOrd="5" destOrd="0" presId="urn:microsoft.com/office/officeart/2009/3/layout/RandomtoResultProcess"/>
    <dgm:cxn modelId="{8C8AA548-29DE-44C7-8985-47BAE62CECAE}" type="presParOf" srcId="{13703F6A-D57E-494C-B9CE-9528A8D877A1}" destId="{A8C8ADFE-BA1B-4E5B-9163-938C4B1BCE08}" srcOrd="6" destOrd="0" presId="urn:microsoft.com/office/officeart/2009/3/layout/RandomtoResultProcess"/>
    <dgm:cxn modelId="{BDE32ED9-D6CC-4C9E-AF0E-0474309E7183}" type="presParOf" srcId="{13703F6A-D57E-494C-B9CE-9528A8D877A1}" destId="{CFC58F54-4115-4C5F-BA0C-59B756DE0853}" srcOrd="7" destOrd="0" presId="urn:microsoft.com/office/officeart/2009/3/layout/RandomtoResultProcess"/>
    <dgm:cxn modelId="{EEC7FE22-F03C-4E58-BF76-0CE809F35B79}" type="presParOf" srcId="{13703F6A-D57E-494C-B9CE-9528A8D877A1}" destId="{2E7B1071-CFDB-4A1F-94F7-3A387A784F93}" srcOrd="8" destOrd="0" presId="urn:microsoft.com/office/officeart/2009/3/layout/RandomtoResultProcess"/>
    <dgm:cxn modelId="{5016DD92-049F-41EA-8C0D-3D9A4C832FA5}" type="presParOf" srcId="{13703F6A-D57E-494C-B9CE-9528A8D877A1}" destId="{B8A5F6D9-AC55-471E-AB36-9D63438B0C24}" srcOrd="9" destOrd="0" presId="urn:microsoft.com/office/officeart/2009/3/layout/RandomtoResultProcess"/>
    <dgm:cxn modelId="{4759EF55-8C61-4814-9E7F-762D5E3A5669}" type="presParOf" srcId="{13703F6A-D57E-494C-B9CE-9528A8D877A1}" destId="{69D33D1F-4940-4A52-9589-6717D251BF08}" srcOrd="10" destOrd="0" presId="urn:microsoft.com/office/officeart/2009/3/layout/RandomtoResultProcess"/>
    <dgm:cxn modelId="{F3F49BD2-6DAB-4F0B-9319-34176B2DC51F}" type="presParOf" srcId="{13703F6A-D57E-494C-B9CE-9528A8D877A1}" destId="{AA5AF0DE-AA64-420E-94F5-9C80AD1380C5}" srcOrd="11" destOrd="0" presId="urn:microsoft.com/office/officeart/2009/3/layout/RandomtoResultProcess"/>
    <dgm:cxn modelId="{A8C00946-938E-4C50-90A9-F1D13BAB49AD}" type="presParOf" srcId="{13703F6A-D57E-494C-B9CE-9528A8D877A1}" destId="{AD9B8BE1-6E19-45E1-9EB7-64FCB6BD7984}" srcOrd="12" destOrd="0" presId="urn:microsoft.com/office/officeart/2009/3/layout/RandomtoResultProcess"/>
    <dgm:cxn modelId="{8A570D3C-69A7-4D51-AC71-B38E08F60AEC}" type="presParOf" srcId="{13703F6A-D57E-494C-B9CE-9528A8D877A1}" destId="{07093BEE-7495-4D69-A8FB-2E07C6745E12}" srcOrd="13" destOrd="0" presId="urn:microsoft.com/office/officeart/2009/3/layout/RandomtoResultProcess"/>
    <dgm:cxn modelId="{6D7D2396-E07E-42E5-8C53-DC80511C4B3F}" type="presParOf" srcId="{13703F6A-D57E-494C-B9CE-9528A8D877A1}" destId="{67B5F143-B380-4CF5-A94A-EAABCD215E00}" srcOrd="14" destOrd="0" presId="urn:microsoft.com/office/officeart/2009/3/layout/RandomtoResultProcess"/>
    <dgm:cxn modelId="{13C75CC2-D9B6-4638-919E-A028CC5AB5D6}" type="presParOf" srcId="{13703F6A-D57E-494C-B9CE-9528A8D877A1}" destId="{D86AD66E-4592-4D5D-8CD8-503A46A9AABA}" srcOrd="15" destOrd="0" presId="urn:microsoft.com/office/officeart/2009/3/layout/RandomtoResultProcess"/>
    <dgm:cxn modelId="{32519274-AFAC-4069-8BDB-6C266A5F06E1}" type="presParOf" srcId="{13703F6A-D57E-494C-B9CE-9528A8D877A1}" destId="{BFAE16EC-C7AC-43B0-9662-42FD9D1ECE98}" srcOrd="16" destOrd="0" presId="urn:microsoft.com/office/officeart/2009/3/layout/RandomtoResultProcess"/>
    <dgm:cxn modelId="{F0DFF9E5-2B37-4C30-9D9A-851C88457D66}" type="presParOf" srcId="{13703F6A-D57E-494C-B9CE-9528A8D877A1}" destId="{EDC6F852-0AE9-4152-AD3D-1763ECE4445C}" srcOrd="17" destOrd="0" presId="urn:microsoft.com/office/officeart/2009/3/layout/RandomtoResultProcess"/>
    <dgm:cxn modelId="{CCB200EF-ADBD-49DD-A94B-74470D56C368}" type="presParOf" srcId="{13703F6A-D57E-494C-B9CE-9528A8D877A1}" destId="{5E86FB51-D1FD-4E39-9B8F-F635D51C4F5D}" srcOrd="18" destOrd="0" presId="urn:microsoft.com/office/officeart/2009/3/layout/RandomtoResultProcess"/>
    <dgm:cxn modelId="{22F18502-7095-46B3-AFB1-E4BAA669929F}" type="presParOf" srcId="{3E8F6C0F-450D-42EE-98DA-B585FDF67D93}" destId="{03236EE9-1AD8-4BA7-AB4F-DEE3EA21CCB1}" srcOrd="1" destOrd="0" presId="urn:microsoft.com/office/officeart/2009/3/layout/RandomtoResultProcess"/>
    <dgm:cxn modelId="{03390F9B-012D-4866-B8BC-E76D29D0D039}" type="presParOf" srcId="{03236EE9-1AD8-4BA7-AB4F-DEE3EA21CCB1}" destId="{2C9D1666-9B66-4052-84D7-FE8009B9E8F9}" srcOrd="0" destOrd="0" presId="urn:microsoft.com/office/officeart/2009/3/layout/RandomtoResultProcess"/>
    <dgm:cxn modelId="{D9003BBA-49E0-423E-AD66-D72684D0B941}" type="presParOf" srcId="{03236EE9-1AD8-4BA7-AB4F-DEE3EA21CCB1}" destId="{E3FED288-336D-4B59-ADC6-5EAE1D5EDED3}" srcOrd="1" destOrd="0" presId="urn:microsoft.com/office/officeart/2009/3/layout/RandomtoResultProcess"/>
    <dgm:cxn modelId="{2E768C6E-58E7-4D40-8B65-D65C13757E1F}" type="presParOf" srcId="{3E8F6C0F-450D-42EE-98DA-B585FDF67D93}" destId="{4CABC7B4-717D-44FC-8E73-DBA0449F054C}" srcOrd="2" destOrd="0" presId="urn:microsoft.com/office/officeart/2009/3/layout/RandomtoResultProcess"/>
    <dgm:cxn modelId="{E69CD1C2-56AC-4116-AE13-49B95FB98F93}" type="presParOf" srcId="{4CABC7B4-717D-44FC-8E73-DBA0449F054C}" destId="{EA32E9F9-76EF-4AB3-95CD-AA114C36827E}" srcOrd="0" destOrd="0" presId="urn:microsoft.com/office/officeart/2009/3/layout/RandomtoResultProcess"/>
    <dgm:cxn modelId="{2A1C6E83-BF10-4FDC-9757-A14A7A8E442A}" type="presParOf" srcId="{4CABC7B4-717D-44FC-8E73-DBA0449F054C}" destId="{222B980E-3B1D-4CB3-B540-B85B26083DA9}" srcOrd="1" destOrd="0" presId="urn:microsoft.com/office/officeart/2009/3/layout/RandomtoResultProcess"/>
    <dgm:cxn modelId="{3B46A4F8-D382-42C4-A25B-3FC7E357A421}" type="presParOf" srcId="{3E8F6C0F-450D-42EE-98DA-B585FDF67D93}" destId="{CC2B7D05-AF8C-471F-8540-7EE1794D2A23}" srcOrd="3" destOrd="0" presId="urn:microsoft.com/office/officeart/2009/3/layout/RandomtoResultProcess"/>
    <dgm:cxn modelId="{F848DC3A-6AC5-422E-8521-B0730D26C98E}" type="presParOf" srcId="{CC2B7D05-AF8C-471F-8540-7EE1794D2A23}" destId="{AB57FD55-BA60-464E-837E-EA085179DAE7}" srcOrd="0" destOrd="0" presId="urn:microsoft.com/office/officeart/2009/3/layout/RandomtoResultProcess"/>
    <dgm:cxn modelId="{A031DB9B-B524-431A-BB0C-B15E8F63F4A9}" type="presParOf" srcId="{CC2B7D05-AF8C-471F-8540-7EE1794D2A23}" destId="{46B8A227-CAD8-4B6C-94EC-596633436FF0}" srcOrd="1" destOrd="0" presId="urn:microsoft.com/office/officeart/2009/3/layout/RandomtoResultProcess"/>
    <dgm:cxn modelId="{A76C30DB-0283-405A-ABC2-6AA5674B7506}" type="presParOf" srcId="{3E8F6C0F-450D-42EE-98DA-B585FDF67D93}" destId="{363C8102-85B8-42F5-AA69-B26773EB1D35}" srcOrd="4" destOrd="0" presId="urn:microsoft.com/office/officeart/2009/3/layout/RandomtoResultProcess"/>
    <dgm:cxn modelId="{4EBFF945-749A-4B2F-BDDF-10A7642F5B04}" type="presParOf" srcId="{363C8102-85B8-42F5-AA69-B26773EB1D35}" destId="{784317E6-8B97-4193-BDDB-4724D5162E0A}" srcOrd="0" destOrd="0" presId="urn:microsoft.com/office/officeart/2009/3/layout/RandomtoResultProcess"/>
    <dgm:cxn modelId="{CD880EB6-0C90-4878-A298-E6C99D5A3BFB}" type="presParOf" srcId="{363C8102-85B8-42F5-AA69-B26773EB1D35}" destId="{2224B138-EC35-4FB8-B332-9B962D8BF4FF}" srcOrd="1" destOrd="0" presId="urn:microsoft.com/office/officeart/2009/3/layout/RandomtoResultProcess"/>
    <dgm:cxn modelId="{B05D1C6E-8AC7-4EBA-8BDA-9F9BB8CE49C6}" type="presParOf" srcId="{3E8F6C0F-450D-42EE-98DA-B585FDF67D93}" destId="{28A5A17F-4874-4810-BF59-8E7AE932BD8E}" srcOrd="5" destOrd="0" presId="urn:microsoft.com/office/officeart/2009/3/layout/RandomtoResultProcess"/>
    <dgm:cxn modelId="{65FF5F7C-A277-4C35-881F-2E6628C2ECD2}" type="presParOf" srcId="{28A5A17F-4874-4810-BF59-8E7AE932BD8E}" destId="{5D988A1D-6019-47B3-AF2A-EC8345DDB21A}" srcOrd="0" destOrd="0" presId="urn:microsoft.com/office/officeart/2009/3/layout/RandomtoResultProcess"/>
    <dgm:cxn modelId="{1F821EB4-79A5-420C-A28C-197211F3612A}" type="presParOf" srcId="{28A5A17F-4874-4810-BF59-8E7AE932BD8E}" destId="{1FEDF0BC-F650-4594-B7D1-8B332AEDAC4F}" srcOrd="1" destOrd="0" presId="urn:microsoft.com/office/officeart/2009/3/layout/RandomtoResultProcess"/>
    <dgm:cxn modelId="{05539BAE-D415-4647-B877-B7B5D2DD5F17}" type="presParOf" srcId="{3E8F6C0F-450D-42EE-98DA-B585FDF67D93}" destId="{B616A84F-E82E-4FD8-8571-02CE18C85F2F}" srcOrd="6" destOrd="0" presId="urn:microsoft.com/office/officeart/2009/3/layout/RandomtoResultProcess"/>
    <dgm:cxn modelId="{DB810BBC-23D3-4752-95C3-8D2B71C81769}" type="presParOf" srcId="{B616A84F-E82E-4FD8-8571-02CE18C85F2F}" destId="{A29D5134-457F-4496-98FA-A3AE9F39AA94}" srcOrd="0" destOrd="0" presId="urn:microsoft.com/office/officeart/2009/3/layout/RandomtoResultProcess"/>
    <dgm:cxn modelId="{71D885EC-7278-4DB7-9BF9-AAB9181F85A9}" type="presParOf" srcId="{B616A84F-E82E-4FD8-8571-02CE18C85F2F}" destId="{3D6E1043-09A5-4715-90AA-4EDDFCB4E2E4}" srcOrd="1" destOrd="0" presId="urn:microsoft.com/office/officeart/2009/3/layout/RandomtoResultProcess"/>
    <dgm:cxn modelId="{2203CAA4-3F70-49DE-BF65-535BD0ABBE43}" type="presParOf" srcId="{3E8F6C0F-450D-42EE-98DA-B585FDF67D93}" destId="{CA1B32DB-2BCF-49B5-99DA-08C4D8F670E7}" srcOrd="7" destOrd="0" presId="urn:microsoft.com/office/officeart/2009/3/layout/RandomtoResultProcess"/>
    <dgm:cxn modelId="{5A8C8A01-6B0B-4EF2-9EE4-C52EAB8838A7}" type="presParOf" srcId="{CA1B32DB-2BCF-49B5-99DA-08C4D8F670E7}" destId="{9D2EF578-C3F2-44F5-9A2B-EFC09D8B571D}" srcOrd="0" destOrd="0" presId="urn:microsoft.com/office/officeart/2009/3/layout/RandomtoResultProcess"/>
    <dgm:cxn modelId="{20DC3D2A-7437-489F-9D54-C161B56FED24}" type="presParOf" srcId="{CA1B32DB-2BCF-49B5-99DA-08C4D8F670E7}" destId="{6A8A026D-ADF0-4AC3-ADC6-5A9FC7CD2B6E}" srcOrd="1" destOrd="0" presId="urn:microsoft.com/office/officeart/2009/3/layout/RandomtoResultProcess"/>
    <dgm:cxn modelId="{CBE9A099-5358-4938-9B01-EEBD5D0360CE}" type="presParOf" srcId="{3E8F6C0F-450D-42EE-98DA-B585FDF67D93}" destId="{518DA263-B646-4621-9250-27C2046DCB02}" srcOrd="8" destOrd="0" presId="urn:microsoft.com/office/officeart/2009/3/layout/RandomtoResultProcess"/>
    <dgm:cxn modelId="{A20C6F13-1C3D-4794-A28A-D2259F4A7682}" type="presParOf" srcId="{518DA263-B646-4621-9250-27C2046DCB02}" destId="{F393C65A-CA35-4DC5-A233-90CA72F1307F}" srcOrd="0" destOrd="0" presId="urn:microsoft.com/office/officeart/2009/3/layout/RandomtoResultProcess"/>
    <dgm:cxn modelId="{56C767BA-304B-473C-A6E9-52D0ADD43D48}" type="presParOf" srcId="{518DA263-B646-4621-9250-27C2046DCB02}" destId="{C25D7D83-F4EA-4939-9472-F4F6C593B0DC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1983-EF2D-4001-9145-CA5F2C5242AC}">
      <dsp:nvSpPr>
        <dsp:cNvPr id="0" name=""/>
        <dsp:cNvSpPr/>
      </dsp:nvSpPr>
      <dsp:spPr>
        <a:xfrm>
          <a:off x="84674" y="1462495"/>
          <a:ext cx="1208976" cy="398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Student Information System</a:t>
          </a:r>
        </a:p>
      </dsp:txBody>
      <dsp:txXfrm>
        <a:off x="84674" y="1462495"/>
        <a:ext cx="1208976" cy="398412"/>
      </dsp:txXfrm>
    </dsp:sp>
    <dsp:sp modelId="{C91B5C2B-5408-41BE-A599-19965B438C5F}">
      <dsp:nvSpPr>
        <dsp:cNvPr id="0" name=""/>
        <dsp:cNvSpPr/>
      </dsp:nvSpPr>
      <dsp:spPr>
        <a:xfrm>
          <a:off x="83300" y="1341322"/>
          <a:ext cx="96168" cy="96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FC39A-0609-4CDC-8F8C-9A273B8EEEAA}">
      <dsp:nvSpPr>
        <dsp:cNvPr id="0" name=""/>
        <dsp:cNvSpPr/>
      </dsp:nvSpPr>
      <dsp:spPr>
        <a:xfrm>
          <a:off x="150618" y="1206687"/>
          <a:ext cx="96168" cy="96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63C09-57B1-4B42-A1D0-D82821F44040}">
      <dsp:nvSpPr>
        <dsp:cNvPr id="0" name=""/>
        <dsp:cNvSpPr/>
      </dsp:nvSpPr>
      <dsp:spPr>
        <a:xfrm>
          <a:off x="312182" y="1233614"/>
          <a:ext cx="151122" cy="151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29AD3-EFB2-4DF2-8472-E66730A26272}">
      <dsp:nvSpPr>
        <dsp:cNvPr id="0" name=""/>
        <dsp:cNvSpPr/>
      </dsp:nvSpPr>
      <dsp:spPr>
        <a:xfrm>
          <a:off x="446817" y="1085514"/>
          <a:ext cx="96168" cy="96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29C8E-3957-4F7B-B8E1-8301AF8DAA55}">
      <dsp:nvSpPr>
        <dsp:cNvPr id="0" name=""/>
        <dsp:cNvSpPr/>
      </dsp:nvSpPr>
      <dsp:spPr>
        <a:xfrm>
          <a:off x="621844" y="1031660"/>
          <a:ext cx="96168" cy="96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8ADFE-BA1B-4E5B-9163-938C4B1BCE08}">
      <dsp:nvSpPr>
        <dsp:cNvPr id="0" name=""/>
        <dsp:cNvSpPr/>
      </dsp:nvSpPr>
      <dsp:spPr>
        <a:xfrm>
          <a:off x="837262" y="1125905"/>
          <a:ext cx="96168" cy="96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58F54-4115-4C5F-BA0C-59B756DE0853}">
      <dsp:nvSpPr>
        <dsp:cNvPr id="0" name=""/>
        <dsp:cNvSpPr/>
      </dsp:nvSpPr>
      <dsp:spPr>
        <a:xfrm>
          <a:off x="971898" y="1193223"/>
          <a:ext cx="151122" cy="151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B1071-CFDB-4A1F-94F7-3A387A784F93}">
      <dsp:nvSpPr>
        <dsp:cNvPr id="0" name=""/>
        <dsp:cNvSpPr/>
      </dsp:nvSpPr>
      <dsp:spPr>
        <a:xfrm>
          <a:off x="1160388" y="1341322"/>
          <a:ext cx="96168" cy="96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5F6D9-AC55-471E-AB36-9D63438B0C24}">
      <dsp:nvSpPr>
        <dsp:cNvPr id="0" name=""/>
        <dsp:cNvSpPr/>
      </dsp:nvSpPr>
      <dsp:spPr>
        <a:xfrm>
          <a:off x="1241170" y="1489422"/>
          <a:ext cx="96168" cy="96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33D1F-4940-4A52-9589-6717D251BF08}">
      <dsp:nvSpPr>
        <dsp:cNvPr id="0" name=""/>
        <dsp:cNvSpPr/>
      </dsp:nvSpPr>
      <dsp:spPr>
        <a:xfrm>
          <a:off x="541063" y="1206687"/>
          <a:ext cx="247290" cy="247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AF0DE-AA64-420E-94F5-9C80AD1380C5}">
      <dsp:nvSpPr>
        <dsp:cNvPr id="0" name=""/>
        <dsp:cNvSpPr/>
      </dsp:nvSpPr>
      <dsp:spPr>
        <a:xfrm>
          <a:off x="15982" y="1718303"/>
          <a:ext cx="96168" cy="96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B8BE1-6E19-45E1-9EB7-64FCB6BD7984}">
      <dsp:nvSpPr>
        <dsp:cNvPr id="0" name=""/>
        <dsp:cNvSpPr/>
      </dsp:nvSpPr>
      <dsp:spPr>
        <a:xfrm>
          <a:off x="96764" y="1839476"/>
          <a:ext cx="151122" cy="151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93BEE-7495-4D69-A8FB-2E07C6745E12}">
      <dsp:nvSpPr>
        <dsp:cNvPr id="0" name=""/>
        <dsp:cNvSpPr/>
      </dsp:nvSpPr>
      <dsp:spPr>
        <a:xfrm>
          <a:off x="298718" y="1947184"/>
          <a:ext cx="219813" cy="219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5F143-B380-4CF5-A94A-EAABCD215E00}">
      <dsp:nvSpPr>
        <dsp:cNvPr id="0" name=""/>
        <dsp:cNvSpPr/>
      </dsp:nvSpPr>
      <dsp:spPr>
        <a:xfrm>
          <a:off x="581453" y="2122211"/>
          <a:ext cx="96168" cy="96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AD66E-4592-4D5D-8CD8-503A46A9AABA}">
      <dsp:nvSpPr>
        <dsp:cNvPr id="0" name=""/>
        <dsp:cNvSpPr/>
      </dsp:nvSpPr>
      <dsp:spPr>
        <a:xfrm>
          <a:off x="635308" y="1947184"/>
          <a:ext cx="151122" cy="151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E16EC-C7AC-43B0-9662-42FD9D1ECE98}">
      <dsp:nvSpPr>
        <dsp:cNvPr id="0" name=""/>
        <dsp:cNvSpPr/>
      </dsp:nvSpPr>
      <dsp:spPr>
        <a:xfrm>
          <a:off x="769944" y="2135675"/>
          <a:ext cx="96168" cy="96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6F852-0AE9-4152-AD3D-1763ECE4445C}">
      <dsp:nvSpPr>
        <dsp:cNvPr id="0" name=""/>
        <dsp:cNvSpPr/>
      </dsp:nvSpPr>
      <dsp:spPr>
        <a:xfrm>
          <a:off x="891116" y="1920257"/>
          <a:ext cx="219813" cy="219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6FB51-D1FD-4E39-9B8F-F635D51C4F5D}">
      <dsp:nvSpPr>
        <dsp:cNvPr id="0" name=""/>
        <dsp:cNvSpPr/>
      </dsp:nvSpPr>
      <dsp:spPr>
        <a:xfrm>
          <a:off x="1187315" y="1866403"/>
          <a:ext cx="151122" cy="151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D1666-9B66-4052-84D7-FE8009B9E8F9}">
      <dsp:nvSpPr>
        <dsp:cNvPr id="0" name=""/>
        <dsp:cNvSpPr/>
      </dsp:nvSpPr>
      <dsp:spPr>
        <a:xfrm>
          <a:off x="1338437" y="1233390"/>
          <a:ext cx="443823" cy="84730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2E9F9-76EF-4AB3-95CD-AA114C36827E}">
      <dsp:nvSpPr>
        <dsp:cNvPr id="0" name=""/>
        <dsp:cNvSpPr/>
      </dsp:nvSpPr>
      <dsp:spPr>
        <a:xfrm>
          <a:off x="1782261" y="1233801"/>
          <a:ext cx="1210428" cy="84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CALPADS</a:t>
          </a:r>
        </a:p>
      </dsp:txBody>
      <dsp:txXfrm>
        <a:off x="1782261" y="1233801"/>
        <a:ext cx="1210428" cy="847299"/>
      </dsp:txXfrm>
    </dsp:sp>
    <dsp:sp modelId="{AB57FD55-BA60-464E-837E-EA085179DAE7}">
      <dsp:nvSpPr>
        <dsp:cNvPr id="0" name=""/>
        <dsp:cNvSpPr/>
      </dsp:nvSpPr>
      <dsp:spPr>
        <a:xfrm>
          <a:off x="2992690" y="1233390"/>
          <a:ext cx="443823" cy="84730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317E6-8B97-4193-BDDB-4724D5162E0A}">
      <dsp:nvSpPr>
        <dsp:cNvPr id="0" name=""/>
        <dsp:cNvSpPr/>
      </dsp:nvSpPr>
      <dsp:spPr>
        <a:xfrm>
          <a:off x="3436513" y="1233801"/>
          <a:ext cx="1210428" cy="84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Produce Upload File</a:t>
          </a:r>
        </a:p>
      </dsp:txBody>
      <dsp:txXfrm>
        <a:off x="3436513" y="1233801"/>
        <a:ext cx="1210428" cy="847299"/>
      </dsp:txXfrm>
    </dsp:sp>
    <dsp:sp modelId="{5D988A1D-6019-47B3-AF2A-EC8345DDB21A}">
      <dsp:nvSpPr>
        <dsp:cNvPr id="0" name=""/>
        <dsp:cNvSpPr/>
      </dsp:nvSpPr>
      <dsp:spPr>
        <a:xfrm>
          <a:off x="4646942" y="1233390"/>
          <a:ext cx="443823" cy="84730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D5134-457F-4496-98FA-A3AE9F39AA94}">
      <dsp:nvSpPr>
        <dsp:cNvPr id="0" name=""/>
        <dsp:cNvSpPr/>
      </dsp:nvSpPr>
      <dsp:spPr>
        <a:xfrm>
          <a:off x="5090766" y="1233801"/>
          <a:ext cx="1210428" cy="84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Upload to </a:t>
          </a:r>
          <a:r>
            <a:rPr lang="en-US" sz="900" kern="1200" dirty="0" err="1"/>
            <a:t>StudentTracker</a:t>
          </a:r>
          <a:endParaRPr lang="en-US" sz="900" kern="1200" dirty="0"/>
        </a:p>
      </dsp:txBody>
      <dsp:txXfrm>
        <a:off x="5090766" y="1233801"/>
        <a:ext cx="1210428" cy="847299"/>
      </dsp:txXfrm>
    </dsp:sp>
    <dsp:sp modelId="{9D2EF578-C3F2-44F5-9A2B-EFC09D8B571D}">
      <dsp:nvSpPr>
        <dsp:cNvPr id="0" name=""/>
        <dsp:cNvSpPr/>
      </dsp:nvSpPr>
      <dsp:spPr>
        <a:xfrm>
          <a:off x="6301194" y="1233390"/>
          <a:ext cx="443823" cy="84730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3C65A-CA35-4DC5-A233-90CA72F1307F}">
      <dsp:nvSpPr>
        <dsp:cNvPr id="0" name=""/>
        <dsp:cNvSpPr/>
      </dsp:nvSpPr>
      <dsp:spPr>
        <a:xfrm>
          <a:off x="6793435" y="1163366"/>
          <a:ext cx="1028864" cy="1028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StudentTracker</a:t>
          </a:r>
          <a:r>
            <a:rPr lang="en-US" sz="900" kern="1200" dirty="0"/>
            <a:t> Reports</a:t>
          </a:r>
        </a:p>
      </dsp:txBody>
      <dsp:txXfrm>
        <a:off x="6944109" y="1314040"/>
        <a:ext cx="727516" cy="72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0.1238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744790" cy="53039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0.11001</cdr:x>
      <cdr:y>0.73202</cdr:y>
    </cdr:from>
    <cdr:to>
      <cdr:x>0.1873</cdr:x>
      <cdr:y>0.80159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222795" y="3935919"/>
          <a:ext cx="858982" cy="37406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9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2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6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4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81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6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2"/>
            <a:ext cx="7772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pPr marR="69533" algn="r"/>
            <a:fld id="{81D60167-4931-47E6-BA6A-407CBD079E47}" type="slidenum">
              <a:rPr lang="en-US" smtClean="0"/>
              <a:pPr marR="69533" algn="r"/>
              <a:t>‹#›</a:t>
            </a:fld>
            <a:endParaRPr lang="en-US" smtClean="0"/>
          </a:p>
          <a:p>
            <a:pPr marL="9525">
              <a:spcBef>
                <a:spcPts val="506"/>
              </a:spcBef>
            </a:pPr>
            <a:r>
              <a:rPr lang="en-US" sz="525" b="1" spc="-4" smtClean="0"/>
              <a:t>© </a:t>
            </a:r>
            <a:r>
              <a:rPr lang="en-US" sz="525" spc="-8" smtClean="0"/>
              <a:t>201</a:t>
            </a:r>
            <a:r>
              <a:rPr lang="en-US" sz="525" spc="-4" smtClean="0"/>
              <a:t>9</a:t>
            </a:r>
            <a:r>
              <a:rPr lang="en-US" sz="525" spc="11" smtClean="0"/>
              <a:t> </a:t>
            </a:r>
            <a:r>
              <a:rPr lang="en-US" sz="525" spc="-4" smtClean="0"/>
              <a:t>Na</a:t>
            </a:r>
            <a:r>
              <a:rPr lang="en-US" sz="525" spc="-8" smtClean="0"/>
              <a:t>t</a:t>
            </a:r>
            <a:r>
              <a:rPr lang="en-US" sz="525" spc="-4" smtClean="0"/>
              <a:t>io</a:t>
            </a:r>
            <a:r>
              <a:rPr lang="en-US" sz="525" spc="-8" smtClean="0"/>
              <a:t>na</a:t>
            </a:r>
            <a:r>
              <a:rPr lang="en-US" sz="525" spc="-4" smtClean="0"/>
              <a:t>l</a:t>
            </a:r>
            <a:r>
              <a:rPr lang="en-US" sz="525" spc="8" smtClean="0"/>
              <a:t> </a:t>
            </a:r>
            <a:r>
              <a:rPr lang="en-US" sz="525" spc="-4" smtClean="0"/>
              <a:t>St</a:t>
            </a:r>
            <a:r>
              <a:rPr lang="en-US" sz="525" spc="-8" smtClean="0"/>
              <a:t>uden</a:t>
            </a:r>
            <a:r>
              <a:rPr lang="en-US" sz="525" spc="-4" smtClean="0"/>
              <a:t>t</a:t>
            </a:r>
            <a:r>
              <a:rPr lang="en-US" sz="525" spc="23" smtClean="0"/>
              <a:t> </a:t>
            </a:r>
            <a:r>
              <a:rPr lang="en-US" sz="525" spc="-4" smtClean="0"/>
              <a:t>Cl</a:t>
            </a:r>
            <a:r>
              <a:rPr lang="en-US" sz="525" spc="-8" smtClean="0"/>
              <a:t>ear</a:t>
            </a:r>
            <a:r>
              <a:rPr lang="en-US" sz="525" spc="-4" smtClean="0"/>
              <a:t>in</a:t>
            </a:r>
            <a:r>
              <a:rPr lang="en-US" sz="525" spc="-8" smtClean="0"/>
              <a:t>ghou</a:t>
            </a:r>
            <a:r>
              <a:rPr lang="en-US" sz="525" spc="-4" smtClean="0"/>
              <a:t>s</a:t>
            </a:r>
            <a:r>
              <a:rPr lang="en-US" sz="525" spc="-8" smtClean="0"/>
              <a:t>e</a:t>
            </a:r>
            <a:r>
              <a:rPr lang="en-US" sz="525" spc="-4" smtClean="0"/>
              <a:t>.</a:t>
            </a:r>
            <a:r>
              <a:rPr lang="en-US" sz="525" spc="23" smtClean="0"/>
              <a:t> </a:t>
            </a:r>
            <a:r>
              <a:rPr lang="en-US" sz="525" spc="-4" smtClean="0"/>
              <a:t>All</a:t>
            </a:r>
            <a:r>
              <a:rPr lang="en-US" sz="525" smtClean="0"/>
              <a:t> </a:t>
            </a:r>
            <a:r>
              <a:rPr lang="en-US" sz="525" spc="-4" smtClean="0"/>
              <a:t>Rig</a:t>
            </a:r>
            <a:r>
              <a:rPr lang="en-US" sz="525" spc="-8" smtClean="0"/>
              <a:t>h</a:t>
            </a:r>
            <a:r>
              <a:rPr lang="en-US" sz="525" spc="-4" smtClean="0"/>
              <a:t>ts</a:t>
            </a:r>
            <a:r>
              <a:rPr lang="en-US" sz="525" spc="4" smtClean="0"/>
              <a:t> </a:t>
            </a:r>
            <a:r>
              <a:rPr lang="en-US" sz="525" spc="-4" smtClean="0"/>
              <a:t>Res</a:t>
            </a:r>
            <a:r>
              <a:rPr lang="en-US" sz="525" spc="-8" smtClean="0"/>
              <a:t>er</a:t>
            </a:r>
            <a:r>
              <a:rPr lang="en-US" sz="525" spc="-4" smtClean="0"/>
              <a:t>v</a:t>
            </a:r>
            <a:r>
              <a:rPr lang="en-US" sz="525" spc="-8" smtClean="0"/>
              <a:t>ed</a:t>
            </a:r>
            <a:r>
              <a:rPr lang="en-US" sz="525" spc="-4" smtClean="0"/>
              <a:t>.</a:t>
            </a:r>
            <a:endParaRPr lang="en-US" sz="525"/>
          </a:p>
        </p:txBody>
      </p:sp>
    </p:spTree>
    <p:extLst>
      <p:ext uri="{BB962C8B-B14F-4D97-AF65-F5344CB8AC3E}">
        <p14:creationId xmlns:p14="http://schemas.microsoft.com/office/powerpoint/2010/main" val="2819646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2197" y="348839"/>
            <a:ext cx="8039607" cy="230832"/>
          </a:xfrm>
        </p:spPr>
        <p:txBody>
          <a:bodyPr lIns="0" tIns="0" rIns="0" bIns="0"/>
          <a:lstStyle>
            <a:lvl1pPr>
              <a:defRPr sz="1500" b="1" i="0">
                <a:solidFill>
                  <a:srgbClr val="EDEBE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063" y="1836108"/>
            <a:ext cx="8405875" cy="253916"/>
          </a:xfrm>
        </p:spPr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pPr marR="69533" algn="r"/>
            <a:fld id="{81D60167-4931-47E6-BA6A-407CBD079E47}" type="slidenum">
              <a:rPr lang="en-US" smtClean="0"/>
              <a:pPr marR="69533" algn="r"/>
              <a:t>‹#›</a:t>
            </a:fld>
            <a:endParaRPr lang="en-US" smtClean="0"/>
          </a:p>
          <a:p>
            <a:pPr marL="9525">
              <a:spcBef>
                <a:spcPts val="506"/>
              </a:spcBef>
            </a:pPr>
            <a:r>
              <a:rPr lang="en-US" sz="525" b="1" spc="-4" smtClean="0"/>
              <a:t>© </a:t>
            </a:r>
            <a:r>
              <a:rPr lang="en-US" sz="525" spc="-8" smtClean="0"/>
              <a:t>201</a:t>
            </a:r>
            <a:r>
              <a:rPr lang="en-US" sz="525" spc="-4" smtClean="0"/>
              <a:t>9</a:t>
            </a:r>
            <a:r>
              <a:rPr lang="en-US" sz="525" spc="11" smtClean="0"/>
              <a:t> </a:t>
            </a:r>
            <a:r>
              <a:rPr lang="en-US" sz="525" spc="-4" smtClean="0"/>
              <a:t>Na</a:t>
            </a:r>
            <a:r>
              <a:rPr lang="en-US" sz="525" spc="-8" smtClean="0"/>
              <a:t>t</a:t>
            </a:r>
            <a:r>
              <a:rPr lang="en-US" sz="525" spc="-4" smtClean="0"/>
              <a:t>io</a:t>
            </a:r>
            <a:r>
              <a:rPr lang="en-US" sz="525" spc="-8" smtClean="0"/>
              <a:t>na</a:t>
            </a:r>
            <a:r>
              <a:rPr lang="en-US" sz="525" spc="-4" smtClean="0"/>
              <a:t>l</a:t>
            </a:r>
            <a:r>
              <a:rPr lang="en-US" sz="525" spc="8" smtClean="0"/>
              <a:t> </a:t>
            </a:r>
            <a:r>
              <a:rPr lang="en-US" sz="525" spc="-4" smtClean="0"/>
              <a:t>St</a:t>
            </a:r>
            <a:r>
              <a:rPr lang="en-US" sz="525" spc="-8" smtClean="0"/>
              <a:t>uden</a:t>
            </a:r>
            <a:r>
              <a:rPr lang="en-US" sz="525" spc="-4" smtClean="0"/>
              <a:t>t</a:t>
            </a:r>
            <a:r>
              <a:rPr lang="en-US" sz="525" spc="23" smtClean="0"/>
              <a:t> </a:t>
            </a:r>
            <a:r>
              <a:rPr lang="en-US" sz="525" spc="-4" smtClean="0"/>
              <a:t>Cl</a:t>
            </a:r>
            <a:r>
              <a:rPr lang="en-US" sz="525" spc="-8" smtClean="0"/>
              <a:t>ear</a:t>
            </a:r>
            <a:r>
              <a:rPr lang="en-US" sz="525" spc="-4" smtClean="0"/>
              <a:t>in</a:t>
            </a:r>
            <a:r>
              <a:rPr lang="en-US" sz="525" spc="-8" smtClean="0"/>
              <a:t>ghou</a:t>
            </a:r>
            <a:r>
              <a:rPr lang="en-US" sz="525" spc="-4" smtClean="0"/>
              <a:t>s</a:t>
            </a:r>
            <a:r>
              <a:rPr lang="en-US" sz="525" spc="-8" smtClean="0"/>
              <a:t>e</a:t>
            </a:r>
            <a:r>
              <a:rPr lang="en-US" sz="525" spc="-4" smtClean="0"/>
              <a:t>.</a:t>
            </a:r>
            <a:r>
              <a:rPr lang="en-US" sz="525" spc="23" smtClean="0"/>
              <a:t> </a:t>
            </a:r>
            <a:r>
              <a:rPr lang="en-US" sz="525" spc="-4" smtClean="0"/>
              <a:t>All</a:t>
            </a:r>
            <a:r>
              <a:rPr lang="en-US" sz="525" smtClean="0"/>
              <a:t> </a:t>
            </a:r>
            <a:r>
              <a:rPr lang="en-US" sz="525" spc="-4" smtClean="0"/>
              <a:t>Rig</a:t>
            </a:r>
            <a:r>
              <a:rPr lang="en-US" sz="525" spc="-8" smtClean="0"/>
              <a:t>h</a:t>
            </a:r>
            <a:r>
              <a:rPr lang="en-US" sz="525" spc="-4" smtClean="0"/>
              <a:t>ts</a:t>
            </a:r>
            <a:r>
              <a:rPr lang="en-US" sz="525" spc="4" smtClean="0"/>
              <a:t> </a:t>
            </a:r>
            <a:r>
              <a:rPr lang="en-US" sz="525" spc="-4" smtClean="0"/>
              <a:t>Res</a:t>
            </a:r>
            <a:r>
              <a:rPr lang="en-US" sz="525" spc="-8" smtClean="0"/>
              <a:t>er</a:t>
            </a:r>
            <a:r>
              <a:rPr lang="en-US" sz="525" spc="-4" smtClean="0"/>
              <a:t>v</a:t>
            </a:r>
            <a:r>
              <a:rPr lang="en-US" sz="525" spc="-8" smtClean="0"/>
              <a:t>ed</a:t>
            </a:r>
            <a:r>
              <a:rPr lang="en-US" sz="525" spc="-4" smtClean="0"/>
              <a:t>.</a:t>
            </a:r>
            <a:endParaRPr lang="en-US" sz="525"/>
          </a:p>
        </p:txBody>
      </p:sp>
    </p:spTree>
    <p:extLst>
      <p:ext uri="{BB962C8B-B14F-4D97-AF65-F5344CB8AC3E}">
        <p14:creationId xmlns:p14="http://schemas.microsoft.com/office/powerpoint/2010/main" val="261174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2197" y="348839"/>
            <a:ext cx="8039607" cy="230832"/>
          </a:xfrm>
        </p:spPr>
        <p:txBody>
          <a:bodyPr lIns="0" tIns="0" rIns="0" bIns="0"/>
          <a:lstStyle>
            <a:lvl1pPr>
              <a:defRPr sz="1500" b="1" i="0">
                <a:solidFill>
                  <a:srgbClr val="EDEBE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pPr marR="69533" algn="r"/>
            <a:fld id="{81D60167-4931-47E6-BA6A-407CBD079E47}" type="slidenum">
              <a:rPr lang="en-US" smtClean="0"/>
              <a:pPr marR="69533" algn="r"/>
              <a:t>‹#›</a:t>
            </a:fld>
            <a:endParaRPr lang="en-US" smtClean="0"/>
          </a:p>
          <a:p>
            <a:pPr marL="9525">
              <a:spcBef>
                <a:spcPts val="506"/>
              </a:spcBef>
            </a:pPr>
            <a:r>
              <a:rPr lang="en-US" sz="525" b="1" spc="-4" smtClean="0"/>
              <a:t>© </a:t>
            </a:r>
            <a:r>
              <a:rPr lang="en-US" sz="525" spc="-8" smtClean="0"/>
              <a:t>201</a:t>
            </a:r>
            <a:r>
              <a:rPr lang="en-US" sz="525" spc="-4" smtClean="0"/>
              <a:t>9</a:t>
            </a:r>
            <a:r>
              <a:rPr lang="en-US" sz="525" spc="11" smtClean="0"/>
              <a:t> </a:t>
            </a:r>
            <a:r>
              <a:rPr lang="en-US" sz="525" spc="-4" smtClean="0"/>
              <a:t>Na</a:t>
            </a:r>
            <a:r>
              <a:rPr lang="en-US" sz="525" spc="-8" smtClean="0"/>
              <a:t>t</a:t>
            </a:r>
            <a:r>
              <a:rPr lang="en-US" sz="525" spc="-4" smtClean="0"/>
              <a:t>io</a:t>
            </a:r>
            <a:r>
              <a:rPr lang="en-US" sz="525" spc="-8" smtClean="0"/>
              <a:t>na</a:t>
            </a:r>
            <a:r>
              <a:rPr lang="en-US" sz="525" spc="-4" smtClean="0"/>
              <a:t>l</a:t>
            </a:r>
            <a:r>
              <a:rPr lang="en-US" sz="525" spc="8" smtClean="0"/>
              <a:t> </a:t>
            </a:r>
            <a:r>
              <a:rPr lang="en-US" sz="525" spc="-4" smtClean="0"/>
              <a:t>St</a:t>
            </a:r>
            <a:r>
              <a:rPr lang="en-US" sz="525" spc="-8" smtClean="0"/>
              <a:t>uden</a:t>
            </a:r>
            <a:r>
              <a:rPr lang="en-US" sz="525" spc="-4" smtClean="0"/>
              <a:t>t</a:t>
            </a:r>
            <a:r>
              <a:rPr lang="en-US" sz="525" spc="23" smtClean="0"/>
              <a:t> </a:t>
            </a:r>
            <a:r>
              <a:rPr lang="en-US" sz="525" spc="-4" smtClean="0"/>
              <a:t>Cl</a:t>
            </a:r>
            <a:r>
              <a:rPr lang="en-US" sz="525" spc="-8" smtClean="0"/>
              <a:t>ear</a:t>
            </a:r>
            <a:r>
              <a:rPr lang="en-US" sz="525" spc="-4" smtClean="0"/>
              <a:t>in</a:t>
            </a:r>
            <a:r>
              <a:rPr lang="en-US" sz="525" spc="-8" smtClean="0"/>
              <a:t>ghou</a:t>
            </a:r>
            <a:r>
              <a:rPr lang="en-US" sz="525" spc="-4" smtClean="0"/>
              <a:t>s</a:t>
            </a:r>
            <a:r>
              <a:rPr lang="en-US" sz="525" spc="-8" smtClean="0"/>
              <a:t>e</a:t>
            </a:r>
            <a:r>
              <a:rPr lang="en-US" sz="525" spc="-4" smtClean="0"/>
              <a:t>.</a:t>
            </a:r>
            <a:r>
              <a:rPr lang="en-US" sz="525" spc="23" smtClean="0"/>
              <a:t> </a:t>
            </a:r>
            <a:r>
              <a:rPr lang="en-US" sz="525" spc="-4" smtClean="0"/>
              <a:t>All</a:t>
            </a:r>
            <a:r>
              <a:rPr lang="en-US" sz="525" smtClean="0"/>
              <a:t> </a:t>
            </a:r>
            <a:r>
              <a:rPr lang="en-US" sz="525" spc="-4" smtClean="0"/>
              <a:t>Rig</a:t>
            </a:r>
            <a:r>
              <a:rPr lang="en-US" sz="525" spc="-8" smtClean="0"/>
              <a:t>h</a:t>
            </a:r>
            <a:r>
              <a:rPr lang="en-US" sz="525" spc="-4" smtClean="0"/>
              <a:t>ts</a:t>
            </a:r>
            <a:r>
              <a:rPr lang="en-US" sz="525" spc="4" smtClean="0"/>
              <a:t> </a:t>
            </a:r>
            <a:r>
              <a:rPr lang="en-US" sz="525" spc="-4" smtClean="0"/>
              <a:t>Res</a:t>
            </a:r>
            <a:r>
              <a:rPr lang="en-US" sz="525" spc="-8" smtClean="0"/>
              <a:t>er</a:t>
            </a:r>
            <a:r>
              <a:rPr lang="en-US" sz="525" spc="-4" smtClean="0"/>
              <a:t>v</a:t>
            </a:r>
            <a:r>
              <a:rPr lang="en-US" sz="525" spc="-8" smtClean="0"/>
              <a:t>ed</a:t>
            </a:r>
            <a:r>
              <a:rPr lang="en-US" sz="525" spc="-4" smtClean="0"/>
              <a:t>.</a:t>
            </a:r>
            <a:endParaRPr lang="en-US" sz="525"/>
          </a:p>
        </p:txBody>
      </p:sp>
    </p:spTree>
    <p:extLst>
      <p:ext uri="{BB962C8B-B14F-4D97-AF65-F5344CB8AC3E}">
        <p14:creationId xmlns:p14="http://schemas.microsoft.com/office/powerpoint/2010/main" val="24373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DEBE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2197" y="348839"/>
            <a:ext cx="8039607" cy="230832"/>
          </a:xfrm>
        </p:spPr>
        <p:txBody>
          <a:bodyPr lIns="0" tIns="0" rIns="0" bIns="0"/>
          <a:lstStyle>
            <a:lvl1pPr>
              <a:defRPr sz="1500" b="1" i="0">
                <a:solidFill>
                  <a:srgbClr val="EDEBE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pPr marR="69533" algn="r"/>
            <a:fld id="{81D60167-4931-47E6-BA6A-407CBD079E47}" type="slidenum">
              <a:rPr lang="en-US" smtClean="0"/>
              <a:pPr marR="69533" algn="r"/>
              <a:t>‹#›</a:t>
            </a:fld>
            <a:endParaRPr lang="en-US" smtClean="0"/>
          </a:p>
          <a:p>
            <a:pPr marL="9525">
              <a:spcBef>
                <a:spcPts val="506"/>
              </a:spcBef>
            </a:pPr>
            <a:r>
              <a:rPr lang="en-US" sz="525" b="1" spc="-4" smtClean="0"/>
              <a:t>© </a:t>
            </a:r>
            <a:r>
              <a:rPr lang="en-US" sz="525" spc="-8" smtClean="0"/>
              <a:t>201</a:t>
            </a:r>
            <a:r>
              <a:rPr lang="en-US" sz="525" spc="-4" smtClean="0"/>
              <a:t>9</a:t>
            </a:r>
            <a:r>
              <a:rPr lang="en-US" sz="525" spc="11" smtClean="0"/>
              <a:t> </a:t>
            </a:r>
            <a:r>
              <a:rPr lang="en-US" sz="525" spc="-4" smtClean="0"/>
              <a:t>Na</a:t>
            </a:r>
            <a:r>
              <a:rPr lang="en-US" sz="525" spc="-8" smtClean="0"/>
              <a:t>t</a:t>
            </a:r>
            <a:r>
              <a:rPr lang="en-US" sz="525" spc="-4" smtClean="0"/>
              <a:t>io</a:t>
            </a:r>
            <a:r>
              <a:rPr lang="en-US" sz="525" spc="-8" smtClean="0"/>
              <a:t>na</a:t>
            </a:r>
            <a:r>
              <a:rPr lang="en-US" sz="525" spc="-4" smtClean="0"/>
              <a:t>l</a:t>
            </a:r>
            <a:r>
              <a:rPr lang="en-US" sz="525" spc="8" smtClean="0"/>
              <a:t> </a:t>
            </a:r>
            <a:r>
              <a:rPr lang="en-US" sz="525" spc="-4" smtClean="0"/>
              <a:t>St</a:t>
            </a:r>
            <a:r>
              <a:rPr lang="en-US" sz="525" spc="-8" smtClean="0"/>
              <a:t>uden</a:t>
            </a:r>
            <a:r>
              <a:rPr lang="en-US" sz="525" spc="-4" smtClean="0"/>
              <a:t>t</a:t>
            </a:r>
            <a:r>
              <a:rPr lang="en-US" sz="525" spc="23" smtClean="0"/>
              <a:t> </a:t>
            </a:r>
            <a:r>
              <a:rPr lang="en-US" sz="525" spc="-4" smtClean="0"/>
              <a:t>Cl</a:t>
            </a:r>
            <a:r>
              <a:rPr lang="en-US" sz="525" spc="-8" smtClean="0"/>
              <a:t>ear</a:t>
            </a:r>
            <a:r>
              <a:rPr lang="en-US" sz="525" spc="-4" smtClean="0"/>
              <a:t>in</a:t>
            </a:r>
            <a:r>
              <a:rPr lang="en-US" sz="525" spc="-8" smtClean="0"/>
              <a:t>ghou</a:t>
            </a:r>
            <a:r>
              <a:rPr lang="en-US" sz="525" spc="-4" smtClean="0"/>
              <a:t>s</a:t>
            </a:r>
            <a:r>
              <a:rPr lang="en-US" sz="525" spc="-8" smtClean="0"/>
              <a:t>e</a:t>
            </a:r>
            <a:r>
              <a:rPr lang="en-US" sz="525" spc="-4" smtClean="0"/>
              <a:t>.</a:t>
            </a:r>
            <a:r>
              <a:rPr lang="en-US" sz="525" spc="23" smtClean="0"/>
              <a:t> </a:t>
            </a:r>
            <a:r>
              <a:rPr lang="en-US" sz="525" spc="-4" smtClean="0"/>
              <a:t>All</a:t>
            </a:r>
            <a:r>
              <a:rPr lang="en-US" sz="525" smtClean="0"/>
              <a:t> </a:t>
            </a:r>
            <a:r>
              <a:rPr lang="en-US" sz="525" spc="-4" smtClean="0"/>
              <a:t>Rig</a:t>
            </a:r>
            <a:r>
              <a:rPr lang="en-US" sz="525" spc="-8" smtClean="0"/>
              <a:t>h</a:t>
            </a:r>
            <a:r>
              <a:rPr lang="en-US" sz="525" spc="-4" smtClean="0"/>
              <a:t>ts</a:t>
            </a:r>
            <a:r>
              <a:rPr lang="en-US" sz="525" spc="4" smtClean="0"/>
              <a:t> </a:t>
            </a:r>
            <a:r>
              <a:rPr lang="en-US" sz="525" spc="-4" smtClean="0"/>
              <a:t>Res</a:t>
            </a:r>
            <a:r>
              <a:rPr lang="en-US" sz="525" spc="-8" smtClean="0"/>
              <a:t>er</a:t>
            </a:r>
            <a:r>
              <a:rPr lang="en-US" sz="525" spc="-4" smtClean="0"/>
              <a:t>v</a:t>
            </a:r>
            <a:r>
              <a:rPr lang="en-US" sz="525" spc="-8" smtClean="0"/>
              <a:t>ed</a:t>
            </a:r>
            <a:r>
              <a:rPr lang="en-US" sz="525" spc="-4" smtClean="0"/>
              <a:t>.</a:t>
            </a:r>
            <a:endParaRPr lang="en-US" sz="525"/>
          </a:p>
        </p:txBody>
      </p:sp>
    </p:spTree>
    <p:extLst>
      <p:ext uri="{BB962C8B-B14F-4D97-AF65-F5344CB8AC3E}">
        <p14:creationId xmlns:p14="http://schemas.microsoft.com/office/powerpoint/2010/main" val="4085336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067810"/>
          </a:xfrm>
          <a:custGeom>
            <a:avLst/>
            <a:gdLst/>
            <a:ahLst/>
            <a:cxnLst/>
            <a:rect l="l" t="t" r="r" b="b"/>
            <a:pathLst>
              <a:path w="9144000" h="4067810">
                <a:moveTo>
                  <a:pt x="0" y="4067556"/>
                </a:moveTo>
                <a:lnTo>
                  <a:pt x="9144000" y="4067556"/>
                </a:lnTo>
                <a:lnTo>
                  <a:pt x="9144000" y="0"/>
                </a:lnTo>
                <a:lnTo>
                  <a:pt x="0" y="0"/>
                </a:lnTo>
                <a:lnTo>
                  <a:pt x="0" y="4067556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1" y="6204204"/>
            <a:ext cx="9143999" cy="65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0" y="6224017"/>
            <a:ext cx="9144000" cy="634365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42F4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9"/>
          <p:cNvSpPr/>
          <p:nvPr/>
        </p:nvSpPr>
        <p:spPr>
          <a:xfrm>
            <a:off x="259080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k object 20"/>
          <p:cNvSpPr/>
          <p:nvPr/>
        </p:nvSpPr>
        <p:spPr>
          <a:xfrm>
            <a:off x="0" y="2"/>
            <a:ext cx="9144000" cy="6230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k object 21"/>
          <p:cNvSpPr/>
          <p:nvPr/>
        </p:nvSpPr>
        <p:spPr>
          <a:xfrm>
            <a:off x="0" y="4067555"/>
            <a:ext cx="9144000" cy="2162810"/>
          </a:xfrm>
          <a:custGeom>
            <a:avLst/>
            <a:gdLst/>
            <a:ahLst/>
            <a:cxnLst/>
            <a:rect l="l" t="t" r="r" b="b"/>
            <a:pathLst>
              <a:path w="9144000" h="2162810">
                <a:moveTo>
                  <a:pt x="0" y="2162556"/>
                </a:moveTo>
                <a:lnTo>
                  <a:pt x="9144000" y="2162556"/>
                </a:lnTo>
                <a:lnTo>
                  <a:pt x="9144000" y="0"/>
                </a:lnTo>
                <a:lnTo>
                  <a:pt x="0" y="0"/>
                </a:lnTo>
                <a:lnTo>
                  <a:pt x="0" y="216255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pPr marR="69533" algn="r"/>
            <a:fld id="{81D60167-4931-47E6-BA6A-407CBD079E47}" type="slidenum">
              <a:rPr lang="en-US" smtClean="0"/>
              <a:pPr marR="69533" algn="r"/>
              <a:t>‹#›</a:t>
            </a:fld>
            <a:endParaRPr lang="en-US" smtClean="0"/>
          </a:p>
          <a:p>
            <a:pPr marL="9525">
              <a:spcBef>
                <a:spcPts val="506"/>
              </a:spcBef>
            </a:pPr>
            <a:r>
              <a:rPr lang="en-US" sz="525" b="1" spc="-4" smtClean="0"/>
              <a:t>© </a:t>
            </a:r>
            <a:r>
              <a:rPr lang="en-US" sz="525" spc="-8" smtClean="0"/>
              <a:t>201</a:t>
            </a:r>
            <a:r>
              <a:rPr lang="en-US" sz="525" spc="-4" smtClean="0"/>
              <a:t>9</a:t>
            </a:r>
            <a:r>
              <a:rPr lang="en-US" sz="525" spc="11" smtClean="0"/>
              <a:t> </a:t>
            </a:r>
            <a:r>
              <a:rPr lang="en-US" sz="525" spc="-4" smtClean="0"/>
              <a:t>Na</a:t>
            </a:r>
            <a:r>
              <a:rPr lang="en-US" sz="525" spc="-8" smtClean="0"/>
              <a:t>t</a:t>
            </a:r>
            <a:r>
              <a:rPr lang="en-US" sz="525" spc="-4" smtClean="0"/>
              <a:t>io</a:t>
            </a:r>
            <a:r>
              <a:rPr lang="en-US" sz="525" spc="-8" smtClean="0"/>
              <a:t>na</a:t>
            </a:r>
            <a:r>
              <a:rPr lang="en-US" sz="525" spc="-4" smtClean="0"/>
              <a:t>l</a:t>
            </a:r>
            <a:r>
              <a:rPr lang="en-US" sz="525" spc="8" smtClean="0"/>
              <a:t> </a:t>
            </a:r>
            <a:r>
              <a:rPr lang="en-US" sz="525" spc="-4" smtClean="0"/>
              <a:t>St</a:t>
            </a:r>
            <a:r>
              <a:rPr lang="en-US" sz="525" spc="-8" smtClean="0"/>
              <a:t>uden</a:t>
            </a:r>
            <a:r>
              <a:rPr lang="en-US" sz="525" spc="-4" smtClean="0"/>
              <a:t>t</a:t>
            </a:r>
            <a:r>
              <a:rPr lang="en-US" sz="525" spc="23" smtClean="0"/>
              <a:t> </a:t>
            </a:r>
            <a:r>
              <a:rPr lang="en-US" sz="525" spc="-4" smtClean="0"/>
              <a:t>Cl</a:t>
            </a:r>
            <a:r>
              <a:rPr lang="en-US" sz="525" spc="-8" smtClean="0"/>
              <a:t>ear</a:t>
            </a:r>
            <a:r>
              <a:rPr lang="en-US" sz="525" spc="-4" smtClean="0"/>
              <a:t>in</a:t>
            </a:r>
            <a:r>
              <a:rPr lang="en-US" sz="525" spc="-8" smtClean="0"/>
              <a:t>ghou</a:t>
            </a:r>
            <a:r>
              <a:rPr lang="en-US" sz="525" spc="-4" smtClean="0"/>
              <a:t>s</a:t>
            </a:r>
            <a:r>
              <a:rPr lang="en-US" sz="525" spc="-8" smtClean="0"/>
              <a:t>e</a:t>
            </a:r>
            <a:r>
              <a:rPr lang="en-US" sz="525" spc="-4" smtClean="0"/>
              <a:t>.</a:t>
            </a:r>
            <a:r>
              <a:rPr lang="en-US" sz="525" spc="23" smtClean="0"/>
              <a:t> </a:t>
            </a:r>
            <a:r>
              <a:rPr lang="en-US" sz="525" spc="-4" smtClean="0"/>
              <a:t>All</a:t>
            </a:r>
            <a:r>
              <a:rPr lang="en-US" sz="525" smtClean="0"/>
              <a:t> </a:t>
            </a:r>
            <a:r>
              <a:rPr lang="en-US" sz="525" spc="-4" smtClean="0"/>
              <a:t>Rig</a:t>
            </a:r>
            <a:r>
              <a:rPr lang="en-US" sz="525" spc="-8" smtClean="0"/>
              <a:t>h</a:t>
            </a:r>
            <a:r>
              <a:rPr lang="en-US" sz="525" spc="-4" smtClean="0"/>
              <a:t>ts</a:t>
            </a:r>
            <a:r>
              <a:rPr lang="en-US" sz="525" spc="4" smtClean="0"/>
              <a:t> </a:t>
            </a:r>
            <a:r>
              <a:rPr lang="en-US" sz="525" spc="-4" smtClean="0"/>
              <a:t>Res</a:t>
            </a:r>
            <a:r>
              <a:rPr lang="en-US" sz="525" spc="-8" smtClean="0"/>
              <a:t>er</a:t>
            </a:r>
            <a:r>
              <a:rPr lang="en-US" sz="525" spc="-4" smtClean="0"/>
              <a:t>v</a:t>
            </a:r>
            <a:r>
              <a:rPr lang="en-US" sz="525" spc="-8" smtClean="0"/>
              <a:t>ed</a:t>
            </a:r>
            <a:r>
              <a:rPr lang="en-US" sz="525" spc="-4" smtClean="0"/>
              <a:t>.</a:t>
            </a:r>
            <a:endParaRPr lang="en-US" sz="525"/>
          </a:p>
        </p:txBody>
      </p:sp>
    </p:spTree>
    <p:extLst>
      <p:ext uri="{BB962C8B-B14F-4D97-AF65-F5344CB8AC3E}">
        <p14:creationId xmlns:p14="http://schemas.microsoft.com/office/powerpoint/2010/main" val="1288736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3455" y="1875865"/>
            <a:ext cx="706581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6910" y="3388662"/>
            <a:ext cx="5818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26328" y="5627622"/>
            <a:ext cx="2660072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5637" y="5627622"/>
            <a:ext cx="1911927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548"/>
            <a:r>
              <a:rPr lang="en-US" smtClean="0">
                <a:solidFill>
                  <a:prstClr val="black"/>
                </a:solidFill>
              </a:rPr>
              <a:t>Page </a:t>
            </a:r>
            <a:fld id="{81D60167-4931-47E6-BA6A-407CBD079E47}" type="slidenum">
              <a:rPr lang="en-US" smtClean="0">
                <a:solidFill>
                  <a:prstClr val="black"/>
                </a:solidFill>
              </a:rPr>
              <a:pPr marL="8548"/>
              <a:t>‹#›</a:t>
            </a:fld>
            <a:r>
              <a:rPr lang="en-US" spc="-3" smtClean="0">
                <a:solidFill>
                  <a:prstClr val="black"/>
                </a:solidFill>
              </a:rPr>
              <a:t> o</a:t>
            </a:r>
            <a:r>
              <a:rPr lang="en-US" smtClean="0">
                <a:solidFill>
                  <a:prstClr val="black"/>
                </a:solidFill>
              </a:rPr>
              <a:t>f </a:t>
            </a:r>
            <a:r>
              <a:rPr lang="en-US" spc="-3" smtClean="0">
                <a:solidFill>
                  <a:prstClr val="black"/>
                </a:solidFill>
              </a:rPr>
              <a:t>13</a:t>
            </a:r>
            <a:endParaRPr lang="en-US" spc="-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40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8363" y="3435723"/>
            <a:ext cx="3394364" cy="6724"/>
          </a:xfrm>
          <a:custGeom>
            <a:avLst/>
            <a:gdLst/>
            <a:ahLst/>
            <a:cxnLst/>
            <a:rect l="l" t="t" r="r" b="b"/>
            <a:pathLst>
              <a:path w="3733800" h="7620">
                <a:moveTo>
                  <a:pt x="0" y="7238"/>
                </a:moveTo>
                <a:lnTo>
                  <a:pt x="3733800" y="7238"/>
                </a:lnTo>
                <a:lnTo>
                  <a:pt x="3733800" y="0"/>
                </a:lnTo>
                <a:lnTo>
                  <a:pt x="0" y="0"/>
                </a:lnTo>
                <a:lnTo>
                  <a:pt x="0" y="7238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918363" y="3438528"/>
            <a:ext cx="3394364" cy="169769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0" y="192023"/>
                </a:moveTo>
                <a:lnTo>
                  <a:pt x="3733800" y="192023"/>
                </a:lnTo>
                <a:lnTo>
                  <a:pt x="3733800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918363" y="3635076"/>
            <a:ext cx="3394364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9143">
            <a:solidFill>
              <a:srgbClr val="5ECCF3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918363" y="3508337"/>
            <a:ext cx="2784764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705947" y="3583193"/>
            <a:ext cx="1454727" cy="32497"/>
          </a:xfrm>
          <a:custGeom>
            <a:avLst/>
            <a:gdLst/>
            <a:ahLst/>
            <a:cxnLst/>
            <a:rect l="l" t="t" r="r" b="b"/>
            <a:pathLst>
              <a:path w="1600200" h="36829">
                <a:moveTo>
                  <a:pt x="1597405" y="0"/>
                </a:moveTo>
                <a:lnTo>
                  <a:pt x="2666" y="0"/>
                </a:lnTo>
                <a:lnTo>
                  <a:pt x="0" y="2793"/>
                </a:lnTo>
                <a:lnTo>
                  <a:pt x="0" y="33909"/>
                </a:lnTo>
                <a:lnTo>
                  <a:pt x="2666" y="36575"/>
                </a:lnTo>
                <a:lnTo>
                  <a:pt x="1597405" y="36575"/>
                </a:lnTo>
                <a:lnTo>
                  <a:pt x="1600200" y="33909"/>
                </a:lnTo>
                <a:lnTo>
                  <a:pt x="1600200" y="2793"/>
                </a:lnTo>
                <a:lnTo>
                  <a:pt x="1597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" y="3367255"/>
            <a:ext cx="8312727" cy="68916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596"/>
                </a:moveTo>
                <a:lnTo>
                  <a:pt x="9143999" y="77596"/>
                </a:lnTo>
                <a:lnTo>
                  <a:pt x="9143999" y="0"/>
                </a:lnTo>
                <a:lnTo>
                  <a:pt x="0" y="0"/>
                </a:lnTo>
                <a:lnTo>
                  <a:pt x="0" y="77596"/>
                </a:lnTo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0" y="3266629"/>
            <a:ext cx="5831032" cy="101413"/>
          </a:xfrm>
          <a:custGeom>
            <a:avLst/>
            <a:gdLst/>
            <a:ahLst/>
            <a:cxnLst/>
            <a:rect l="l" t="t" r="r" b="b"/>
            <a:pathLst>
              <a:path w="6414135" h="114935">
                <a:moveTo>
                  <a:pt x="0" y="114553"/>
                </a:moveTo>
                <a:lnTo>
                  <a:pt x="6414008" y="114553"/>
                </a:lnTo>
                <a:lnTo>
                  <a:pt x="6414008" y="0"/>
                </a:lnTo>
                <a:lnTo>
                  <a:pt x="0" y="0"/>
                </a:lnTo>
                <a:lnTo>
                  <a:pt x="0" y="114553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831141" y="3266179"/>
            <a:ext cx="2482273" cy="167528"/>
          </a:xfrm>
          <a:custGeom>
            <a:avLst/>
            <a:gdLst/>
            <a:ahLst/>
            <a:cxnLst/>
            <a:rect l="l" t="t" r="r" b="b"/>
            <a:pathLst>
              <a:path w="2730500" h="189864">
                <a:moveTo>
                  <a:pt x="0" y="189864"/>
                </a:moveTo>
                <a:lnTo>
                  <a:pt x="2729991" y="189864"/>
                </a:lnTo>
                <a:lnTo>
                  <a:pt x="2729991" y="0"/>
                </a:lnTo>
                <a:lnTo>
                  <a:pt x="0" y="0"/>
                </a:lnTo>
                <a:lnTo>
                  <a:pt x="0" y="189864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2" y="450"/>
            <a:ext cx="8312727" cy="3266515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0" y="3701669"/>
                </a:moveTo>
                <a:lnTo>
                  <a:pt x="9144000" y="3701669"/>
                </a:lnTo>
                <a:lnTo>
                  <a:pt x="9144000" y="0"/>
                </a:lnTo>
                <a:lnTo>
                  <a:pt x="0" y="0"/>
                </a:lnTo>
                <a:lnTo>
                  <a:pt x="0" y="3701669"/>
                </a:lnTo>
                <a:close/>
              </a:path>
            </a:pathLst>
          </a:custGeom>
          <a:solidFill>
            <a:srgbClr val="202745"/>
          </a:solidFill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3051" y="1072514"/>
            <a:ext cx="2686626" cy="253916"/>
          </a:xfrm>
        </p:spPr>
        <p:txBody>
          <a:bodyPr lIns="0" tIns="0" rIns="0" bIns="0"/>
          <a:lstStyle>
            <a:lvl1pPr>
              <a:defRPr sz="16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26328" y="5627622"/>
            <a:ext cx="2660072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5637" y="5627622"/>
            <a:ext cx="1911927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548"/>
            <a:r>
              <a:rPr lang="en-US" smtClean="0">
                <a:solidFill>
                  <a:prstClr val="black"/>
                </a:solidFill>
              </a:rPr>
              <a:t>Page </a:t>
            </a:r>
            <a:fld id="{81D60167-4931-47E6-BA6A-407CBD079E47}" type="slidenum">
              <a:rPr lang="en-US" smtClean="0">
                <a:solidFill>
                  <a:prstClr val="black"/>
                </a:solidFill>
              </a:rPr>
              <a:pPr marL="8548"/>
              <a:t>‹#›</a:t>
            </a:fld>
            <a:r>
              <a:rPr lang="en-US" spc="-3" smtClean="0">
                <a:solidFill>
                  <a:prstClr val="black"/>
                </a:solidFill>
              </a:rPr>
              <a:t> o</a:t>
            </a:r>
            <a:r>
              <a:rPr lang="en-US" smtClean="0">
                <a:solidFill>
                  <a:prstClr val="black"/>
                </a:solidFill>
              </a:rPr>
              <a:t>f </a:t>
            </a:r>
            <a:r>
              <a:rPr lang="en-US" spc="-3" smtClean="0">
                <a:solidFill>
                  <a:prstClr val="black"/>
                </a:solidFill>
              </a:rPr>
              <a:t>13</a:t>
            </a:r>
            <a:endParaRPr lang="en-US" spc="-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02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07904" y="5284693"/>
            <a:ext cx="22340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3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068589" y="5284693"/>
            <a:ext cx="445076" cy="0"/>
          </a:xfrm>
          <a:custGeom>
            <a:avLst/>
            <a:gdLst/>
            <a:ahLst/>
            <a:cxnLst/>
            <a:rect l="l" t="t" r="r" b="b"/>
            <a:pathLst>
              <a:path w="489584">
                <a:moveTo>
                  <a:pt x="0" y="0"/>
                </a:moveTo>
                <a:lnTo>
                  <a:pt x="4892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028112" y="5284693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987637" y="5284693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948546" y="5284693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908069" y="5284693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68977" y="5284693"/>
            <a:ext cx="445076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2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051571" y="5284694"/>
            <a:ext cx="22340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3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8107904" y="4742777"/>
            <a:ext cx="22340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3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068589" y="4742777"/>
            <a:ext cx="445076" cy="0"/>
          </a:xfrm>
          <a:custGeom>
            <a:avLst/>
            <a:gdLst/>
            <a:ahLst/>
            <a:cxnLst/>
            <a:rect l="l" t="t" r="r" b="b"/>
            <a:pathLst>
              <a:path w="489584">
                <a:moveTo>
                  <a:pt x="0" y="0"/>
                </a:moveTo>
                <a:lnTo>
                  <a:pt x="4892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6028112" y="4742777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987637" y="4742777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3948546" y="4742777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908069" y="4742777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868977" y="4742777"/>
            <a:ext cx="445076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2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051571" y="4742777"/>
            <a:ext cx="22340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3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8107904" y="4199516"/>
            <a:ext cx="22340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3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068589" y="4199516"/>
            <a:ext cx="445076" cy="0"/>
          </a:xfrm>
          <a:custGeom>
            <a:avLst/>
            <a:gdLst/>
            <a:ahLst/>
            <a:cxnLst/>
            <a:rect l="l" t="t" r="r" b="b"/>
            <a:pathLst>
              <a:path w="489584">
                <a:moveTo>
                  <a:pt x="0" y="0"/>
                </a:moveTo>
                <a:lnTo>
                  <a:pt x="4892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6028112" y="4199516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4987637" y="4199516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3948546" y="4199516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2908069" y="4199516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868977" y="4199516"/>
            <a:ext cx="445076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2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1051571" y="4199516"/>
            <a:ext cx="22340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3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6028337" y="3657599"/>
            <a:ext cx="2302741" cy="0"/>
          </a:xfrm>
          <a:custGeom>
            <a:avLst/>
            <a:gdLst/>
            <a:ahLst/>
            <a:cxnLst/>
            <a:rect l="l" t="t" r="r" b="b"/>
            <a:pathLst>
              <a:path w="2533015">
                <a:moveTo>
                  <a:pt x="0" y="0"/>
                </a:moveTo>
                <a:lnTo>
                  <a:pt x="253288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4987637" y="3657599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3948546" y="3657599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908069" y="3657599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868977" y="3657599"/>
            <a:ext cx="445076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2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1051571" y="3657599"/>
            <a:ext cx="22340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3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948545" y="3114338"/>
            <a:ext cx="4382655" cy="0"/>
          </a:xfrm>
          <a:custGeom>
            <a:avLst/>
            <a:gdLst/>
            <a:ahLst/>
            <a:cxnLst/>
            <a:rect l="l" t="t" r="r" b="b"/>
            <a:pathLst>
              <a:path w="4820920">
                <a:moveTo>
                  <a:pt x="0" y="0"/>
                </a:moveTo>
                <a:lnTo>
                  <a:pt x="482041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2908069" y="3114338"/>
            <a:ext cx="446232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868977" y="3114338"/>
            <a:ext cx="445076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2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051571" y="3114338"/>
            <a:ext cx="22340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3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2908071" y="2572421"/>
            <a:ext cx="5422900" cy="0"/>
          </a:xfrm>
          <a:custGeom>
            <a:avLst/>
            <a:gdLst/>
            <a:ahLst/>
            <a:cxnLst/>
            <a:rect l="l" t="t" r="r" b="b"/>
            <a:pathLst>
              <a:path w="5965190">
                <a:moveTo>
                  <a:pt x="0" y="0"/>
                </a:moveTo>
                <a:lnTo>
                  <a:pt x="596493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1868977" y="2572421"/>
            <a:ext cx="445076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2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1051571" y="2572421"/>
            <a:ext cx="22340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3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1868978" y="2029160"/>
            <a:ext cx="6461991" cy="0"/>
          </a:xfrm>
          <a:custGeom>
            <a:avLst/>
            <a:gdLst/>
            <a:ahLst/>
            <a:cxnLst/>
            <a:rect l="l" t="t" r="r" b="b"/>
            <a:pathLst>
              <a:path w="7108190">
                <a:moveTo>
                  <a:pt x="0" y="0"/>
                </a:moveTo>
                <a:lnTo>
                  <a:pt x="71079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051571" y="2029160"/>
            <a:ext cx="22340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3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1051614" y="1487245"/>
            <a:ext cx="7279409" cy="0"/>
          </a:xfrm>
          <a:custGeom>
            <a:avLst/>
            <a:gdLst/>
            <a:ahLst/>
            <a:cxnLst/>
            <a:rect l="l" t="t" r="r" b="b"/>
            <a:pathLst>
              <a:path w="8007350">
                <a:moveTo>
                  <a:pt x="0" y="0"/>
                </a:moveTo>
                <a:lnTo>
                  <a:pt x="800709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274618" y="1730640"/>
            <a:ext cx="594591" cy="4097431"/>
          </a:xfrm>
          <a:custGeom>
            <a:avLst/>
            <a:gdLst/>
            <a:ahLst/>
            <a:cxnLst/>
            <a:rect l="l" t="t" r="r" b="b"/>
            <a:pathLst>
              <a:path w="654050" h="4643755">
                <a:moveTo>
                  <a:pt x="0" y="4643628"/>
                </a:moveTo>
                <a:lnTo>
                  <a:pt x="653795" y="4643628"/>
                </a:lnTo>
                <a:lnTo>
                  <a:pt x="653795" y="0"/>
                </a:lnTo>
                <a:lnTo>
                  <a:pt x="0" y="0"/>
                </a:lnTo>
                <a:lnTo>
                  <a:pt x="0" y="4643628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274618" y="1730640"/>
            <a:ext cx="594591" cy="4097431"/>
          </a:xfrm>
          <a:custGeom>
            <a:avLst/>
            <a:gdLst/>
            <a:ahLst/>
            <a:cxnLst/>
            <a:rect l="l" t="t" r="r" b="b"/>
            <a:pathLst>
              <a:path w="654050" h="4643755">
                <a:moveTo>
                  <a:pt x="0" y="4643628"/>
                </a:moveTo>
                <a:lnTo>
                  <a:pt x="653795" y="4643628"/>
                </a:lnTo>
                <a:lnTo>
                  <a:pt x="653795" y="0"/>
                </a:lnTo>
                <a:lnTo>
                  <a:pt x="0" y="0"/>
                </a:lnTo>
                <a:lnTo>
                  <a:pt x="0" y="464362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2313710" y="2164976"/>
            <a:ext cx="594591" cy="3663202"/>
          </a:xfrm>
          <a:custGeom>
            <a:avLst/>
            <a:gdLst/>
            <a:ahLst/>
            <a:cxnLst/>
            <a:rect l="l" t="t" r="r" b="b"/>
            <a:pathLst>
              <a:path w="654050" h="4151629">
                <a:moveTo>
                  <a:pt x="0" y="4151376"/>
                </a:moveTo>
                <a:lnTo>
                  <a:pt x="653795" y="4151376"/>
                </a:lnTo>
                <a:lnTo>
                  <a:pt x="653795" y="0"/>
                </a:lnTo>
                <a:lnTo>
                  <a:pt x="0" y="0"/>
                </a:lnTo>
                <a:lnTo>
                  <a:pt x="0" y="4151376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2313710" y="2164976"/>
            <a:ext cx="594591" cy="3663202"/>
          </a:xfrm>
          <a:custGeom>
            <a:avLst/>
            <a:gdLst/>
            <a:ahLst/>
            <a:cxnLst/>
            <a:rect l="l" t="t" r="r" b="b"/>
            <a:pathLst>
              <a:path w="654050" h="4151629">
                <a:moveTo>
                  <a:pt x="0" y="4151376"/>
                </a:moveTo>
                <a:lnTo>
                  <a:pt x="653795" y="4151376"/>
                </a:lnTo>
                <a:lnTo>
                  <a:pt x="653795" y="0"/>
                </a:lnTo>
                <a:lnTo>
                  <a:pt x="0" y="0"/>
                </a:lnTo>
                <a:lnTo>
                  <a:pt x="0" y="415137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3354185" y="2816263"/>
            <a:ext cx="594591" cy="3012141"/>
          </a:xfrm>
          <a:custGeom>
            <a:avLst/>
            <a:gdLst/>
            <a:ahLst/>
            <a:cxnLst/>
            <a:rect l="l" t="t" r="r" b="b"/>
            <a:pathLst>
              <a:path w="654050" h="3413759">
                <a:moveTo>
                  <a:pt x="0" y="3413760"/>
                </a:moveTo>
                <a:lnTo>
                  <a:pt x="653796" y="3413760"/>
                </a:lnTo>
                <a:lnTo>
                  <a:pt x="653796" y="0"/>
                </a:lnTo>
                <a:lnTo>
                  <a:pt x="0" y="0"/>
                </a:lnTo>
                <a:lnTo>
                  <a:pt x="0" y="341376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3354185" y="2816263"/>
            <a:ext cx="594591" cy="3012141"/>
          </a:xfrm>
          <a:custGeom>
            <a:avLst/>
            <a:gdLst/>
            <a:ahLst/>
            <a:cxnLst/>
            <a:rect l="l" t="t" r="r" b="b"/>
            <a:pathLst>
              <a:path w="654050" h="3413759">
                <a:moveTo>
                  <a:pt x="0" y="3413760"/>
                </a:moveTo>
                <a:lnTo>
                  <a:pt x="653796" y="3413760"/>
                </a:lnTo>
                <a:lnTo>
                  <a:pt x="653796" y="0"/>
                </a:lnTo>
                <a:lnTo>
                  <a:pt x="0" y="0"/>
                </a:lnTo>
                <a:lnTo>
                  <a:pt x="0" y="34137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4394662" y="3250605"/>
            <a:ext cx="593436" cy="2577913"/>
          </a:xfrm>
          <a:custGeom>
            <a:avLst/>
            <a:gdLst/>
            <a:ahLst/>
            <a:cxnLst/>
            <a:rect l="l" t="t" r="r" b="b"/>
            <a:pathLst>
              <a:path w="652779" h="2921634">
                <a:moveTo>
                  <a:pt x="0" y="2921507"/>
                </a:moveTo>
                <a:lnTo>
                  <a:pt x="652272" y="2921507"/>
                </a:lnTo>
                <a:lnTo>
                  <a:pt x="652272" y="0"/>
                </a:lnTo>
                <a:lnTo>
                  <a:pt x="0" y="0"/>
                </a:lnTo>
                <a:lnTo>
                  <a:pt x="0" y="2921507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4394662" y="3250605"/>
            <a:ext cx="593436" cy="2577913"/>
          </a:xfrm>
          <a:custGeom>
            <a:avLst/>
            <a:gdLst/>
            <a:ahLst/>
            <a:cxnLst/>
            <a:rect l="l" t="t" r="r" b="b"/>
            <a:pathLst>
              <a:path w="652779" h="2921634">
                <a:moveTo>
                  <a:pt x="0" y="2921507"/>
                </a:moveTo>
                <a:lnTo>
                  <a:pt x="652272" y="2921507"/>
                </a:lnTo>
                <a:lnTo>
                  <a:pt x="652272" y="0"/>
                </a:lnTo>
                <a:lnTo>
                  <a:pt x="0" y="0"/>
                </a:lnTo>
                <a:lnTo>
                  <a:pt x="0" y="292150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5433755" y="3305287"/>
            <a:ext cx="594591" cy="2523004"/>
          </a:xfrm>
          <a:custGeom>
            <a:avLst/>
            <a:gdLst/>
            <a:ahLst/>
            <a:cxnLst/>
            <a:rect l="l" t="t" r="r" b="b"/>
            <a:pathLst>
              <a:path w="654050" h="2859404">
                <a:moveTo>
                  <a:pt x="0" y="2859024"/>
                </a:moveTo>
                <a:lnTo>
                  <a:pt x="653796" y="2859024"/>
                </a:lnTo>
                <a:lnTo>
                  <a:pt x="653796" y="0"/>
                </a:lnTo>
                <a:lnTo>
                  <a:pt x="0" y="0"/>
                </a:lnTo>
                <a:lnTo>
                  <a:pt x="0" y="285902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5433755" y="3305287"/>
            <a:ext cx="594591" cy="2523004"/>
          </a:xfrm>
          <a:custGeom>
            <a:avLst/>
            <a:gdLst/>
            <a:ahLst/>
            <a:cxnLst/>
            <a:rect l="l" t="t" r="r" b="b"/>
            <a:pathLst>
              <a:path w="654050" h="2859404">
                <a:moveTo>
                  <a:pt x="0" y="2859024"/>
                </a:moveTo>
                <a:lnTo>
                  <a:pt x="653796" y="2859024"/>
                </a:lnTo>
                <a:lnTo>
                  <a:pt x="653796" y="0"/>
                </a:lnTo>
                <a:lnTo>
                  <a:pt x="0" y="0"/>
                </a:lnTo>
                <a:lnTo>
                  <a:pt x="0" y="285902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6474230" y="3738732"/>
            <a:ext cx="594591" cy="2089897"/>
          </a:xfrm>
          <a:custGeom>
            <a:avLst/>
            <a:gdLst/>
            <a:ahLst/>
            <a:cxnLst/>
            <a:rect l="l" t="t" r="r" b="b"/>
            <a:pathLst>
              <a:path w="654050" h="2368550">
                <a:moveTo>
                  <a:pt x="0" y="2368295"/>
                </a:moveTo>
                <a:lnTo>
                  <a:pt x="653796" y="2368295"/>
                </a:lnTo>
                <a:lnTo>
                  <a:pt x="653796" y="0"/>
                </a:lnTo>
                <a:lnTo>
                  <a:pt x="0" y="0"/>
                </a:lnTo>
                <a:lnTo>
                  <a:pt x="0" y="2368295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6474230" y="3738732"/>
            <a:ext cx="594591" cy="2089897"/>
          </a:xfrm>
          <a:custGeom>
            <a:avLst/>
            <a:gdLst/>
            <a:ahLst/>
            <a:cxnLst/>
            <a:rect l="l" t="t" r="r" b="b"/>
            <a:pathLst>
              <a:path w="654050" h="2368550">
                <a:moveTo>
                  <a:pt x="0" y="2368295"/>
                </a:moveTo>
                <a:lnTo>
                  <a:pt x="653796" y="2368295"/>
                </a:lnTo>
                <a:lnTo>
                  <a:pt x="653796" y="0"/>
                </a:lnTo>
                <a:lnTo>
                  <a:pt x="0" y="0"/>
                </a:lnTo>
                <a:lnTo>
                  <a:pt x="0" y="236829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7513322" y="4119284"/>
            <a:ext cx="594591" cy="1709457"/>
          </a:xfrm>
          <a:custGeom>
            <a:avLst/>
            <a:gdLst/>
            <a:ahLst/>
            <a:cxnLst/>
            <a:rect l="l" t="t" r="r" b="b"/>
            <a:pathLst>
              <a:path w="654050" h="1937384">
                <a:moveTo>
                  <a:pt x="0" y="1937003"/>
                </a:moveTo>
                <a:lnTo>
                  <a:pt x="653796" y="1937003"/>
                </a:lnTo>
                <a:lnTo>
                  <a:pt x="653796" y="0"/>
                </a:lnTo>
                <a:lnTo>
                  <a:pt x="0" y="0"/>
                </a:lnTo>
                <a:lnTo>
                  <a:pt x="0" y="1937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7513322" y="4119284"/>
            <a:ext cx="594591" cy="1709457"/>
          </a:xfrm>
          <a:custGeom>
            <a:avLst/>
            <a:gdLst/>
            <a:ahLst/>
            <a:cxnLst/>
            <a:rect l="l" t="t" r="r" b="b"/>
            <a:pathLst>
              <a:path w="654050" h="1937384">
                <a:moveTo>
                  <a:pt x="0" y="1937003"/>
                </a:moveTo>
                <a:lnTo>
                  <a:pt x="653796" y="1937003"/>
                </a:lnTo>
                <a:lnTo>
                  <a:pt x="653796" y="0"/>
                </a:lnTo>
                <a:lnTo>
                  <a:pt x="0" y="0"/>
                </a:lnTo>
                <a:lnTo>
                  <a:pt x="0" y="193700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1051560" y="1487249"/>
            <a:ext cx="0" cy="4341159"/>
          </a:xfrm>
          <a:custGeom>
            <a:avLst/>
            <a:gdLst/>
            <a:ahLst/>
            <a:cxnLst/>
            <a:rect l="l" t="t" r="r" b="b"/>
            <a:pathLst>
              <a:path h="4919980">
                <a:moveTo>
                  <a:pt x="0" y="4919472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1051614" y="5827955"/>
            <a:ext cx="7279409" cy="0"/>
          </a:xfrm>
          <a:custGeom>
            <a:avLst/>
            <a:gdLst/>
            <a:ahLst/>
            <a:cxnLst/>
            <a:rect l="l" t="t" r="r" b="b"/>
            <a:pathLst>
              <a:path w="8007350">
                <a:moveTo>
                  <a:pt x="0" y="0"/>
                </a:moveTo>
                <a:lnTo>
                  <a:pt x="800709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15437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3051" y="1072514"/>
            <a:ext cx="2686626" cy="253916"/>
          </a:xfrm>
        </p:spPr>
        <p:txBody>
          <a:bodyPr lIns="0" tIns="0" rIns="0" bIns="0"/>
          <a:lstStyle>
            <a:lvl1pPr>
              <a:defRPr sz="16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15638" y="1392221"/>
            <a:ext cx="36160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281054" y="1392221"/>
            <a:ext cx="36160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826328" y="5627622"/>
            <a:ext cx="2660072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15637" y="5627622"/>
            <a:ext cx="1911927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548"/>
            <a:r>
              <a:rPr lang="en-US" smtClean="0">
                <a:solidFill>
                  <a:prstClr val="black"/>
                </a:solidFill>
              </a:rPr>
              <a:t>Page </a:t>
            </a:r>
            <a:fld id="{81D60167-4931-47E6-BA6A-407CBD079E47}" type="slidenum">
              <a:rPr lang="en-US" smtClean="0">
                <a:solidFill>
                  <a:prstClr val="black"/>
                </a:solidFill>
              </a:rPr>
              <a:pPr marL="8548"/>
              <a:t>‹#›</a:t>
            </a:fld>
            <a:r>
              <a:rPr lang="en-US" spc="-3" smtClean="0">
                <a:solidFill>
                  <a:prstClr val="black"/>
                </a:solidFill>
              </a:rPr>
              <a:t> o</a:t>
            </a:r>
            <a:r>
              <a:rPr lang="en-US" smtClean="0">
                <a:solidFill>
                  <a:prstClr val="black"/>
                </a:solidFill>
              </a:rPr>
              <a:t>f </a:t>
            </a:r>
            <a:r>
              <a:rPr lang="en-US" spc="-3" smtClean="0">
                <a:solidFill>
                  <a:prstClr val="black"/>
                </a:solidFill>
              </a:rPr>
              <a:t>13</a:t>
            </a:r>
            <a:endParaRPr lang="en-US" spc="-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91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3051" y="1072514"/>
            <a:ext cx="2686626" cy="253916"/>
          </a:xfrm>
        </p:spPr>
        <p:txBody>
          <a:bodyPr lIns="0" tIns="0" rIns="0" bIns="0"/>
          <a:lstStyle>
            <a:lvl1pPr>
              <a:defRPr sz="16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826328" y="5627622"/>
            <a:ext cx="2660072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15637" y="5627622"/>
            <a:ext cx="1911927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548"/>
            <a:r>
              <a:rPr lang="en-US" smtClean="0">
                <a:solidFill>
                  <a:prstClr val="black"/>
                </a:solidFill>
              </a:rPr>
              <a:t>Page </a:t>
            </a:r>
            <a:fld id="{81D60167-4931-47E6-BA6A-407CBD079E47}" type="slidenum">
              <a:rPr lang="en-US" smtClean="0">
                <a:solidFill>
                  <a:prstClr val="black"/>
                </a:solidFill>
              </a:rPr>
              <a:pPr marL="8548"/>
              <a:t>‹#›</a:t>
            </a:fld>
            <a:r>
              <a:rPr lang="en-US" spc="-3" smtClean="0">
                <a:solidFill>
                  <a:prstClr val="black"/>
                </a:solidFill>
              </a:rPr>
              <a:t> o</a:t>
            </a:r>
            <a:r>
              <a:rPr lang="en-US" smtClean="0">
                <a:solidFill>
                  <a:prstClr val="black"/>
                </a:solidFill>
              </a:rPr>
              <a:t>f </a:t>
            </a:r>
            <a:r>
              <a:rPr lang="en-US" spc="-3" smtClean="0">
                <a:solidFill>
                  <a:prstClr val="black"/>
                </a:solidFill>
              </a:rPr>
              <a:t>13</a:t>
            </a:r>
            <a:endParaRPr lang="en-US" spc="-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10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826328" y="5627622"/>
            <a:ext cx="2660072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15637" y="5627622"/>
            <a:ext cx="1911927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548"/>
            <a:r>
              <a:rPr lang="en-US" smtClean="0">
                <a:solidFill>
                  <a:prstClr val="black"/>
                </a:solidFill>
              </a:rPr>
              <a:t>Page </a:t>
            </a:r>
            <a:fld id="{81D60167-4931-47E6-BA6A-407CBD079E47}" type="slidenum">
              <a:rPr lang="en-US" smtClean="0">
                <a:solidFill>
                  <a:prstClr val="black"/>
                </a:solidFill>
              </a:rPr>
              <a:pPr marL="8548"/>
              <a:t>‹#›</a:t>
            </a:fld>
            <a:r>
              <a:rPr lang="en-US" spc="-3" smtClean="0">
                <a:solidFill>
                  <a:prstClr val="black"/>
                </a:solidFill>
              </a:rPr>
              <a:t> o</a:t>
            </a:r>
            <a:r>
              <a:rPr lang="en-US" smtClean="0">
                <a:solidFill>
                  <a:prstClr val="black"/>
                </a:solidFill>
              </a:rPr>
              <a:t>f </a:t>
            </a:r>
            <a:r>
              <a:rPr lang="en-US" spc="-3" smtClean="0">
                <a:solidFill>
                  <a:prstClr val="black"/>
                </a:solidFill>
              </a:rPr>
              <a:t>13</a:t>
            </a:r>
            <a:endParaRPr lang="en-US" spc="-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12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61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04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40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12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0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DEBE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65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4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90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74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09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10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809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15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915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4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947E-6FDD-4577-BEE4-18CA3A7D5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FB7DB-C79B-4DB9-B076-65675216A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1B316-F35F-4D8E-BDDE-ED83DC70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3DE7-F847-4E24-A21C-1743DF748374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41A74-C5F4-408D-A1B1-1AE02423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Fall 2018 California School Dashboard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27A16-FDF3-4336-9AB6-F049C08C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19-B94B-4EB1-A5EE-0127B928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83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9F28-7926-4B8A-B099-44DCBAB5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B0E63-E0B6-4AD7-A22B-2392C27F5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1DAA4-90AA-4C45-9BEF-C2660496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B578-E9C8-40B1-9BB5-569180F43BBC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25E2D-7CE9-455F-9722-35FE03C6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Fall 2018 California School Dashboard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5FD1-32E7-41EC-9856-4DF8CBB1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19-B94B-4EB1-A5EE-0127B928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1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DEBE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437E-8174-488B-B189-6B79B2CA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EB167-6C65-4695-BAC6-F9AD65D48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BB18B-FAE9-4FEC-B5C7-6F3C62DA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844C-A9FB-4D47-8BB1-32C35EE340B2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BB4E4-1147-4B81-BAE6-D38011F5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Fall 2018 California School Dashboard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C598E-B391-4AC2-81AF-785DD9C3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19-B94B-4EB1-A5EE-0127B928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72CE-4158-4557-BDE9-81C3EF63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04E16-5F30-4B57-B4CF-0D6508AC2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020DA-FC89-4611-B5BD-479333AB9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646A6-6307-427A-B224-7BFAE36A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C469-BD0F-4325-BE5F-EE4096C520F7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CCB3D-1AF2-4F57-BE44-FE40B45C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Fall 2018 California School Dashboard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1A670-C88D-431F-AA55-484D9C66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19-B94B-4EB1-A5EE-0127B928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2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F944-73C9-40CB-A31C-74263EE2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E5819-1993-405F-BD2F-B53F3C99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F7B0F-1E4B-4B0C-91A9-A5FAADACF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633FC-588A-4888-8C4E-7F1FE2BF5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7F81D-0A0A-4AA4-AF0A-66C6E8014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768E4-1EB3-4D6B-B469-029144AF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538A-AC2D-454C-B288-968AD78E3813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A945DF-0A36-4977-AA20-FBA2B50C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Fall 2018 California School Dashboard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77A949-4BFB-4325-AF58-9BE8EB27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19-B94B-4EB1-A5EE-0127B928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9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B07C-7D3A-470B-B6B6-036B186B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217B7-E457-4232-9B18-FF0C84CD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B72C-95E2-452A-B0BB-3D977117C37F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CCBF3-4292-4BDA-A2EA-62CEC98D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Fall 2018 California School Dashboard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F540F-8273-4A71-8149-6A129EAC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19-B94B-4EB1-A5EE-0127B928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01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9DE31-1DA8-497B-8703-A6342D23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942B-370C-4348-A7B9-57ADBAD07790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3D953-0389-4F7C-B1AC-F7135DE0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Fall 2018 California School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4ED6-E2DB-489E-80AD-E2D43246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19-B94B-4EB1-A5EE-0127B928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77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A92B0-FF79-4272-959B-8AFEFBF4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CE09F-E754-4FBF-9531-509F8A92D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9D246-0A4F-487D-8AAA-E89DCC637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49FDE-5565-478C-BE3A-BC0B7775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2C20-33FC-4A89-969B-F0C2186F498F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D2462-B670-4152-963F-33459DC3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Fall 2018 California School Dashboard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DBF98-A459-4A42-9D7C-A5C43DD2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19-B94B-4EB1-A5EE-0127B928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80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2027-6BB5-4401-B506-A3EC33D1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FBA87-6555-4A9D-A0B3-D2F21502D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30822-B95A-4BF0-8C05-46DD94534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C15B2-0D01-4632-9E9A-195F887F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B54-925C-43B3-84BD-EC9B70C37827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39C8F-581D-41EF-AC6E-4967C5C6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Fall 2018 California School Dashboard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561FC-9C8E-4431-A317-32115CA6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19-B94B-4EB1-A5EE-0127B928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16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886F-F5CB-4C96-A51B-BEF7072B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A7114-8660-4781-8556-54BEDA48B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A2478-2E52-4E0C-B979-9A0590EE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426-F44F-4112-817D-DC0D8309326B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B451D-5A3A-4F75-B4FD-9824FAEF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Fall 2018 California School Dashboard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5DED0-8008-4C0E-AE8B-DD2375CB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19-B94B-4EB1-A5EE-0127B928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16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DD502-C142-4843-BF38-8B340A8D0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7E377-B6E1-457A-B867-B757FA7D2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7474A-F2EA-4969-8B6D-02E2A16A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9FB1-C14D-4C3F-BE7C-E1020879753F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8E271-28D3-484B-BC3B-1EFA83DE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Fall 2018 California School Dashboard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ABCF1-6B5C-4229-913E-2EA2426E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19-B94B-4EB1-A5EE-0127B928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2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067810"/>
          </a:xfrm>
          <a:custGeom>
            <a:avLst/>
            <a:gdLst/>
            <a:ahLst/>
            <a:cxnLst/>
            <a:rect l="l" t="t" r="r" b="b"/>
            <a:pathLst>
              <a:path w="9144000" h="4067810">
                <a:moveTo>
                  <a:pt x="0" y="4067556"/>
                </a:moveTo>
                <a:lnTo>
                  <a:pt x="9144000" y="4067556"/>
                </a:lnTo>
                <a:lnTo>
                  <a:pt x="9144000" y="0"/>
                </a:lnTo>
                <a:lnTo>
                  <a:pt x="0" y="0"/>
                </a:lnTo>
                <a:lnTo>
                  <a:pt x="0" y="4067556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204202"/>
            <a:ext cx="9143999" cy="65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224015"/>
            <a:ext cx="9144000" cy="634365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42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9144000" cy="6230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4067555"/>
            <a:ext cx="9144000" cy="2162810"/>
          </a:xfrm>
          <a:custGeom>
            <a:avLst/>
            <a:gdLst/>
            <a:ahLst/>
            <a:cxnLst/>
            <a:rect l="l" t="t" r="r" b="b"/>
            <a:pathLst>
              <a:path w="9144000" h="2162810">
                <a:moveTo>
                  <a:pt x="0" y="2162556"/>
                </a:moveTo>
                <a:lnTo>
                  <a:pt x="9144000" y="2162556"/>
                </a:lnTo>
                <a:lnTo>
                  <a:pt x="9144000" y="0"/>
                </a:lnTo>
                <a:lnTo>
                  <a:pt x="0" y="0"/>
                </a:lnTo>
                <a:lnTo>
                  <a:pt x="0" y="216255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4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2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2196" y="348837"/>
            <a:ext cx="8039607" cy="920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EDEBE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062" y="1836108"/>
            <a:ext cx="8405875" cy="265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05447" y="6418227"/>
            <a:ext cx="2440304" cy="370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3323-271B-4B4B-80C4-33ACADEE58D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2197" y="348839"/>
            <a:ext cx="803960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EDEBE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063" y="1836108"/>
            <a:ext cx="840587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1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05447" y="6418228"/>
            <a:ext cx="2440304" cy="2834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pPr marR="69533" algn="r"/>
            <a:fld id="{81D60167-4931-47E6-BA6A-407CBD079E47}" type="slidenum">
              <a:rPr lang="en-US" smtClean="0"/>
              <a:pPr marR="69533" algn="r"/>
              <a:t>‹#›</a:t>
            </a:fld>
            <a:endParaRPr lang="en-US" smtClean="0"/>
          </a:p>
          <a:p>
            <a:pPr marL="9525">
              <a:spcBef>
                <a:spcPts val="506"/>
              </a:spcBef>
            </a:pPr>
            <a:r>
              <a:rPr lang="en-US" sz="525" b="1" spc="-4" smtClean="0"/>
              <a:t>© </a:t>
            </a:r>
            <a:r>
              <a:rPr lang="en-US" sz="525" spc="-8" smtClean="0"/>
              <a:t>201</a:t>
            </a:r>
            <a:r>
              <a:rPr lang="en-US" sz="525" spc="-4" smtClean="0"/>
              <a:t>9</a:t>
            </a:r>
            <a:r>
              <a:rPr lang="en-US" sz="525" spc="11" smtClean="0"/>
              <a:t> </a:t>
            </a:r>
            <a:r>
              <a:rPr lang="en-US" sz="525" spc="-4" smtClean="0"/>
              <a:t>Na</a:t>
            </a:r>
            <a:r>
              <a:rPr lang="en-US" sz="525" spc="-8" smtClean="0"/>
              <a:t>t</a:t>
            </a:r>
            <a:r>
              <a:rPr lang="en-US" sz="525" spc="-4" smtClean="0"/>
              <a:t>io</a:t>
            </a:r>
            <a:r>
              <a:rPr lang="en-US" sz="525" spc="-8" smtClean="0"/>
              <a:t>na</a:t>
            </a:r>
            <a:r>
              <a:rPr lang="en-US" sz="525" spc="-4" smtClean="0"/>
              <a:t>l</a:t>
            </a:r>
            <a:r>
              <a:rPr lang="en-US" sz="525" spc="8" smtClean="0"/>
              <a:t> </a:t>
            </a:r>
            <a:r>
              <a:rPr lang="en-US" sz="525" spc="-4" smtClean="0"/>
              <a:t>St</a:t>
            </a:r>
            <a:r>
              <a:rPr lang="en-US" sz="525" spc="-8" smtClean="0"/>
              <a:t>uden</a:t>
            </a:r>
            <a:r>
              <a:rPr lang="en-US" sz="525" spc="-4" smtClean="0"/>
              <a:t>t</a:t>
            </a:r>
            <a:r>
              <a:rPr lang="en-US" sz="525" spc="23" smtClean="0"/>
              <a:t> </a:t>
            </a:r>
            <a:r>
              <a:rPr lang="en-US" sz="525" spc="-4" smtClean="0"/>
              <a:t>Cl</a:t>
            </a:r>
            <a:r>
              <a:rPr lang="en-US" sz="525" spc="-8" smtClean="0"/>
              <a:t>ear</a:t>
            </a:r>
            <a:r>
              <a:rPr lang="en-US" sz="525" spc="-4" smtClean="0"/>
              <a:t>in</a:t>
            </a:r>
            <a:r>
              <a:rPr lang="en-US" sz="525" spc="-8" smtClean="0"/>
              <a:t>ghou</a:t>
            </a:r>
            <a:r>
              <a:rPr lang="en-US" sz="525" spc="-4" smtClean="0"/>
              <a:t>s</a:t>
            </a:r>
            <a:r>
              <a:rPr lang="en-US" sz="525" spc="-8" smtClean="0"/>
              <a:t>e</a:t>
            </a:r>
            <a:r>
              <a:rPr lang="en-US" sz="525" spc="-4" smtClean="0"/>
              <a:t>.</a:t>
            </a:r>
            <a:r>
              <a:rPr lang="en-US" sz="525" spc="23" smtClean="0"/>
              <a:t> </a:t>
            </a:r>
            <a:r>
              <a:rPr lang="en-US" sz="525" spc="-4" smtClean="0"/>
              <a:t>All</a:t>
            </a:r>
            <a:r>
              <a:rPr lang="en-US" sz="525" smtClean="0"/>
              <a:t> </a:t>
            </a:r>
            <a:r>
              <a:rPr lang="en-US" sz="525" spc="-4" smtClean="0"/>
              <a:t>Rig</a:t>
            </a:r>
            <a:r>
              <a:rPr lang="en-US" sz="525" spc="-8" smtClean="0"/>
              <a:t>h</a:t>
            </a:r>
            <a:r>
              <a:rPr lang="en-US" sz="525" spc="-4" smtClean="0"/>
              <a:t>ts</a:t>
            </a:r>
            <a:r>
              <a:rPr lang="en-US" sz="525" spc="4" smtClean="0"/>
              <a:t> </a:t>
            </a:r>
            <a:r>
              <a:rPr lang="en-US" sz="525" spc="-4" smtClean="0"/>
              <a:t>Res</a:t>
            </a:r>
            <a:r>
              <a:rPr lang="en-US" sz="525" spc="-8" smtClean="0"/>
              <a:t>er</a:t>
            </a:r>
            <a:r>
              <a:rPr lang="en-US" sz="525" spc="-4" smtClean="0"/>
              <a:t>v</a:t>
            </a:r>
            <a:r>
              <a:rPr lang="en-US" sz="525" spc="-8" smtClean="0"/>
              <a:t>ed</a:t>
            </a:r>
            <a:r>
              <a:rPr lang="en-US" sz="525" spc="-4" smtClean="0"/>
              <a:t>.</a:t>
            </a:r>
            <a:endParaRPr lang="en-US" sz="525"/>
          </a:p>
        </p:txBody>
      </p:sp>
    </p:spTree>
    <p:extLst>
      <p:ext uri="{BB962C8B-B14F-4D97-AF65-F5344CB8AC3E}">
        <p14:creationId xmlns:p14="http://schemas.microsoft.com/office/powerpoint/2010/main" val="412385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3051" y="1072514"/>
            <a:ext cx="268662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637" y="1392221"/>
            <a:ext cx="748145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26328" y="5628043"/>
            <a:ext cx="2660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437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5637" y="5628043"/>
            <a:ext cx="19119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437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15437"/>
              <a:t>9/25/2019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72851" y="6450483"/>
            <a:ext cx="598632" cy="807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548" defTabSz="615437"/>
            <a:r>
              <a:rPr lang="en-US" smtClean="0">
                <a:solidFill>
                  <a:prstClr val="black"/>
                </a:solidFill>
              </a:rPr>
              <a:t>Page </a:t>
            </a:r>
            <a:fld id="{81D60167-4931-47E6-BA6A-407CBD079E47}" type="slidenum">
              <a:rPr lang="en-US" smtClean="0">
                <a:solidFill>
                  <a:prstClr val="black"/>
                </a:solidFill>
              </a:rPr>
              <a:pPr marL="8548" defTabSz="615437"/>
              <a:t>‹#›</a:t>
            </a:fld>
            <a:r>
              <a:rPr lang="en-US" spc="-3" smtClean="0">
                <a:solidFill>
                  <a:prstClr val="black"/>
                </a:solidFill>
              </a:rPr>
              <a:t> o</a:t>
            </a:r>
            <a:r>
              <a:rPr lang="en-US" smtClean="0">
                <a:solidFill>
                  <a:prstClr val="black"/>
                </a:solidFill>
              </a:rPr>
              <a:t>f </a:t>
            </a:r>
            <a:r>
              <a:rPr lang="en-US" spc="-3" smtClean="0">
                <a:solidFill>
                  <a:prstClr val="black"/>
                </a:solidFill>
              </a:rPr>
              <a:t>13</a:t>
            </a:r>
            <a:endParaRPr lang="en-US" spc="-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1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7718">
        <a:defRPr>
          <a:latin typeface="+mn-lt"/>
          <a:ea typeface="+mn-ea"/>
          <a:cs typeface="+mn-cs"/>
        </a:defRPr>
      </a:lvl2pPr>
      <a:lvl3pPr marL="615437">
        <a:defRPr>
          <a:latin typeface="+mn-lt"/>
          <a:ea typeface="+mn-ea"/>
          <a:cs typeface="+mn-cs"/>
        </a:defRPr>
      </a:lvl3pPr>
      <a:lvl4pPr marL="923156">
        <a:defRPr>
          <a:latin typeface="+mn-lt"/>
          <a:ea typeface="+mn-ea"/>
          <a:cs typeface="+mn-cs"/>
        </a:defRPr>
      </a:lvl4pPr>
      <a:lvl5pPr marL="1230874">
        <a:defRPr>
          <a:latin typeface="+mn-lt"/>
          <a:ea typeface="+mn-ea"/>
          <a:cs typeface="+mn-cs"/>
        </a:defRPr>
      </a:lvl5pPr>
      <a:lvl6pPr marL="1538592">
        <a:defRPr>
          <a:latin typeface="+mn-lt"/>
          <a:ea typeface="+mn-ea"/>
          <a:cs typeface="+mn-cs"/>
        </a:defRPr>
      </a:lvl6pPr>
      <a:lvl7pPr marL="1846311">
        <a:defRPr>
          <a:latin typeface="+mn-lt"/>
          <a:ea typeface="+mn-ea"/>
          <a:cs typeface="+mn-cs"/>
        </a:defRPr>
      </a:lvl7pPr>
      <a:lvl8pPr marL="2154029">
        <a:defRPr>
          <a:latin typeface="+mn-lt"/>
          <a:ea typeface="+mn-ea"/>
          <a:cs typeface="+mn-cs"/>
        </a:defRPr>
      </a:lvl8pPr>
      <a:lvl9pPr marL="24617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7718">
        <a:defRPr>
          <a:latin typeface="+mn-lt"/>
          <a:ea typeface="+mn-ea"/>
          <a:cs typeface="+mn-cs"/>
        </a:defRPr>
      </a:lvl2pPr>
      <a:lvl3pPr marL="615437">
        <a:defRPr>
          <a:latin typeface="+mn-lt"/>
          <a:ea typeface="+mn-ea"/>
          <a:cs typeface="+mn-cs"/>
        </a:defRPr>
      </a:lvl3pPr>
      <a:lvl4pPr marL="923156">
        <a:defRPr>
          <a:latin typeface="+mn-lt"/>
          <a:ea typeface="+mn-ea"/>
          <a:cs typeface="+mn-cs"/>
        </a:defRPr>
      </a:lvl4pPr>
      <a:lvl5pPr marL="1230874">
        <a:defRPr>
          <a:latin typeface="+mn-lt"/>
          <a:ea typeface="+mn-ea"/>
          <a:cs typeface="+mn-cs"/>
        </a:defRPr>
      </a:lvl5pPr>
      <a:lvl6pPr marL="1538592">
        <a:defRPr>
          <a:latin typeface="+mn-lt"/>
          <a:ea typeface="+mn-ea"/>
          <a:cs typeface="+mn-cs"/>
        </a:defRPr>
      </a:lvl6pPr>
      <a:lvl7pPr marL="1846311">
        <a:defRPr>
          <a:latin typeface="+mn-lt"/>
          <a:ea typeface="+mn-ea"/>
          <a:cs typeface="+mn-cs"/>
        </a:defRPr>
      </a:lvl7pPr>
      <a:lvl8pPr marL="2154029">
        <a:defRPr>
          <a:latin typeface="+mn-lt"/>
          <a:ea typeface="+mn-ea"/>
          <a:cs typeface="+mn-cs"/>
        </a:defRPr>
      </a:lvl8pPr>
      <a:lvl9pPr marL="2461748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0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BA72220A-E7DD-4B42-86C6-816392F000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9/25/2019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0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0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1E9CF4B4-DCEA-49F4-8CCF-F3AC4B53E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0ED78-5562-4AAF-B01E-DB36A798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F980B-96AA-4A21-BBF1-B4823EAA2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9AFF8-F3C4-4851-B6BC-167C7A284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7102-F0C9-4525-ACAF-33902F7A3689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4C502-D937-4678-9DA6-614B2A1AC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Source: Fall 2018 California School Dashboard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C6B2D-4F3C-4BED-8C44-5EDBDC7D4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2819-B94B-4EB1-A5EE-0127B928C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2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27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8.png"/><Relationship Id="rId7" Type="http://schemas.openxmlformats.org/officeDocument/2006/relationships/image" Target="../media/image6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18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27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jp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scresearchcenter.org/workingwithourdata/" TargetMode="External"/><Relationship Id="rId5" Type="http://schemas.openxmlformats.org/officeDocument/2006/relationships/hyperlink" Target="https://nscresearchcenter.org/hsbenchmarks2018/" TargetMode="External"/><Relationship Id="rId4" Type="http://schemas.openxmlformats.org/officeDocument/2006/relationships/hyperlink" Target="https://clearinghouseacademy.org/secondary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s.gov/ooh/" TargetMode="External"/><Relationship Id="rId5" Type="http://schemas.openxmlformats.org/officeDocument/2006/relationships/hyperlink" Target="https://nces.ed.gov/ccd/" TargetMode="External"/><Relationship Id="rId4" Type="http://schemas.openxmlformats.org/officeDocument/2006/relationships/hyperlink" Target="https://nces.ed.gov/collegenavigator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ec.us/" TargetMode="External"/><Relationship Id="rId7" Type="http://schemas.openxmlformats.org/officeDocument/2006/relationships/image" Target="../media/image117.png"/><Relationship Id="rId2" Type="http://schemas.openxmlformats.org/officeDocument/2006/relationships/image" Target="../media/image113.tif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6.tiff"/><Relationship Id="rId5" Type="http://schemas.openxmlformats.org/officeDocument/2006/relationships/image" Target="../media/image115.tiff"/><Relationship Id="rId4" Type="http://schemas.openxmlformats.org/officeDocument/2006/relationships/image" Target="../media/image114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epina@cnusd.k12.ca.us" TargetMode="External"/><Relationship Id="rId13" Type="http://schemas.openxmlformats.org/officeDocument/2006/relationships/hyperlink" Target="mailto:jmanus@mvusd.net" TargetMode="External"/><Relationship Id="rId18" Type="http://schemas.openxmlformats.org/officeDocument/2006/relationships/hyperlink" Target="mailto:brose@psusd.us" TargetMode="External"/><Relationship Id="rId26" Type="http://schemas.openxmlformats.org/officeDocument/2006/relationships/hyperlink" Target="mailto:klovette@sanjacinto.k12.ca.us" TargetMode="External"/><Relationship Id="rId3" Type="http://schemas.openxmlformats.org/officeDocument/2006/relationships/hyperlink" Target="mailto:cnelson@psusd.us" TargetMode="External"/><Relationship Id="rId21" Type="http://schemas.openxmlformats.org/officeDocument/2006/relationships/hyperlink" Target="mailto:sayon@rcoe.us" TargetMode="External"/><Relationship Id="rId7" Type="http://schemas.openxmlformats.org/officeDocument/2006/relationships/hyperlink" Target="mailto:jdelara@cvusd.us" TargetMode="External"/><Relationship Id="rId12" Type="http://schemas.openxmlformats.org/officeDocument/2006/relationships/hyperlink" Target="mailto:tammy.williams@leusd.k12.ca.us" TargetMode="External"/><Relationship Id="rId17" Type="http://schemas.openxmlformats.org/officeDocument/2006/relationships/hyperlink" Target="mailto:rmckee@nuview.k12.ca.us" TargetMode="External"/><Relationship Id="rId25" Type="http://schemas.openxmlformats.org/officeDocument/2006/relationships/hyperlink" Target="mailto:jjuarez@sjacademy.org" TargetMode="External"/><Relationship Id="rId2" Type="http://schemas.openxmlformats.org/officeDocument/2006/relationships/image" Target="../media/image7.png"/><Relationship Id="rId16" Type="http://schemas.openxmlformats.org/officeDocument/2006/relationships/hyperlink" Target="mailto:rmcgonigal@murrieta.k12.ca.us" TargetMode="External"/><Relationship Id="rId20" Type="http://schemas.openxmlformats.org/officeDocument/2006/relationships/hyperlink" Target="mailto:kerry.bobbitt@puhsd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moreno@beaumontusd.k12.ca.us" TargetMode="External"/><Relationship Id="rId11" Type="http://schemas.openxmlformats.org/officeDocument/2006/relationships/hyperlink" Target="mailto:pamela_whitman@jusd.k12.ca.us" TargetMode="External"/><Relationship Id="rId24" Type="http://schemas.openxmlformats.org/officeDocument/2006/relationships/hyperlink" Target="mailto:amckinney@rusd.k12.ca.us" TargetMode="External"/><Relationship Id="rId5" Type="http://schemas.openxmlformats.org/officeDocument/2006/relationships/hyperlink" Target="mailto:fadkins@banning.k12.ca.us" TargetMode="External"/><Relationship Id="rId15" Type="http://schemas.openxmlformats.org/officeDocument/2006/relationships/hyperlink" Target="mailto:mharte@murrieta.k12.ca.us" TargetMode="External"/><Relationship Id="rId23" Type="http://schemas.openxmlformats.org/officeDocument/2006/relationships/hyperlink" Target="mailto:VBackstrom@rusd.k12.ca.us" TargetMode="External"/><Relationship Id="rId28" Type="http://schemas.openxmlformats.org/officeDocument/2006/relationships/hyperlink" Target="mailto:jernst@valverde.edu" TargetMode="External"/><Relationship Id="rId10" Type="http://schemas.openxmlformats.org/officeDocument/2006/relationships/hyperlink" Target="mailto:aballard@hemetusd.org" TargetMode="External"/><Relationship Id="rId19" Type="http://schemas.openxmlformats.org/officeDocument/2006/relationships/hyperlink" Target="mailto:tslagan@pvusd.us" TargetMode="External"/><Relationship Id="rId4" Type="http://schemas.openxmlformats.org/officeDocument/2006/relationships/hyperlink" Target="mailto:qnguyen@alvordschools.org" TargetMode="External"/><Relationship Id="rId9" Type="http://schemas.openxmlformats.org/officeDocument/2006/relationships/hyperlink" Target="mailto:rosario.martinez@desertsands.us" TargetMode="External"/><Relationship Id="rId14" Type="http://schemas.openxmlformats.org/officeDocument/2006/relationships/hyperlink" Target="mailto:galegre@mvusd.net" TargetMode="External"/><Relationship Id="rId22" Type="http://schemas.openxmlformats.org/officeDocument/2006/relationships/hyperlink" Target="mailto:bsousa@rcoe.us" TargetMode="External"/><Relationship Id="rId27" Type="http://schemas.openxmlformats.org/officeDocument/2006/relationships/hyperlink" Target="mailto:ckrueger@tvusd.k12.ca.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43513"/>
            <a:ext cx="64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4800" dirty="0">
                <a:solidFill>
                  <a:srgbClr val="1F497D"/>
                </a:solidFill>
              </a:rPr>
              <a:t>Strategies to Ensure Students Attend College and Persist </a:t>
            </a:r>
          </a:p>
          <a:p>
            <a:pPr algn="ctr" defTabSz="685800"/>
            <a:endParaRPr lang="en-US" sz="3600" dirty="0" smtClean="0">
              <a:solidFill>
                <a:srgbClr val="1F497D"/>
              </a:solidFill>
            </a:endParaRPr>
          </a:p>
          <a:p>
            <a:pPr algn="ctr" defTabSz="685800"/>
            <a:endParaRPr lang="en-US" sz="3600" dirty="0">
              <a:solidFill>
                <a:srgbClr val="1F497D"/>
              </a:solidFill>
            </a:endParaRPr>
          </a:p>
          <a:p>
            <a:pPr defTabSz="685800"/>
            <a:endParaRPr lang="en-US" dirty="0">
              <a:solidFill>
                <a:srgbClr val="1F497D"/>
              </a:solidFill>
            </a:endParaRPr>
          </a:p>
          <a:p>
            <a:pPr defTabSz="685800"/>
            <a:r>
              <a:rPr lang="en-US" dirty="0">
                <a:solidFill>
                  <a:srgbClr val="1F497D"/>
                </a:solidFill>
              </a:rPr>
              <a:t>Catalina Cifuentes</a:t>
            </a:r>
          </a:p>
          <a:p>
            <a:pPr defTabSz="685800"/>
            <a:r>
              <a:rPr lang="en-US" dirty="0">
                <a:solidFill>
                  <a:srgbClr val="1F497D"/>
                </a:solidFill>
              </a:rPr>
              <a:t>Executive Director of College and Career Readiness</a:t>
            </a:r>
          </a:p>
          <a:p>
            <a:pPr defTabSz="685800"/>
            <a:r>
              <a:rPr lang="en-US" dirty="0">
                <a:solidFill>
                  <a:srgbClr val="1F497D"/>
                </a:solidFill>
              </a:rPr>
              <a:t>Riverside County Office of Education </a:t>
            </a:r>
          </a:p>
          <a:p>
            <a:pPr defTabSz="685800"/>
            <a:endParaRPr lang="en-US" dirty="0">
              <a:solidFill>
                <a:srgbClr val="1F497D"/>
              </a:solidFill>
            </a:endParaRPr>
          </a:p>
          <a:p>
            <a:pPr defTabSz="685800"/>
            <a:r>
              <a:rPr lang="en-US" dirty="0">
                <a:solidFill>
                  <a:srgbClr val="1F497D"/>
                </a:solidFill>
              </a:rPr>
              <a:t>Steve </a:t>
            </a:r>
            <a:r>
              <a:rPr lang="en-US" dirty="0" err="1">
                <a:solidFill>
                  <a:srgbClr val="1F497D"/>
                </a:solidFill>
              </a:rPr>
              <a:t>Ayon</a:t>
            </a:r>
            <a:endParaRPr lang="en-US" dirty="0">
              <a:solidFill>
                <a:srgbClr val="1F497D"/>
              </a:solidFill>
            </a:endParaRPr>
          </a:p>
          <a:p>
            <a:pPr defTabSz="685800"/>
            <a:r>
              <a:rPr lang="en-US" dirty="0">
                <a:solidFill>
                  <a:srgbClr val="1F497D"/>
                </a:solidFill>
              </a:rPr>
              <a:t>Assessment, Accountability, and Continuous Improvement </a:t>
            </a:r>
          </a:p>
          <a:p>
            <a:pPr defTabSz="685800"/>
            <a:r>
              <a:rPr lang="en-US" dirty="0">
                <a:solidFill>
                  <a:srgbClr val="1F497D"/>
                </a:solidFill>
              </a:rPr>
              <a:t>Riverside County Office of Education </a:t>
            </a:r>
          </a:p>
        </p:txBody>
      </p:sp>
    </p:spTree>
    <p:extLst>
      <p:ext uri="{BB962C8B-B14F-4D97-AF65-F5344CB8AC3E}">
        <p14:creationId xmlns:p14="http://schemas.microsoft.com/office/powerpoint/2010/main" val="27780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40518" y="7162799"/>
          <a:ext cx="136080" cy="546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0">
                  <a:extLst>
                    <a:ext uri="{9D8B030D-6E8A-4147-A177-3AD203B41FA5}">
                      <a16:colId xmlns:a16="http://schemas.microsoft.com/office/drawing/2014/main" val="2315724671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40395089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36705925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306655847"/>
                    </a:ext>
                  </a:extLst>
                </a:gridCol>
              </a:tblGrid>
              <a:tr h="72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extLst>
                  <a:ext uri="{0D108BD9-81ED-4DB2-BD59-A6C34878D82A}">
                    <a16:rowId xmlns:a16="http://schemas.microsoft.com/office/drawing/2014/main" val="81418969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77149845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20104820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13151420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92179453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59856421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0672177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2213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4950956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976476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85886430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48336041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2742384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18863727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6631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3218294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75696514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139420438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67768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82163438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7644222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68603894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3702891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49239963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50386273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5253271"/>
                  </a:ext>
                </a:extLst>
              </a:tr>
            </a:tbl>
          </a:graphicData>
        </a:graphic>
      </p:graphicFrame>
      <p:pic>
        <p:nvPicPr>
          <p:cNvPr id="3" name="Google Shape;64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0"/>
            <a:ext cx="9067799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9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40518" y="7162799"/>
          <a:ext cx="136080" cy="546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0">
                  <a:extLst>
                    <a:ext uri="{9D8B030D-6E8A-4147-A177-3AD203B41FA5}">
                      <a16:colId xmlns:a16="http://schemas.microsoft.com/office/drawing/2014/main" val="2315724671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40395089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36705925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306655847"/>
                    </a:ext>
                  </a:extLst>
                </a:gridCol>
              </a:tblGrid>
              <a:tr h="72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extLst>
                  <a:ext uri="{0D108BD9-81ED-4DB2-BD59-A6C34878D82A}">
                    <a16:rowId xmlns:a16="http://schemas.microsoft.com/office/drawing/2014/main" val="81418969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77149845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20104820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13151420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92179453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59856421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0672177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2213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4950956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976476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85886430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48336041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2742384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18863727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6631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3218294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75696514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139420438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67768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82163438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7644222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68603894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3702891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49239963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50386273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525327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4" y="1072692"/>
            <a:ext cx="9077731" cy="55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40518" y="7162799"/>
          <a:ext cx="136080" cy="546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0">
                  <a:extLst>
                    <a:ext uri="{9D8B030D-6E8A-4147-A177-3AD203B41FA5}">
                      <a16:colId xmlns:a16="http://schemas.microsoft.com/office/drawing/2014/main" val="2315724671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40395089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36705925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306655847"/>
                    </a:ext>
                  </a:extLst>
                </a:gridCol>
              </a:tblGrid>
              <a:tr h="72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extLst>
                  <a:ext uri="{0D108BD9-81ED-4DB2-BD59-A6C34878D82A}">
                    <a16:rowId xmlns:a16="http://schemas.microsoft.com/office/drawing/2014/main" val="81418969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77149845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20104820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13151420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92179453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59856421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0672177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2213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4950956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976476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85886430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48336041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2742384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18863727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6631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3218294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75696514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139420438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67768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82163438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7644222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68603894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3702891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49239963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50386273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5253271"/>
                  </a:ext>
                </a:extLst>
              </a:tr>
            </a:tbl>
          </a:graphicData>
        </a:graphic>
      </p:graphicFrame>
      <p:pic>
        <p:nvPicPr>
          <p:cNvPr id="3" name="Google Shape;626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0"/>
            <a:ext cx="91440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82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40518" y="7162799"/>
          <a:ext cx="136080" cy="546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0">
                  <a:extLst>
                    <a:ext uri="{9D8B030D-6E8A-4147-A177-3AD203B41FA5}">
                      <a16:colId xmlns:a16="http://schemas.microsoft.com/office/drawing/2014/main" val="2315724671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40395089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36705925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306655847"/>
                    </a:ext>
                  </a:extLst>
                </a:gridCol>
              </a:tblGrid>
              <a:tr h="72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extLst>
                  <a:ext uri="{0D108BD9-81ED-4DB2-BD59-A6C34878D82A}">
                    <a16:rowId xmlns:a16="http://schemas.microsoft.com/office/drawing/2014/main" val="81418969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77149845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20104820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13151420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92179453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59856421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0672177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2213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4950956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976476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85886430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48336041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2742384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18863727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6631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3218294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75696514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139420438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67768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82163438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7644222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68603894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3702891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49239963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50386273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5253271"/>
                  </a:ext>
                </a:extLst>
              </a:tr>
            </a:tbl>
          </a:graphicData>
        </a:graphic>
      </p:graphicFrame>
      <p:pic>
        <p:nvPicPr>
          <p:cNvPr id="3" name="Google Shape;647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0"/>
            <a:ext cx="91440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7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40518" y="7162799"/>
          <a:ext cx="136080" cy="546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0">
                  <a:extLst>
                    <a:ext uri="{9D8B030D-6E8A-4147-A177-3AD203B41FA5}">
                      <a16:colId xmlns:a16="http://schemas.microsoft.com/office/drawing/2014/main" val="2315724671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40395089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36705925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306655847"/>
                    </a:ext>
                  </a:extLst>
                </a:gridCol>
              </a:tblGrid>
              <a:tr h="72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extLst>
                  <a:ext uri="{0D108BD9-81ED-4DB2-BD59-A6C34878D82A}">
                    <a16:rowId xmlns:a16="http://schemas.microsoft.com/office/drawing/2014/main" val="81418969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77149845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20104820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13151420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92179453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59856421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0672177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2213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4950956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976476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85886430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48336041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2742384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18863727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6631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3218294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75696514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139420438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67768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82163438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7644222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68603894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3702891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49239963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50386273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5253271"/>
                  </a:ext>
                </a:extLst>
              </a:tr>
            </a:tbl>
          </a:graphicData>
        </a:graphic>
      </p:graphicFrame>
      <p:pic>
        <p:nvPicPr>
          <p:cNvPr id="5" name="Google Shape;654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55" y="1289184"/>
            <a:ext cx="9035845" cy="5492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6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255" y="4090327"/>
            <a:ext cx="6097670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2678"/>
              </a:lnSpc>
            </a:pPr>
            <a:endParaRPr lang="en-US" sz="2250" b="1" dirty="0" smtClean="0">
              <a:solidFill>
                <a:srgbClr val="3B3B3B"/>
              </a:solidFill>
              <a:latin typeface="Arial"/>
              <a:cs typeface="Arial"/>
            </a:endParaRPr>
          </a:p>
          <a:p>
            <a:pPr marL="9525" defTabSz="685800">
              <a:lnSpc>
                <a:spcPts val="2678"/>
              </a:lnSpc>
            </a:pPr>
            <a:endParaRPr lang="en-US" sz="2250" b="1" dirty="0">
              <a:solidFill>
                <a:srgbClr val="3B3B3B"/>
              </a:solidFill>
              <a:latin typeface="Arial"/>
              <a:cs typeface="Arial"/>
            </a:endParaRPr>
          </a:p>
          <a:p>
            <a:pPr marL="9525" defTabSz="685800">
              <a:lnSpc>
                <a:spcPts val="2678"/>
              </a:lnSpc>
            </a:pPr>
            <a:r>
              <a:rPr lang="en-US" sz="2250" b="1" dirty="0" smtClean="0">
                <a:solidFill>
                  <a:srgbClr val="3B3B3B"/>
                </a:solidFill>
                <a:latin typeface="Arial"/>
                <a:cs typeface="Arial"/>
              </a:rPr>
              <a:t>      </a:t>
            </a:r>
            <a:r>
              <a:rPr sz="2250" b="1" dirty="0" smtClean="0">
                <a:solidFill>
                  <a:srgbClr val="3B3B3B"/>
                </a:solidFill>
                <a:latin typeface="Arial"/>
                <a:cs typeface="Arial"/>
              </a:rPr>
              <a:t>Riverside</a:t>
            </a:r>
            <a:r>
              <a:rPr sz="2250" b="1" spc="4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3B3B3B"/>
                </a:solidFill>
                <a:latin typeface="Arial"/>
                <a:cs typeface="Arial"/>
              </a:rPr>
              <a:t>Co</a:t>
            </a:r>
            <a:r>
              <a:rPr sz="2250" b="1" spc="4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250" b="1" dirty="0">
                <a:solidFill>
                  <a:srgbClr val="3B3B3B"/>
                </a:solidFill>
                <a:latin typeface="Arial"/>
                <a:cs typeface="Arial"/>
              </a:rPr>
              <a:t>nty Of</a:t>
            </a:r>
            <a:r>
              <a:rPr sz="2250" b="1" spc="-11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2250" b="1" dirty="0">
                <a:solidFill>
                  <a:srgbClr val="3B3B3B"/>
                </a:solidFill>
                <a:latin typeface="Arial"/>
                <a:cs typeface="Arial"/>
              </a:rPr>
              <a:t>ice</a:t>
            </a:r>
            <a:r>
              <a:rPr sz="2250" b="1" spc="11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3B3B3B"/>
                </a:solidFill>
                <a:latin typeface="Arial"/>
                <a:cs typeface="Arial"/>
              </a:rPr>
              <a:t>of </a:t>
            </a:r>
            <a:r>
              <a:rPr sz="2250" b="1" spc="8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250" b="1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sz="2250" b="1" spc="4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2250" b="1" dirty="0">
                <a:solidFill>
                  <a:srgbClr val="3B3B3B"/>
                </a:solidFill>
                <a:latin typeface="Arial"/>
                <a:cs typeface="Arial"/>
              </a:rPr>
              <a:t>cation</a:t>
            </a:r>
            <a:endParaRPr sz="22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2086" y="5863669"/>
            <a:ext cx="1830229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sz="525" b="1" spc="-4" dirty="0">
                <a:solidFill>
                  <a:srgbClr val="F1F1F1"/>
                </a:solidFill>
                <a:latin typeface="Arial"/>
                <a:cs typeface="Arial"/>
              </a:rPr>
              <a:t>© </a:t>
            </a:r>
            <a:r>
              <a:rPr sz="525" spc="-8" dirty="0">
                <a:solidFill>
                  <a:srgbClr val="F1F1F1"/>
                </a:solidFill>
                <a:latin typeface="Arial"/>
                <a:cs typeface="Arial"/>
              </a:rPr>
              <a:t>201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8</a:t>
            </a:r>
            <a:r>
              <a:rPr sz="525" spc="11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Na</a:t>
            </a:r>
            <a:r>
              <a:rPr sz="525" spc="-8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io</a:t>
            </a:r>
            <a:r>
              <a:rPr sz="525" spc="-8" dirty="0">
                <a:solidFill>
                  <a:srgbClr val="F1F1F1"/>
                </a:solidFill>
                <a:latin typeface="Arial"/>
                <a:cs typeface="Arial"/>
              </a:rPr>
              <a:t>na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l</a:t>
            </a:r>
            <a:r>
              <a:rPr sz="525" spc="8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St</a:t>
            </a:r>
            <a:r>
              <a:rPr sz="525" spc="-8" dirty="0">
                <a:solidFill>
                  <a:srgbClr val="F1F1F1"/>
                </a:solidFill>
                <a:latin typeface="Arial"/>
                <a:cs typeface="Arial"/>
              </a:rPr>
              <a:t>uden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525" spc="23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Cl</a:t>
            </a:r>
            <a:r>
              <a:rPr sz="525" spc="-8" dirty="0">
                <a:solidFill>
                  <a:srgbClr val="F1F1F1"/>
                </a:solidFill>
                <a:latin typeface="Arial"/>
                <a:cs typeface="Arial"/>
              </a:rPr>
              <a:t>ear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in</a:t>
            </a:r>
            <a:r>
              <a:rPr sz="525" spc="-8" dirty="0">
                <a:solidFill>
                  <a:srgbClr val="F1F1F1"/>
                </a:solidFill>
                <a:latin typeface="Arial"/>
                <a:cs typeface="Arial"/>
              </a:rPr>
              <a:t>ghou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s</a:t>
            </a:r>
            <a:r>
              <a:rPr sz="525" spc="-8" dirty="0">
                <a:solidFill>
                  <a:srgbClr val="F1F1F1"/>
                </a:solidFill>
                <a:latin typeface="Arial"/>
                <a:cs typeface="Arial"/>
              </a:rPr>
              <a:t>e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r>
              <a:rPr sz="525" spc="23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All</a:t>
            </a:r>
            <a:r>
              <a:rPr sz="52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Rig</a:t>
            </a:r>
            <a:r>
              <a:rPr sz="525" spc="-8" dirty="0">
                <a:solidFill>
                  <a:srgbClr val="F1F1F1"/>
                </a:solidFill>
                <a:latin typeface="Arial"/>
                <a:cs typeface="Arial"/>
              </a:rPr>
              <a:t>h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ts</a:t>
            </a:r>
            <a:r>
              <a:rPr sz="525" spc="4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Res</a:t>
            </a:r>
            <a:r>
              <a:rPr sz="525" spc="-8" dirty="0">
                <a:solidFill>
                  <a:srgbClr val="F1F1F1"/>
                </a:solidFill>
                <a:latin typeface="Arial"/>
                <a:cs typeface="Arial"/>
              </a:rPr>
              <a:t>er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v</a:t>
            </a:r>
            <a:r>
              <a:rPr sz="525" spc="-8" dirty="0">
                <a:solidFill>
                  <a:srgbClr val="F1F1F1"/>
                </a:solidFill>
                <a:latin typeface="Arial"/>
                <a:cs typeface="Arial"/>
              </a:rPr>
              <a:t>ed</a:t>
            </a:r>
            <a:r>
              <a:rPr sz="525" spc="-4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endParaRPr sz="52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4508664"/>
            <a:ext cx="7315200" cy="1618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/>
            <a:r>
              <a:rPr lang="en-US" sz="2250" b="1" dirty="0" smtClean="0">
                <a:solidFill>
                  <a:srgbClr val="3B3B3B"/>
                </a:solidFill>
                <a:latin typeface="Arial"/>
                <a:cs typeface="Arial"/>
              </a:rPr>
              <a:t>    </a:t>
            </a:r>
          </a:p>
          <a:p>
            <a:pPr marL="9525" algn="ctr" defTabSz="685800"/>
            <a:r>
              <a:rPr lang="en-US" sz="2800" b="1" dirty="0" smtClean="0">
                <a:solidFill>
                  <a:srgbClr val="3B3B3B"/>
                </a:solidFill>
                <a:latin typeface="Arial"/>
                <a:cs typeface="Arial"/>
              </a:rPr>
              <a:t>    </a:t>
            </a:r>
            <a:endParaRPr lang="en-US" sz="2800" b="1" dirty="0">
              <a:solidFill>
                <a:srgbClr val="3B3B3B"/>
              </a:solidFill>
              <a:latin typeface="Arial"/>
              <a:cs typeface="Arial"/>
            </a:endParaRPr>
          </a:p>
          <a:p>
            <a:pPr marL="9525" algn="ctr" defTabSz="685800"/>
            <a:r>
              <a:rPr lang="en-US" sz="2800" b="1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dirty="0" smtClean="0">
                <a:solidFill>
                  <a:srgbClr val="3B3B3B"/>
                </a:solidFill>
                <a:latin typeface="Arial"/>
                <a:cs typeface="Arial"/>
              </a:rPr>
              <a:t>Student</a:t>
            </a:r>
            <a:r>
              <a:rPr lang="en-US" sz="2800" b="1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spc="-120" dirty="0" smtClean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800" b="1" dirty="0" smtClean="0">
                <a:solidFill>
                  <a:srgbClr val="3B3B3B"/>
                </a:solidFill>
                <a:latin typeface="Arial"/>
                <a:cs typeface="Arial"/>
              </a:rPr>
              <a:t>racker</a:t>
            </a:r>
            <a:r>
              <a:rPr sz="2800" b="1" spc="-19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3B3B3B"/>
                </a:solidFill>
                <a:latin typeface="Arial"/>
                <a:cs typeface="Arial"/>
              </a:rPr>
              <a:t>for </a:t>
            </a:r>
            <a:r>
              <a:rPr sz="2800" b="1" spc="4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2800" b="1" dirty="0">
                <a:solidFill>
                  <a:srgbClr val="3B3B3B"/>
                </a:solidFill>
                <a:latin typeface="Arial"/>
                <a:cs typeface="Arial"/>
              </a:rPr>
              <a:t>igh </a:t>
            </a:r>
            <a:r>
              <a:rPr sz="2800" b="1" spc="4" dirty="0" smtClean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800" b="1" dirty="0" smtClean="0">
                <a:solidFill>
                  <a:srgbClr val="3B3B3B"/>
                </a:solidFill>
                <a:latin typeface="Arial"/>
                <a:cs typeface="Arial"/>
              </a:rPr>
              <a:t>choo</a:t>
            </a:r>
            <a:r>
              <a:rPr lang="en-US" sz="2800" b="1" dirty="0" smtClean="0">
                <a:solidFill>
                  <a:srgbClr val="3B3B3B"/>
                </a:solidFill>
                <a:latin typeface="Arial"/>
                <a:cs typeface="Arial"/>
              </a:rPr>
              <a:t>ls </a:t>
            </a:r>
            <a:r>
              <a:rPr sz="2800" b="1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3404" defTabSz="685800">
              <a:lnSpc>
                <a:spcPts val="2141"/>
              </a:lnSpc>
              <a:spcBef>
                <a:spcPts val="1133"/>
              </a:spcBef>
            </a:pP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7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7647" y="0"/>
            <a:ext cx="2816860" cy="6858000"/>
          </a:xfrm>
          <a:custGeom>
            <a:avLst/>
            <a:gdLst/>
            <a:ahLst/>
            <a:cxnLst/>
            <a:rect l="l" t="t" r="r" b="b"/>
            <a:pathLst>
              <a:path w="2816859" h="6858000">
                <a:moveTo>
                  <a:pt x="0" y="6858000"/>
                </a:moveTo>
                <a:lnTo>
                  <a:pt x="2816352" y="6858000"/>
                </a:lnTo>
                <a:lnTo>
                  <a:pt x="2816352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53212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494020" cy="6858000"/>
          </a:xfrm>
          <a:custGeom>
            <a:avLst/>
            <a:gdLst/>
            <a:ahLst/>
            <a:cxnLst/>
            <a:rect l="l" t="t" r="r" b="b"/>
            <a:pathLst>
              <a:path w="5494020" h="6858000">
                <a:moveTo>
                  <a:pt x="0" y="6858000"/>
                </a:moveTo>
                <a:lnTo>
                  <a:pt x="5494020" y="6858000"/>
                </a:lnTo>
                <a:lnTo>
                  <a:pt x="549402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C66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6400" y="0"/>
            <a:ext cx="36576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240">
              <a:lnSpc>
                <a:spcPct val="100000"/>
              </a:lnSpc>
            </a:pPr>
            <a:r>
              <a:rPr sz="700" b="1" spc="-5" dirty="0">
                <a:solidFill>
                  <a:srgbClr val="939393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201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9</a:t>
            </a:r>
            <a:r>
              <a:rPr sz="700" spc="15" dirty="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Na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t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io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na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l</a:t>
            </a:r>
            <a:r>
              <a:rPr sz="700" spc="10" dirty="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St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uden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t</a:t>
            </a:r>
            <a:r>
              <a:rPr sz="700" spc="30" dirty="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Cl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ear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in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ghou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s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e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.</a:t>
            </a:r>
            <a:r>
              <a:rPr sz="700" spc="30" dirty="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All</a:t>
            </a:r>
            <a:r>
              <a:rPr sz="700" dirty="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Rig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h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ts</a:t>
            </a:r>
            <a:r>
              <a:rPr sz="700" spc="5" dirty="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Res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er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v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ed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6400" y="0"/>
            <a:ext cx="3657599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1347" y="0"/>
            <a:ext cx="914425" cy="685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94020" y="0"/>
            <a:ext cx="833755" cy="6858000"/>
          </a:xfrm>
          <a:custGeom>
            <a:avLst/>
            <a:gdLst/>
            <a:ahLst/>
            <a:cxnLst/>
            <a:rect l="l" t="t" r="r" b="b"/>
            <a:pathLst>
              <a:path w="833754" h="6858000">
                <a:moveTo>
                  <a:pt x="0" y="6858000"/>
                </a:moveTo>
                <a:lnTo>
                  <a:pt x="833627" y="6858000"/>
                </a:lnTo>
                <a:lnTo>
                  <a:pt x="833627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4558" y="2151037"/>
            <a:ext cx="4497070" cy="165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0300"/>
              </a:lnSpc>
            </a:pPr>
            <a:r>
              <a:rPr sz="2400" b="1" spc="-50" dirty="0">
                <a:solidFill>
                  <a:srgbClr val="003044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e ser</a:t>
            </a:r>
            <a:r>
              <a:rPr sz="2400" b="1" spc="-10" dirty="0">
                <a:solidFill>
                  <a:srgbClr val="003044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the</a:t>
            </a:r>
            <a:r>
              <a:rPr sz="2400" b="1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ation</a:t>
            </a:r>
            <a:r>
              <a:rPr sz="2400" b="1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d </a:t>
            </a:r>
            <a:r>
              <a:rPr sz="2400" b="1" spc="25" dirty="0">
                <a:solidFill>
                  <a:srgbClr val="003044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orkforce</a:t>
            </a:r>
            <a:r>
              <a:rPr sz="2400" b="1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communit</a:t>
            </a:r>
            <a:r>
              <a:rPr sz="2400" b="1" spc="5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es</a:t>
            </a:r>
            <a:r>
              <a:rPr sz="2400" b="1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003044"/>
                </a:solidFill>
                <a:latin typeface="Arial"/>
                <a:cs typeface="Arial"/>
              </a:rPr>
              <a:t> a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ll learners </a:t>
            </a:r>
            <a:r>
              <a:rPr sz="2400" b="1" spc="25" dirty="0">
                <a:solidFill>
                  <a:srgbClr val="003044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ith</a:t>
            </a:r>
            <a:r>
              <a:rPr sz="2400" b="1" spc="-4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ac</a:t>
            </a:r>
            <a:r>
              <a:rPr sz="2400" b="1" spc="-10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ess</a:t>
            </a:r>
            <a:r>
              <a:rPr sz="2400" b="1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to</a:t>
            </a:r>
            <a:r>
              <a:rPr sz="2400" b="1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trusted data, related</a:t>
            </a:r>
            <a:r>
              <a:rPr sz="2400" b="1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service</a:t>
            </a:r>
            <a:r>
              <a:rPr sz="2400" b="1" spc="-1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,</a:t>
            </a:r>
            <a:r>
              <a:rPr sz="2400" b="1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044"/>
                </a:solidFill>
                <a:latin typeface="Arial"/>
                <a:cs typeface="Arial"/>
              </a:rPr>
              <a:t>and insights.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43152" y="528422"/>
            <a:ext cx="368300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003044"/>
                </a:solidFill>
              </a:rPr>
              <a:t>The</a:t>
            </a:r>
            <a:r>
              <a:rPr sz="3200" spc="-30" dirty="0">
                <a:solidFill>
                  <a:srgbClr val="003044"/>
                </a:solidFill>
              </a:rPr>
              <a:t> </a:t>
            </a:r>
            <a:r>
              <a:rPr sz="3200" dirty="0">
                <a:solidFill>
                  <a:srgbClr val="003044"/>
                </a:solidFill>
              </a:rPr>
              <a:t>Cle</a:t>
            </a:r>
            <a:r>
              <a:rPr sz="3200" spc="-15" dirty="0">
                <a:solidFill>
                  <a:srgbClr val="003044"/>
                </a:solidFill>
              </a:rPr>
              <a:t>a</a:t>
            </a:r>
            <a:r>
              <a:rPr sz="3200" dirty="0">
                <a:solidFill>
                  <a:srgbClr val="003044"/>
                </a:solidFill>
              </a:rPr>
              <a:t>ring</a:t>
            </a:r>
            <a:r>
              <a:rPr sz="3200" spc="-15" dirty="0">
                <a:solidFill>
                  <a:srgbClr val="003044"/>
                </a:solidFill>
              </a:rPr>
              <a:t>h</a:t>
            </a:r>
            <a:r>
              <a:rPr sz="3200" dirty="0">
                <a:solidFill>
                  <a:srgbClr val="003044"/>
                </a:solidFill>
              </a:rPr>
              <a:t>ou</a:t>
            </a:r>
            <a:r>
              <a:rPr sz="3200" spc="-15" dirty="0">
                <a:solidFill>
                  <a:srgbClr val="003044"/>
                </a:solidFill>
              </a:rPr>
              <a:t>s</a:t>
            </a:r>
            <a:r>
              <a:rPr sz="3200" dirty="0">
                <a:solidFill>
                  <a:srgbClr val="003044"/>
                </a:solidFill>
              </a:rPr>
              <a:t>e</a:t>
            </a:r>
            <a:endParaRPr sz="3200"/>
          </a:p>
          <a:p>
            <a:pPr marR="106680" algn="ctr">
              <a:lnSpc>
                <a:spcPct val="100000"/>
              </a:lnSpc>
            </a:pPr>
            <a:r>
              <a:rPr sz="3200" dirty="0">
                <a:solidFill>
                  <a:srgbClr val="003044"/>
                </a:solidFill>
              </a:rPr>
              <a:t>Mi</a:t>
            </a:r>
            <a:r>
              <a:rPr sz="3200" spc="-15" dirty="0">
                <a:solidFill>
                  <a:srgbClr val="003044"/>
                </a:solidFill>
              </a:rPr>
              <a:t>s</a:t>
            </a:r>
            <a:r>
              <a:rPr sz="3200" dirty="0">
                <a:solidFill>
                  <a:srgbClr val="003044"/>
                </a:solidFill>
              </a:rPr>
              <a:t>si</a:t>
            </a:r>
            <a:r>
              <a:rPr sz="3200" spc="-10" dirty="0">
                <a:solidFill>
                  <a:srgbClr val="003044"/>
                </a:solidFill>
              </a:rPr>
              <a:t>o</a:t>
            </a:r>
            <a:r>
              <a:rPr sz="3200" dirty="0">
                <a:solidFill>
                  <a:srgbClr val="003044"/>
                </a:solidFill>
              </a:rPr>
              <a:t>n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0016"/>
            <a:ext cx="9144000" cy="5334000"/>
          </a:xfrm>
          <a:custGeom>
            <a:avLst/>
            <a:gdLst/>
            <a:ahLst/>
            <a:cxnLst/>
            <a:rect l="l" t="t" r="r" b="b"/>
            <a:pathLst>
              <a:path w="9144000" h="5334000">
                <a:moveTo>
                  <a:pt x="0" y="5334000"/>
                </a:moveTo>
                <a:lnTo>
                  <a:pt x="9144000" y="53340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04202"/>
            <a:ext cx="9143999" cy="65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24015"/>
            <a:ext cx="9144000" cy="634365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42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804" y="3723132"/>
            <a:ext cx="8470900" cy="1927860"/>
          </a:xfrm>
          <a:custGeom>
            <a:avLst/>
            <a:gdLst/>
            <a:ahLst/>
            <a:cxnLst/>
            <a:rect l="l" t="t" r="r" b="b"/>
            <a:pathLst>
              <a:path w="8470900" h="1927860">
                <a:moveTo>
                  <a:pt x="0" y="1927860"/>
                </a:moveTo>
                <a:lnTo>
                  <a:pt x="8470392" y="1927860"/>
                </a:lnTo>
                <a:lnTo>
                  <a:pt x="8470392" y="0"/>
                </a:lnTo>
                <a:lnTo>
                  <a:pt x="0" y="0"/>
                </a:lnTo>
                <a:lnTo>
                  <a:pt x="0" y="192786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2303" y="3963923"/>
            <a:ext cx="0" cy="1410970"/>
          </a:xfrm>
          <a:custGeom>
            <a:avLst/>
            <a:gdLst/>
            <a:ahLst/>
            <a:cxnLst/>
            <a:rect l="l" t="t" r="r" b="b"/>
            <a:pathLst>
              <a:path h="1410970">
                <a:moveTo>
                  <a:pt x="0" y="0"/>
                </a:moveTo>
                <a:lnTo>
                  <a:pt x="0" y="1410462"/>
                </a:lnTo>
              </a:path>
            </a:pathLst>
          </a:custGeom>
          <a:ln w="9144">
            <a:solidFill>
              <a:srgbClr val="2C67B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3334" y="4494638"/>
            <a:ext cx="2155825" cy="1054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600" b="1" spc="-5" dirty="0">
                <a:solidFill>
                  <a:srgbClr val="C66724"/>
                </a:solidFill>
                <a:latin typeface="Arial Narrow"/>
                <a:cs typeface="Arial Narrow"/>
              </a:rPr>
              <a:t>2</a:t>
            </a:r>
            <a:r>
              <a:rPr sz="3600" b="1" dirty="0">
                <a:solidFill>
                  <a:srgbClr val="C66724"/>
                </a:solidFill>
                <a:latin typeface="Arial Narrow"/>
                <a:cs typeface="Arial Narrow"/>
              </a:rPr>
              <a:t>5 </a:t>
            </a:r>
            <a:r>
              <a:rPr sz="3600" b="1" spc="-5" dirty="0">
                <a:solidFill>
                  <a:srgbClr val="C66724"/>
                </a:solidFill>
                <a:latin typeface="Arial Narrow"/>
                <a:cs typeface="Arial Narrow"/>
              </a:rPr>
              <a:t>MILL</a:t>
            </a:r>
            <a:r>
              <a:rPr sz="3600" b="1" spc="-15" dirty="0">
                <a:solidFill>
                  <a:srgbClr val="C66724"/>
                </a:solidFill>
                <a:latin typeface="Arial Narrow"/>
                <a:cs typeface="Arial Narrow"/>
              </a:rPr>
              <a:t>I</a:t>
            </a:r>
            <a:r>
              <a:rPr sz="3600" b="1" spc="-5" dirty="0">
                <a:solidFill>
                  <a:srgbClr val="C66724"/>
                </a:solidFill>
                <a:latin typeface="Arial Narrow"/>
                <a:cs typeface="Arial Narrow"/>
              </a:rPr>
              <a:t>ON</a:t>
            </a:r>
            <a:endParaRPr sz="3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piec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of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enrol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nt</a:t>
            </a:r>
            <a:r>
              <a:rPr sz="1200" spc="-3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in</a:t>
            </a:r>
            <a:r>
              <a:rPr sz="1200" spc="15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orm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ti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n recei</a:t>
            </a:r>
            <a:r>
              <a:rPr sz="1200" spc="-15" dirty="0">
                <a:solidFill>
                  <a:srgbClr val="3B3B3B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ed</a:t>
            </a:r>
            <a:r>
              <a:rPr sz="1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by</a:t>
            </a:r>
            <a:r>
              <a:rPr sz="12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the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ear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use e</a:t>
            </a:r>
            <a:r>
              <a:rPr sz="1200" spc="-15" dirty="0">
                <a:solidFill>
                  <a:srgbClr val="3B3B3B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ery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onth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62700" y="3963923"/>
            <a:ext cx="541020" cy="394970"/>
          </a:xfrm>
          <a:custGeom>
            <a:avLst/>
            <a:gdLst/>
            <a:ahLst/>
            <a:cxnLst/>
            <a:rect l="l" t="t" r="r" b="b"/>
            <a:pathLst>
              <a:path w="541020" h="394970">
                <a:moveTo>
                  <a:pt x="541020" y="0"/>
                </a:moveTo>
                <a:lnTo>
                  <a:pt x="0" y="0"/>
                </a:lnTo>
                <a:lnTo>
                  <a:pt x="0" y="394715"/>
                </a:lnTo>
                <a:lnTo>
                  <a:pt x="541020" y="394715"/>
                </a:lnTo>
                <a:lnTo>
                  <a:pt x="541020" y="373125"/>
                </a:lnTo>
                <a:lnTo>
                  <a:pt x="22860" y="373125"/>
                </a:lnTo>
                <a:lnTo>
                  <a:pt x="22860" y="22859"/>
                </a:lnTo>
                <a:lnTo>
                  <a:pt x="541020" y="22859"/>
                </a:lnTo>
                <a:lnTo>
                  <a:pt x="541020" y="0"/>
                </a:lnTo>
                <a:close/>
              </a:path>
              <a:path w="541020" h="394970">
                <a:moveTo>
                  <a:pt x="541020" y="22859"/>
                </a:moveTo>
                <a:lnTo>
                  <a:pt x="518159" y="22859"/>
                </a:lnTo>
                <a:lnTo>
                  <a:pt x="518159" y="373125"/>
                </a:lnTo>
                <a:lnTo>
                  <a:pt x="541020" y="373125"/>
                </a:lnTo>
                <a:lnTo>
                  <a:pt x="541020" y="22859"/>
                </a:lnTo>
                <a:close/>
              </a:path>
              <a:path w="541020" h="394970">
                <a:moveTo>
                  <a:pt x="417195" y="184531"/>
                </a:moveTo>
                <a:lnTo>
                  <a:pt x="398399" y="188594"/>
                </a:lnTo>
                <a:lnTo>
                  <a:pt x="383540" y="197993"/>
                </a:lnTo>
                <a:lnTo>
                  <a:pt x="372745" y="214249"/>
                </a:lnTo>
                <a:lnTo>
                  <a:pt x="368807" y="233044"/>
                </a:lnTo>
                <a:lnTo>
                  <a:pt x="372745" y="250570"/>
                </a:lnTo>
                <a:lnTo>
                  <a:pt x="379475" y="264032"/>
                </a:lnTo>
                <a:lnTo>
                  <a:pt x="392938" y="274827"/>
                </a:lnTo>
                <a:lnTo>
                  <a:pt x="392938" y="350265"/>
                </a:lnTo>
                <a:lnTo>
                  <a:pt x="417195" y="317881"/>
                </a:lnTo>
                <a:lnTo>
                  <a:pt x="441451" y="317881"/>
                </a:lnTo>
                <a:lnTo>
                  <a:pt x="441451" y="274827"/>
                </a:lnTo>
                <a:lnTo>
                  <a:pt x="454914" y="264032"/>
                </a:lnTo>
                <a:lnTo>
                  <a:pt x="462915" y="250570"/>
                </a:lnTo>
                <a:lnTo>
                  <a:pt x="465708" y="233044"/>
                </a:lnTo>
                <a:lnTo>
                  <a:pt x="462915" y="214249"/>
                </a:lnTo>
                <a:lnTo>
                  <a:pt x="452247" y="197993"/>
                </a:lnTo>
                <a:lnTo>
                  <a:pt x="437388" y="188594"/>
                </a:lnTo>
                <a:lnTo>
                  <a:pt x="417195" y="184531"/>
                </a:lnTo>
                <a:close/>
              </a:path>
              <a:path w="541020" h="394970">
                <a:moveTo>
                  <a:pt x="441451" y="317881"/>
                </a:moveTo>
                <a:lnTo>
                  <a:pt x="417195" y="317881"/>
                </a:lnTo>
                <a:lnTo>
                  <a:pt x="441451" y="350265"/>
                </a:lnTo>
                <a:lnTo>
                  <a:pt x="441451" y="317881"/>
                </a:lnTo>
                <a:close/>
              </a:path>
              <a:path w="541020" h="394970">
                <a:moveTo>
                  <a:pt x="289305" y="286893"/>
                </a:moveTo>
                <a:lnTo>
                  <a:pt x="117094" y="286893"/>
                </a:lnTo>
                <a:lnTo>
                  <a:pt x="113029" y="288289"/>
                </a:lnTo>
                <a:lnTo>
                  <a:pt x="110362" y="290956"/>
                </a:lnTo>
                <a:lnTo>
                  <a:pt x="108965" y="293624"/>
                </a:lnTo>
                <a:lnTo>
                  <a:pt x="110362" y="299084"/>
                </a:lnTo>
                <a:lnTo>
                  <a:pt x="113029" y="301751"/>
                </a:lnTo>
                <a:lnTo>
                  <a:pt x="117094" y="303149"/>
                </a:lnTo>
                <a:lnTo>
                  <a:pt x="289305" y="303149"/>
                </a:lnTo>
                <a:lnTo>
                  <a:pt x="292100" y="301751"/>
                </a:lnTo>
                <a:lnTo>
                  <a:pt x="294767" y="299084"/>
                </a:lnTo>
                <a:lnTo>
                  <a:pt x="296036" y="293624"/>
                </a:lnTo>
                <a:lnTo>
                  <a:pt x="294767" y="290956"/>
                </a:lnTo>
                <a:lnTo>
                  <a:pt x="292100" y="288289"/>
                </a:lnTo>
                <a:lnTo>
                  <a:pt x="289305" y="286893"/>
                </a:lnTo>
                <a:close/>
              </a:path>
              <a:path w="541020" h="394970">
                <a:moveTo>
                  <a:pt x="289305" y="230377"/>
                </a:moveTo>
                <a:lnTo>
                  <a:pt x="117094" y="230377"/>
                </a:lnTo>
                <a:lnTo>
                  <a:pt x="113029" y="231648"/>
                </a:lnTo>
                <a:lnTo>
                  <a:pt x="110362" y="234442"/>
                </a:lnTo>
                <a:lnTo>
                  <a:pt x="108965" y="238506"/>
                </a:lnTo>
                <a:lnTo>
                  <a:pt x="110362" y="241173"/>
                </a:lnTo>
                <a:lnTo>
                  <a:pt x="113029" y="245237"/>
                </a:lnTo>
                <a:lnTo>
                  <a:pt x="117094" y="246506"/>
                </a:lnTo>
                <a:lnTo>
                  <a:pt x="289305" y="246506"/>
                </a:lnTo>
                <a:lnTo>
                  <a:pt x="292100" y="245237"/>
                </a:lnTo>
                <a:lnTo>
                  <a:pt x="294767" y="241173"/>
                </a:lnTo>
                <a:lnTo>
                  <a:pt x="296036" y="238506"/>
                </a:lnTo>
                <a:lnTo>
                  <a:pt x="294767" y="234442"/>
                </a:lnTo>
                <a:lnTo>
                  <a:pt x="292100" y="231648"/>
                </a:lnTo>
                <a:lnTo>
                  <a:pt x="289305" y="230377"/>
                </a:lnTo>
                <a:close/>
              </a:path>
              <a:path w="541020" h="394970">
                <a:moveTo>
                  <a:pt x="409067" y="133350"/>
                </a:moveTo>
                <a:lnTo>
                  <a:pt x="99567" y="133350"/>
                </a:lnTo>
                <a:lnTo>
                  <a:pt x="96900" y="137413"/>
                </a:lnTo>
                <a:lnTo>
                  <a:pt x="96900" y="145542"/>
                </a:lnTo>
                <a:lnTo>
                  <a:pt x="99567" y="146812"/>
                </a:lnTo>
                <a:lnTo>
                  <a:pt x="105028" y="148208"/>
                </a:lnTo>
                <a:lnTo>
                  <a:pt x="403732" y="148208"/>
                </a:lnTo>
                <a:lnTo>
                  <a:pt x="409067" y="146812"/>
                </a:lnTo>
                <a:lnTo>
                  <a:pt x="410464" y="145542"/>
                </a:lnTo>
                <a:lnTo>
                  <a:pt x="411860" y="141477"/>
                </a:lnTo>
                <a:lnTo>
                  <a:pt x="409067" y="133350"/>
                </a:lnTo>
                <a:close/>
              </a:path>
              <a:path w="541020" h="394970">
                <a:moveTo>
                  <a:pt x="461645" y="75437"/>
                </a:moveTo>
                <a:lnTo>
                  <a:pt x="68579" y="75437"/>
                </a:lnTo>
                <a:lnTo>
                  <a:pt x="64642" y="76834"/>
                </a:lnTo>
                <a:lnTo>
                  <a:pt x="60578" y="79501"/>
                </a:lnTo>
                <a:lnTo>
                  <a:pt x="60578" y="87502"/>
                </a:lnTo>
                <a:lnTo>
                  <a:pt x="64642" y="90296"/>
                </a:lnTo>
                <a:lnTo>
                  <a:pt x="465708" y="90296"/>
                </a:lnTo>
                <a:lnTo>
                  <a:pt x="468375" y="87502"/>
                </a:lnTo>
                <a:lnTo>
                  <a:pt x="469646" y="82168"/>
                </a:lnTo>
                <a:lnTo>
                  <a:pt x="468375" y="79501"/>
                </a:lnTo>
                <a:lnTo>
                  <a:pt x="465708" y="76834"/>
                </a:lnTo>
                <a:lnTo>
                  <a:pt x="461645" y="75437"/>
                </a:lnTo>
                <a:close/>
              </a:path>
            </a:pathLst>
          </a:custGeom>
          <a:solidFill>
            <a:srgbClr val="C66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591" y="3963923"/>
            <a:ext cx="0" cy="1410970"/>
          </a:xfrm>
          <a:custGeom>
            <a:avLst/>
            <a:gdLst/>
            <a:ahLst/>
            <a:cxnLst/>
            <a:rect l="l" t="t" r="r" b="b"/>
            <a:pathLst>
              <a:path h="1410970">
                <a:moveTo>
                  <a:pt x="0" y="0"/>
                </a:moveTo>
                <a:lnTo>
                  <a:pt x="0" y="1410462"/>
                </a:lnTo>
              </a:path>
            </a:pathLst>
          </a:custGeom>
          <a:ln w="9144">
            <a:solidFill>
              <a:srgbClr val="6FA14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1850" y="4494638"/>
            <a:ext cx="2124075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600" b="1" spc="-5" dirty="0">
                <a:solidFill>
                  <a:srgbClr val="587B39"/>
                </a:solidFill>
                <a:latin typeface="Arial Narrow"/>
                <a:cs typeface="Arial Narrow"/>
              </a:rPr>
              <a:t>1.</a:t>
            </a:r>
            <a:r>
              <a:rPr sz="3600" b="1" dirty="0">
                <a:solidFill>
                  <a:srgbClr val="587B39"/>
                </a:solidFill>
                <a:latin typeface="Arial Narrow"/>
                <a:cs typeface="Arial Narrow"/>
              </a:rPr>
              <a:t>3 </a:t>
            </a:r>
            <a:r>
              <a:rPr sz="3600" b="1" spc="-5" dirty="0">
                <a:solidFill>
                  <a:srgbClr val="587B39"/>
                </a:solidFill>
                <a:latin typeface="Arial Narrow"/>
                <a:cs typeface="Arial Narrow"/>
              </a:rPr>
              <a:t>BIL</a:t>
            </a:r>
            <a:r>
              <a:rPr sz="3600" b="1" spc="-20" dirty="0">
                <a:solidFill>
                  <a:srgbClr val="587B39"/>
                </a:solidFill>
                <a:latin typeface="Arial Narrow"/>
                <a:cs typeface="Arial Narrow"/>
              </a:rPr>
              <a:t>L</a:t>
            </a:r>
            <a:r>
              <a:rPr sz="3600" b="1" dirty="0">
                <a:solidFill>
                  <a:srgbClr val="587B39"/>
                </a:solidFill>
                <a:latin typeface="Arial Narrow"/>
                <a:cs typeface="Arial Narrow"/>
              </a:rPr>
              <a:t>ION</a:t>
            </a:r>
            <a:endParaRPr sz="3600">
              <a:latin typeface="Arial Narrow"/>
              <a:cs typeface="Arial Narrow"/>
            </a:endParaRPr>
          </a:p>
          <a:p>
            <a:pPr marL="1270" marR="80010">
              <a:lnSpc>
                <a:spcPct val="100000"/>
              </a:lnSpc>
              <a:spcBef>
                <a:spcPts val="330"/>
              </a:spcBef>
            </a:pP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data</a:t>
            </a:r>
            <a:r>
              <a:rPr sz="1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transactio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1200" spc="-3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ana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ed</a:t>
            </a:r>
            <a:r>
              <a:rPr sz="1200" spc="-4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by t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ear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ou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se</a:t>
            </a:r>
            <a:r>
              <a:rPr sz="1200" spc="-4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3B3B3B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ery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3B3B3B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3608" y="3963923"/>
            <a:ext cx="492759" cy="394970"/>
          </a:xfrm>
          <a:custGeom>
            <a:avLst/>
            <a:gdLst/>
            <a:ahLst/>
            <a:cxnLst/>
            <a:rect l="l" t="t" r="r" b="b"/>
            <a:pathLst>
              <a:path w="492759" h="394970">
                <a:moveTo>
                  <a:pt x="153822" y="362965"/>
                </a:moveTo>
                <a:lnTo>
                  <a:pt x="104800" y="362965"/>
                </a:lnTo>
                <a:lnTo>
                  <a:pt x="104800" y="370586"/>
                </a:lnTo>
                <a:lnTo>
                  <a:pt x="107683" y="383158"/>
                </a:lnTo>
                <a:lnTo>
                  <a:pt x="116332" y="390906"/>
                </a:lnTo>
                <a:lnTo>
                  <a:pt x="129793" y="394715"/>
                </a:lnTo>
                <a:lnTo>
                  <a:pt x="140373" y="390906"/>
                </a:lnTo>
                <a:lnTo>
                  <a:pt x="149986" y="383158"/>
                </a:lnTo>
                <a:lnTo>
                  <a:pt x="153822" y="370586"/>
                </a:lnTo>
                <a:lnTo>
                  <a:pt x="153822" y="362965"/>
                </a:lnTo>
                <a:close/>
              </a:path>
              <a:path w="492759" h="394970">
                <a:moveTo>
                  <a:pt x="250939" y="362965"/>
                </a:moveTo>
                <a:lnTo>
                  <a:pt x="201904" y="362965"/>
                </a:lnTo>
                <a:lnTo>
                  <a:pt x="201904" y="370586"/>
                </a:lnTo>
                <a:lnTo>
                  <a:pt x="204787" y="383158"/>
                </a:lnTo>
                <a:lnTo>
                  <a:pt x="214401" y="390906"/>
                </a:lnTo>
                <a:lnTo>
                  <a:pt x="225933" y="394715"/>
                </a:lnTo>
                <a:lnTo>
                  <a:pt x="238429" y="390906"/>
                </a:lnTo>
                <a:lnTo>
                  <a:pt x="248043" y="383158"/>
                </a:lnTo>
                <a:lnTo>
                  <a:pt x="250939" y="370586"/>
                </a:lnTo>
                <a:lnTo>
                  <a:pt x="250939" y="362965"/>
                </a:lnTo>
                <a:close/>
              </a:path>
              <a:path w="492759" h="394970">
                <a:moveTo>
                  <a:pt x="348043" y="362965"/>
                </a:moveTo>
                <a:lnTo>
                  <a:pt x="299008" y="362965"/>
                </a:lnTo>
                <a:lnTo>
                  <a:pt x="299008" y="370586"/>
                </a:lnTo>
                <a:lnTo>
                  <a:pt x="302844" y="383158"/>
                </a:lnTo>
                <a:lnTo>
                  <a:pt x="310540" y="390906"/>
                </a:lnTo>
                <a:lnTo>
                  <a:pt x="323037" y="394715"/>
                </a:lnTo>
                <a:lnTo>
                  <a:pt x="336499" y="390906"/>
                </a:lnTo>
                <a:lnTo>
                  <a:pt x="344195" y="383158"/>
                </a:lnTo>
                <a:lnTo>
                  <a:pt x="348043" y="370586"/>
                </a:lnTo>
                <a:lnTo>
                  <a:pt x="348043" y="362965"/>
                </a:lnTo>
                <a:close/>
              </a:path>
              <a:path w="492759" h="394970">
                <a:moveTo>
                  <a:pt x="445147" y="362965"/>
                </a:moveTo>
                <a:lnTo>
                  <a:pt x="397065" y="362965"/>
                </a:lnTo>
                <a:lnTo>
                  <a:pt x="397065" y="370586"/>
                </a:lnTo>
                <a:lnTo>
                  <a:pt x="400913" y="383158"/>
                </a:lnTo>
                <a:lnTo>
                  <a:pt x="408609" y="390906"/>
                </a:lnTo>
                <a:lnTo>
                  <a:pt x="421106" y="394715"/>
                </a:lnTo>
                <a:lnTo>
                  <a:pt x="433603" y="390906"/>
                </a:lnTo>
                <a:lnTo>
                  <a:pt x="442252" y="383158"/>
                </a:lnTo>
                <a:lnTo>
                  <a:pt x="445147" y="370586"/>
                </a:lnTo>
                <a:lnTo>
                  <a:pt x="445147" y="362965"/>
                </a:lnTo>
                <a:close/>
              </a:path>
              <a:path w="492759" h="394970">
                <a:moveTo>
                  <a:pt x="53835" y="0"/>
                </a:moveTo>
                <a:lnTo>
                  <a:pt x="42303" y="3809"/>
                </a:lnTo>
                <a:lnTo>
                  <a:pt x="32689" y="12573"/>
                </a:lnTo>
                <a:lnTo>
                  <a:pt x="29806" y="24130"/>
                </a:lnTo>
                <a:lnTo>
                  <a:pt x="29806" y="46227"/>
                </a:lnTo>
                <a:lnTo>
                  <a:pt x="24041" y="46227"/>
                </a:lnTo>
                <a:lnTo>
                  <a:pt x="12496" y="49149"/>
                </a:lnTo>
                <a:lnTo>
                  <a:pt x="2882" y="57784"/>
                </a:lnTo>
                <a:lnTo>
                  <a:pt x="0" y="70231"/>
                </a:lnTo>
                <a:lnTo>
                  <a:pt x="2882" y="82803"/>
                </a:lnTo>
                <a:lnTo>
                  <a:pt x="12496" y="90550"/>
                </a:lnTo>
                <a:lnTo>
                  <a:pt x="24041" y="94361"/>
                </a:lnTo>
                <a:lnTo>
                  <a:pt x="29806" y="94361"/>
                </a:lnTo>
                <a:lnTo>
                  <a:pt x="29806" y="143382"/>
                </a:lnTo>
                <a:lnTo>
                  <a:pt x="24041" y="143382"/>
                </a:lnTo>
                <a:lnTo>
                  <a:pt x="12496" y="147319"/>
                </a:lnTo>
                <a:lnTo>
                  <a:pt x="2882" y="154939"/>
                </a:lnTo>
                <a:lnTo>
                  <a:pt x="0" y="167512"/>
                </a:lnTo>
                <a:lnTo>
                  <a:pt x="2882" y="180975"/>
                </a:lnTo>
                <a:lnTo>
                  <a:pt x="12496" y="188721"/>
                </a:lnTo>
                <a:lnTo>
                  <a:pt x="24041" y="191643"/>
                </a:lnTo>
                <a:lnTo>
                  <a:pt x="29806" y="191643"/>
                </a:lnTo>
                <a:lnTo>
                  <a:pt x="29806" y="240664"/>
                </a:lnTo>
                <a:lnTo>
                  <a:pt x="24041" y="240664"/>
                </a:lnTo>
                <a:lnTo>
                  <a:pt x="12496" y="243586"/>
                </a:lnTo>
                <a:lnTo>
                  <a:pt x="2882" y="253237"/>
                </a:lnTo>
                <a:lnTo>
                  <a:pt x="0" y="265683"/>
                </a:lnTo>
                <a:lnTo>
                  <a:pt x="2882" y="277240"/>
                </a:lnTo>
                <a:lnTo>
                  <a:pt x="12496" y="285876"/>
                </a:lnTo>
                <a:lnTo>
                  <a:pt x="24041" y="289813"/>
                </a:lnTo>
                <a:lnTo>
                  <a:pt x="29806" y="289813"/>
                </a:lnTo>
                <a:lnTo>
                  <a:pt x="29806" y="338836"/>
                </a:lnTo>
                <a:lnTo>
                  <a:pt x="32689" y="352298"/>
                </a:lnTo>
                <a:lnTo>
                  <a:pt x="42303" y="360044"/>
                </a:lnTo>
                <a:lnTo>
                  <a:pt x="53835" y="362965"/>
                </a:lnTo>
                <a:lnTo>
                  <a:pt x="466293" y="362965"/>
                </a:lnTo>
                <a:lnTo>
                  <a:pt x="477824" y="360044"/>
                </a:lnTo>
                <a:lnTo>
                  <a:pt x="486486" y="352298"/>
                </a:lnTo>
                <a:lnTo>
                  <a:pt x="490334" y="338836"/>
                </a:lnTo>
                <a:lnTo>
                  <a:pt x="486486" y="326389"/>
                </a:lnTo>
                <a:lnTo>
                  <a:pt x="477824" y="318643"/>
                </a:lnTo>
                <a:lnTo>
                  <a:pt x="466293" y="314832"/>
                </a:lnTo>
                <a:lnTo>
                  <a:pt x="77876" y="314832"/>
                </a:lnTo>
                <a:lnTo>
                  <a:pt x="77876" y="24130"/>
                </a:lnTo>
                <a:lnTo>
                  <a:pt x="74993" y="12573"/>
                </a:lnTo>
                <a:lnTo>
                  <a:pt x="66344" y="3809"/>
                </a:lnTo>
                <a:lnTo>
                  <a:pt x="53835" y="0"/>
                </a:lnTo>
                <a:close/>
              </a:path>
              <a:path w="492759" h="394970">
                <a:moveTo>
                  <a:pt x="245160" y="88518"/>
                </a:moveTo>
                <a:lnTo>
                  <a:pt x="238429" y="90550"/>
                </a:lnTo>
                <a:lnTo>
                  <a:pt x="232664" y="96265"/>
                </a:lnTo>
                <a:lnTo>
                  <a:pt x="136525" y="231012"/>
                </a:lnTo>
                <a:lnTo>
                  <a:pt x="132676" y="240664"/>
                </a:lnTo>
                <a:lnTo>
                  <a:pt x="133642" y="249300"/>
                </a:lnTo>
                <a:lnTo>
                  <a:pt x="139407" y="256031"/>
                </a:lnTo>
                <a:lnTo>
                  <a:pt x="149021" y="259969"/>
                </a:lnTo>
                <a:lnTo>
                  <a:pt x="157670" y="258952"/>
                </a:lnTo>
                <a:lnTo>
                  <a:pt x="165366" y="253237"/>
                </a:lnTo>
                <a:lnTo>
                  <a:pt x="250939" y="131952"/>
                </a:lnTo>
                <a:lnTo>
                  <a:pt x="308126" y="131952"/>
                </a:lnTo>
                <a:lnTo>
                  <a:pt x="259588" y="93344"/>
                </a:lnTo>
                <a:lnTo>
                  <a:pt x="251891" y="89534"/>
                </a:lnTo>
                <a:lnTo>
                  <a:pt x="245160" y="88518"/>
                </a:lnTo>
                <a:close/>
              </a:path>
              <a:path w="492759" h="394970">
                <a:moveTo>
                  <a:pt x="308126" y="131952"/>
                </a:moveTo>
                <a:lnTo>
                  <a:pt x="250939" y="131952"/>
                </a:lnTo>
                <a:lnTo>
                  <a:pt x="338416" y="202183"/>
                </a:lnTo>
                <a:lnTo>
                  <a:pt x="348043" y="207009"/>
                </a:lnTo>
                <a:lnTo>
                  <a:pt x="356692" y="205105"/>
                </a:lnTo>
                <a:lnTo>
                  <a:pt x="364375" y="199262"/>
                </a:lnTo>
                <a:lnTo>
                  <a:pt x="395568" y="163702"/>
                </a:lnTo>
                <a:lnTo>
                  <a:pt x="348043" y="163702"/>
                </a:lnTo>
                <a:lnTo>
                  <a:pt x="308126" y="131952"/>
                </a:lnTo>
                <a:close/>
              </a:path>
              <a:path w="492759" h="394970">
                <a:moveTo>
                  <a:pt x="478789" y="26034"/>
                </a:moveTo>
                <a:lnTo>
                  <a:pt x="469176" y="26034"/>
                </a:lnTo>
                <a:lnTo>
                  <a:pt x="461479" y="31750"/>
                </a:lnTo>
                <a:lnTo>
                  <a:pt x="348043" y="163702"/>
                </a:lnTo>
                <a:lnTo>
                  <a:pt x="395568" y="163702"/>
                </a:lnTo>
                <a:lnTo>
                  <a:pt x="489369" y="56768"/>
                </a:lnTo>
                <a:lnTo>
                  <a:pt x="492252" y="47117"/>
                </a:lnTo>
                <a:lnTo>
                  <a:pt x="492252" y="37592"/>
                </a:lnTo>
                <a:lnTo>
                  <a:pt x="486486" y="29844"/>
                </a:lnTo>
                <a:lnTo>
                  <a:pt x="478789" y="26034"/>
                </a:lnTo>
                <a:close/>
              </a:path>
            </a:pathLst>
          </a:custGeom>
          <a:solidFill>
            <a:srgbClr val="587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12521" y="921574"/>
            <a:ext cx="395351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26260" algn="l"/>
              </a:tabLst>
            </a:pPr>
            <a:r>
              <a:rPr sz="4800" spc="390" dirty="0">
                <a:solidFill>
                  <a:srgbClr val="587B39"/>
                </a:solidFill>
              </a:rPr>
              <a:t>O</a:t>
            </a:r>
            <a:r>
              <a:rPr sz="4800" spc="385" dirty="0">
                <a:solidFill>
                  <a:srgbClr val="587B39"/>
                </a:solidFill>
              </a:rPr>
              <a:t>ve</a:t>
            </a:r>
            <a:r>
              <a:rPr sz="4800" dirty="0">
                <a:solidFill>
                  <a:srgbClr val="587B39"/>
                </a:solidFill>
              </a:rPr>
              <a:t>r	</a:t>
            </a:r>
            <a:r>
              <a:rPr sz="4800" spc="385" dirty="0">
                <a:solidFill>
                  <a:srgbClr val="587B39"/>
                </a:solidFill>
              </a:rPr>
              <a:t>12</a:t>
            </a:r>
            <a:r>
              <a:rPr sz="4800" spc="390" dirty="0">
                <a:solidFill>
                  <a:srgbClr val="587B39"/>
                </a:solidFill>
              </a:rPr>
              <a:t>,</a:t>
            </a:r>
            <a:r>
              <a:rPr sz="4800" spc="385" dirty="0">
                <a:solidFill>
                  <a:srgbClr val="587B39"/>
                </a:solidFill>
              </a:rPr>
              <a:t>0</a:t>
            </a:r>
            <a:r>
              <a:rPr sz="4800" spc="400" dirty="0">
                <a:solidFill>
                  <a:srgbClr val="587B39"/>
                </a:solidFill>
              </a:rPr>
              <a:t>0</a:t>
            </a:r>
            <a:r>
              <a:rPr sz="4800" dirty="0">
                <a:solidFill>
                  <a:srgbClr val="587B39"/>
                </a:solidFill>
              </a:rPr>
              <a:t>0</a:t>
            </a:r>
            <a:endParaRPr sz="4800"/>
          </a:p>
        </p:txBody>
      </p:sp>
      <p:sp>
        <p:nvSpPr>
          <p:cNvPr id="14" name="object 14"/>
          <p:cNvSpPr txBox="1"/>
          <p:nvPr/>
        </p:nvSpPr>
        <p:spPr>
          <a:xfrm>
            <a:off x="4455667" y="932711"/>
            <a:ext cx="414909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econdary</a:t>
            </a:r>
            <a:r>
              <a:rPr sz="2000" spc="-3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hool</a:t>
            </a:r>
            <a:r>
              <a:rPr sz="2000" spc="-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partners,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repre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ting</a:t>
            </a:r>
            <a:r>
              <a:rPr sz="2000" spc="-3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55%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US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2</a:t>
            </a:r>
            <a:r>
              <a:rPr sz="1950" spc="15" baseline="25641" dirty="0">
                <a:solidFill>
                  <a:srgbClr val="3B3B3B"/>
                </a:solidFill>
                <a:latin typeface="Arial"/>
                <a:cs typeface="Arial"/>
              </a:rPr>
              <a:t>th</a:t>
            </a:r>
            <a:r>
              <a:rPr sz="1950" baseline="25641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950" spc="-270" baseline="25641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grade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961" y="256250"/>
            <a:ext cx="204660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003044"/>
                </a:solidFill>
                <a:latin typeface="Arial Narrow"/>
                <a:cs typeface="Arial Narrow"/>
              </a:rPr>
              <a:t>OU</a:t>
            </a:r>
            <a:r>
              <a:rPr sz="3200" b="1" dirty="0">
                <a:solidFill>
                  <a:srgbClr val="003044"/>
                </a:solidFill>
                <a:latin typeface="Arial Narrow"/>
                <a:cs typeface="Arial Narrow"/>
              </a:rPr>
              <a:t>R REA</a:t>
            </a:r>
            <a:r>
              <a:rPr sz="3200" b="1" spc="5" dirty="0">
                <a:solidFill>
                  <a:srgbClr val="003044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003044"/>
                </a:solidFill>
                <a:latin typeface="Arial Narrow"/>
                <a:cs typeface="Arial Narrow"/>
              </a:rPr>
              <a:t>H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6804" y="1863851"/>
            <a:ext cx="1602105" cy="1603375"/>
          </a:xfrm>
          <a:custGeom>
            <a:avLst/>
            <a:gdLst/>
            <a:ahLst/>
            <a:cxnLst/>
            <a:rect l="l" t="t" r="r" b="b"/>
            <a:pathLst>
              <a:path w="1602105" h="1603375">
                <a:moveTo>
                  <a:pt x="800862" y="0"/>
                </a:moveTo>
                <a:lnTo>
                  <a:pt x="735178" y="2657"/>
                </a:lnTo>
                <a:lnTo>
                  <a:pt x="670958" y="10491"/>
                </a:lnTo>
                <a:lnTo>
                  <a:pt x="608405" y="23297"/>
                </a:lnTo>
                <a:lnTo>
                  <a:pt x="547728" y="40867"/>
                </a:lnTo>
                <a:lnTo>
                  <a:pt x="489130" y="62995"/>
                </a:lnTo>
                <a:lnTo>
                  <a:pt x="432820" y="89476"/>
                </a:lnTo>
                <a:lnTo>
                  <a:pt x="379002" y="120102"/>
                </a:lnTo>
                <a:lnTo>
                  <a:pt x="327883" y="154667"/>
                </a:lnTo>
                <a:lnTo>
                  <a:pt x="279669" y="192966"/>
                </a:lnTo>
                <a:lnTo>
                  <a:pt x="234567" y="234791"/>
                </a:lnTo>
                <a:lnTo>
                  <a:pt x="192782" y="279936"/>
                </a:lnTo>
                <a:lnTo>
                  <a:pt x="154520" y="328196"/>
                </a:lnTo>
                <a:lnTo>
                  <a:pt x="119987" y="379363"/>
                </a:lnTo>
                <a:lnTo>
                  <a:pt x="89390" y="433232"/>
                </a:lnTo>
                <a:lnTo>
                  <a:pt x="62935" y="489596"/>
                </a:lnTo>
                <a:lnTo>
                  <a:pt x="40828" y="548249"/>
                </a:lnTo>
                <a:lnTo>
                  <a:pt x="23275" y="608985"/>
                </a:lnTo>
                <a:lnTo>
                  <a:pt x="10481" y="671597"/>
                </a:lnTo>
                <a:lnTo>
                  <a:pt x="2654" y="735878"/>
                </a:lnTo>
                <a:lnTo>
                  <a:pt x="0" y="801624"/>
                </a:lnTo>
                <a:lnTo>
                  <a:pt x="2654" y="867369"/>
                </a:lnTo>
                <a:lnTo>
                  <a:pt x="10481" y="931650"/>
                </a:lnTo>
                <a:lnTo>
                  <a:pt x="23275" y="994262"/>
                </a:lnTo>
                <a:lnTo>
                  <a:pt x="40828" y="1054998"/>
                </a:lnTo>
                <a:lnTo>
                  <a:pt x="62935" y="1113651"/>
                </a:lnTo>
                <a:lnTo>
                  <a:pt x="89390" y="1170015"/>
                </a:lnTo>
                <a:lnTo>
                  <a:pt x="119987" y="1223884"/>
                </a:lnTo>
                <a:lnTo>
                  <a:pt x="154520" y="1275051"/>
                </a:lnTo>
                <a:lnTo>
                  <a:pt x="192782" y="1323311"/>
                </a:lnTo>
                <a:lnTo>
                  <a:pt x="234567" y="1368456"/>
                </a:lnTo>
                <a:lnTo>
                  <a:pt x="279669" y="1410281"/>
                </a:lnTo>
                <a:lnTo>
                  <a:pt x="327883" y="1448580"/>
                </a:lnTo>
                <a:lnTo>
                  <a:pt x="379002" y="1483145"/>
                </a:lnTo>
                <a:lnTo>
                  <a:pt x="432820" y="1513771"/>
                </a:lnTo>
                <a:lnTo>
                  <a:pt x="489130" y="1540252"/>
                </a:lnTo>
                <a:lnTo>
                  <a:pt x="547728" y="1562380"/>
                </a:lnTo>
                <a:lnTo>
                  <a:pt x="608405" y="1579950"/>
                </a:lnTo>
                <a:lnTo>
                  <a:pt x="670958" y="1592756"/>
                </a:lnTo>
                <a:lnTo>
                  <a:pt x="735178" y="1600590"/>
                </a:lnTo>
                <a:lnTo>
                  <a:pt x="800862" y="1603248"/>
                </a:lnTo>
                <a:lnTo>
                  <a:pt x="866550" y="1600590"/>
                </a:lnTo>
                <a:lnTo>
                  <a:pt x="930774" y="1592756"/>
                </a:lnTo>
                <a:lnTo>
                  <a:pt x="993330" y="1579950"/>
                </a:lnTo>
                <a:lnTo>
                  <a:pt x="1054010" y="1562380"/>
                </a:lnTo>
                <a:lnTo>
                  <a:pt x="1112609" y="1540252"/>
                </a:lnTo>
                <a:lnTo>
                  <a:pt x="1168920" y="1513771"/>
                </a:lnTo>
                <a:lnTo>
                  <a:pt x="1222738" y="1483145"/>
                </a:lnTo>
                <a:lnTo>
                  <a:pt x="1243644" y="1469009"/>
                </a:lnTo>
                <a:lnTo>
                  <a:pt x="800862" y="1469009"/>
                </a:lnTo>
                <a:lnTo>
                  <a:pt x="746189" y="1466796"/>
                </a:lnTo>
                <a:lnTo>
                  <a:pt x="692733" y="1460273"/>
                </a:lnTo>
                <a:lnTo>
                  <a:pt x="640666" y="1449611"/>
                </a:lnTo>
                <a:lnTo>
                  <a:pt x="590159" y="1434982"/>
                </a:lnTo>
                <a:lnTo>
                  <a:pt x="541384" y="1416558"/>
                </a:lnTo>
                <a:lnTo>
                  <a:pt x="494512" y="1394510"/>
                </a:lnTo>
                <a:lnTo>
                  <a:pt x="449715" y="1369011"/>
                </a:lnTo>
                <a:lnTo>
                  <a:pt x="407165" y="1340233"/>
                </a:lnTo>
                <a:lnTo>
                  <a:pt x="367033" y="1308346"/>
                </a:lnTo>
                <a:lnTo>
                  <a:pt x="329490" y="1273524"/>
                </a:lnTo>
                <a:lnTo>
                  <a:pt x="294708" y="1235937"/>
                </a:lnTo>
                <a:lnTo>
                  <a:pt x="262860" y="1195758"/>
                </a:lnTo>
                <a:lnTo>
                  <a:pt x="234115" y="1153159"/>
                </a:lnTo>
                <a:lnTo>
                  <a:pt x="208647" y="1108311"/>
                </a:lnTo>
                <a:lnTo>
                  <a:pt x="186626" y="1061386"/>
                </a:lnTo>
                <a:lnTo>
                  <a:pt x="168224" y="1012556"/>
                </a:lnTo>
                <a:lnTo>
                  <a:pt x="153613" y="961993"/>
                </a:lnTo>
                <a:lnTo>
                  <a:pt x="142964" y="909869"/>
                </a:lnTo>
                <a:lnTo>
                  <a:pt x="136448" y="856355"/>
                </a:lnTo>
                <a:lnTo>
                  <a:pt x="134239" y="801624"/>
                </a:lnTo>
                <a:lnTo>
                  <a:pt x="136448" y="746892"/>
                </a:lnTo>
                <a:lnTo>
                  <a:pt x="142964" y="693378"/>
                </a:lnTo>
                <a:lnTo>
                  <a:pt x="153613" y="641254"/>
                </a:lnTo>
                <a:lnTo>
                  <a:pt x="168224" y="590691"/>
                </a:lnTo>
                <a:lnTo>
                  <a:pt x="186626" y="541861"/>
                </a:lnTo>
                <a:lnTo>
                  <a:pt x="208647" y="494936"/>
                </a:lnTo>
                <a:lnTo>
                  <a:pt x="234115" y="450088"/>
                </a:lnTo>
                <a:lnTo>
                  <a:pt x="262860" y="407489"/>
                </a:lnTo>
                <a:lnTo>
                  <a:pt x="294708" y="367310"/>
                </a:lnTo>
                <a:lnTo>
                  <a:pt x="329490" y="329723"/>
                </a:lnTo>
                <a:lnTo>
                  <a:pt x="367033" y="294901"/>
                </a:lnTo>
                <a:lnTo>
                  <a:pt x="407165" y="263014"/>
                </a:lnTo>
                <a:lnTo>
                  <a:pt x="449715" y="234236"/>
                </a:lnTo>
                <a:lnTo>
                  <a:pt x="494512" y="208737"/>
                </a:lnTo>
                <a:lnTo>
                  <a:pt x="541384" y="186690"/>
                </a:lnTo>
                <a:lnTo>
                  <a:pt x="590159" y="168265"/>
                </a:lnTo>
                <a:lnTo>
                  <a:pt x="640666" y="153636"/>
                </a:lnTo>
                <a:lnTo>
                  <a:pt x="692733" y="142974"/>
                </a:lnTo>
                <a:lnTo>
                  <a:pt x="746189" y="136451"/>
                </a:lnTo>
                <a:lnTo>
                  <a:pt x="800862" y="134238"/>
                </a:lnTo>
                <a:lnTo>
                  <a:pt x="1243644" y="134238"/>
                </a:lnTo>
                <a:lnTo>
                  <a:pt x="1222738" y="120102"/>
                </a:lnTo>
                <a:lnTo>
                  <a:pt x="1168920" y="89476"/>
                </a:lnTo>
                <a:lnTo>
                  <a:pt x="1112609" y="62995"/>
                </a:lnTo>
                <a:lnTo>
                  <a:pt x="1054010" y="40867"/>
                </a:lnTo>
                <a:lnTo>
                  <a:pt x="993330" y="23297"/>
                </a:lnTo>
                <a:lnTo>
                  <a:pt x="930774" y="10491"/>
                </a:lnTo>
                <a:lnTo>
                  <a:pt x="866550" y="2657"/>
                </a:lnTo>
                <a:lnTo>
                  <a:pt x="800862" y="0"/>
                </a:lnTo>
                <a:close/>
              </a:path>
              <a:path w="1602105" h="1603375">
                <a:moveTo>
                  <a:pt x="1243644" y="134238"/>
                </a:moveTo>
                <a:lnTo>
                  <a:pt x="800862" y="134238"/>
                </a:lnTo>
                <a:lnTo>
                  <a:pt x="855536" y="136451"/>
                </a:lnTo>
                <a:lnTo>
                  <a:pt x="908993" y="142974"/>
                </a:lnTo>
                <a:lnTo>
                  <a:pt x="961061" y="153636"/>
                </a:lnTo>
                <a:lnTo>
                  <a:pt x="1011569" y="168265"/>
                </a:lnTo>
                <a:lnTo>
                  <a:pt x="1060344" y="186690"/>
                </a:lnTo>
                <a:lnTo>
                  <a:pt x="1107216" y="208737"/>
                </a:lnTo>
                <a:lnTo>
                  <a:pt x="1152013" y="234236"/>
                </a:lnTo>
                <a:lnTo>
                  <a:pt x="1194564" y="263014"/>
                </a:lnTo>
                <a:lnTo>
                  <a:pt x="1234696" y="294901"/>
                </a:lnTo>
                <a:lnTo>
                  <a:pt x="1272238" y="329723"/>
                </a:lnTo>
                <a:lnTo>
                  <a:pt x="1307019" y="367310"/>
                </a:lnTo>
                <a:lnTo>
                  <a:pt x="1338867" y="407489"/>
                </a:lnTo>
                <a:lnTo>
                  <a:pt x="1367611" y="450088"/>
                </a:lnTo>
                <a:lnTo>
                  <a:pt x="1393079" y="494936"/>
                </a:lnTo>
                <a:lnTo>
                  <a:pt x="1415099" y="541861"/>
                </a:lnTo>
                <a:lnTo>
                  <a:pt x="1433500" y="590691"/>
                </a:lnTo>
                <a:lnTo>
                  <a:pt x="1448111" y="641254"/>
                </a:lnTo>
                <a:lnTo>
                  <a:pt x="1458760" y="693378"/>
                </a:lnTo>
                <a:lnTo>
                  <a:pt x="1465275" y="746892"/>
                </a:lnTo>
                <a:lnTo>
                  <a:pt x="1467485" y="801624"/>
                </a:lnTo>
                <a:lnTo>
                  <a:pt x="1465275" y="856355"/>
                </a:lnTo>
                <a:lnTo>
                  <a:pt x="1458760" y="909869"/>
                </a:lnTo>
                <a:lnTo>
                  <a:pt x="1448111" y="961993"/>
                </a:lnTo>
                <a:lnTo>
                  <a:pt x="1433500" y="1012556"/>
                </a:lnTo>
                <a:lnTo>
                  <a:pt x="1415099" y="1061386"/>
                </a:lnTo>
                <a:lnTo>
                  <a:pt x="1393079" y="1108311"/>
                </a:lnTo>
                <a:lnTo>
                  <a:pt x="1367611" y="1153159"/>
                </a:lnTo>
                <a:lnTo>
                  <a:pt x="1338867" y="1195758"/>
                </a:lnTo>
                <a:lnTo>
                  <a:pt x="1307019" y="1235937"/>
                </a:lnTo>
                <a:lnTo>
                  <a:pt x="1272238" y="1273524"/>
                </a:lnTo>
                <a:lnTo>
                  <a:pt x="1234696" y="1308346"/>
                </a:lnTo>
                <a:lnTo>
                  <a:pt x="1194564" y="1340233"/>
                </a:lnTo>
                <a:lnTo>
                  <a:pt x="1152013" y="1369011"/>
                </a:lnTo>
                <a:lnTo>
                  <a:pt x="1107216" y="1394510"/>
                </a:lnTo>
                <a:lnTo>
                  <a:pt x="1060344" y="1416558"/>
                </a:lnTo>
                <a:lnTo>
                  <a:pt x="1011569" y="1434982"/>
                </a:lnTo>
                <a:lnTo>
                  <a:pt x="961061" y="1449611"/>
                </a:lnTo>
                <a:lnTo>
                  <a:pt x="908993" y="1460273"/>
                </a:lnTo>
                <a:lnTo>
                  <a:pt x="855536" y="1466796"/>
                </a:lnTo>
                <a:lnTo>
                  <a:pt x="800862" y="1469009"/>
                </a:lnTo>
                <a:lnTo>
                  <a:pt x="1243644" y="1469009"/>
                </a:lnTo>
                <a:lnTo>
                  <a:pt x="1322069" y="1410281"/>
                </a:lnTo>
                <a:lnTo>
                  <a:pt x="1367170" y="1368456"/>
                </a:lnTo>
                <a:lnTo>
                  <a:pt x="1408954" y="1323311"/>
                </a:lnTo>
                <a:lnTo>
                  <a:pt x="1447214" y="1275051"/>
                </a:lnTo>
                <a:lnTo>
                  <a:pt x="1481745" y="1223884"/>
                </a:lnTo>
                <a:lnTo>
                  <a:pt x="1512340" y="1170015"/>
                </a:lnTo>
                <a:lnTo>
                  <a:pt x="1538793" y="1113651"/>
                </a:lnTo>
                <a:lnTo>
                  <a:pt x="1560899" y="1054998"/>
                </a:lnTo>
                <a:lnTo>
                  <a:pt x="1578450" y="994262"/>
                </a:lnTo>
                <a:lnTo>
                  <a:pt x="1591243" y="931650"/>
                </a:lnTo>
                <a:lnTo>
                  <a:pt x="1599069" y="867369"/>
                </a:lnTo>
                <a:lnTo>
                  <a:pt x="1601723" y="801624"/>
                </a:lnTo>
                <a:lnTo>
                  <a:pt x="1599069" y="735878"/>
                </a:lnTo>
                <a:lnTo>
                  <a:pt x="1591243" y="671597"/>
                </a:lnTo>
                <a:lnTo>
                  <a:pt x="1578450" y="608985"/>
                </a:lnTo>
                <a:lnTo>
                  <a:pt x="1560899" y="548249"/>
                </a:lnTo>
                <a:lnTo>
                  <a:pt x="1538793" y="489596"/>
                </a:lnTo>
                <a:lnTo>
                  <a:pt x="1512340" y="433232"/>
                </a:lnTo>
                <a:lnTo>
                  <a:pt x="1481745" y="379363"/>
                </a:lnTo>
                <a:lnTo>
                  <a:pt x="1447214" y="328196"/>
                </a:lnTo>
                <a:lnTo>
                  <a:pt x="1408954" y="279936"/>
                </a:lnTo>
                <a:lnTo>
                  <a:pt x="1367170" y="234791"/>
                </a:lnTo>
                <a:lnTo>
                  <a:pt x="1322069" y="192966"/>
                </a:lnTo>
                <a:lnTo>
                  <a:pt x="1273856" y="154667"/>
                </a:lnTo>
                <a:lnTo>
                  <a:pt x="1243644" y="134238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6816" y="1863851"/>
            <a:ext cx="1602105" cy="1603375"/>
          </a:xfrm>
          <a:custGeom>
            <a:avLst/>
            <a:gdLst/>
            <a:ahLst/>
            <a:cxnLst/>
            <a:rect l="l" t="t" r="r" b="b"/>
            <a:pathLst>
              <a:path w="1602105" h="1603375">
                <a:moveTo>
                  <a:pt x="612673" y="22478"/>
                </a:moveTo>
                <a:lnTo>
                  <a:pt x="559773" y="37197"/>
                </a:lnTo>
                <a:lnTo>
                  <a:pt x="508560" y="55277"/>
                </a:lnTo>
                <a:lnTo>
                  <a:pt x="459144" y="76580"/>
                </a:lnTo>
                <a:lnTo>
                  <a:pt x="411635" y="100967"/>
                </a:lnTo>
                <a:lnTo>
                  <a:pt x="366142" y="128299"/>
                </a:lnTo>
                <a:lnTo>
                  <a:pt x="322773" y="158439"/>
                </a:lnTo>
                <a:lnTo>
                  <a:pt x="281640" y="191249"/>
                </a:lnTo>
                <a:lnTo>
                  <a:pt x="242850" y="226589"/>
                </a:lnTo>
                <a:lnTo>
                  <a:pt x="206513" y="264321"/>
                </a:lnTo>
                <a:lnTo>
                  <a:pt x="172739" y="304307"/>
                </a:lnTo>
                <a:lnTo>
                  <a:pt x="141636" y="346409"/>
                </a:lnTo>
                <a:lnTo>
                  <a:pt x="113315" y="390488"/>
                </a:lnTo>
                <a:lnTo>
                  <a:pt x="87885" y="436405"/>
                </a:lnTo>
                <a:lnTo>
                  <a:pt x="65455" y="484023"/>
                </a:lnTo>
                <a:lnTo>
                  <a:pt x="46134" y="533203"/>
                </a:lnTo>
                <a:lnTo>
                  <a:pt x="30032" y="583806"/>
                </a:lnTo>
                <a:lnTo>
                  <a:pt x="17258" y="635695"/>
                </a:lnTo>
                <a:lnTo>
                  <a:pt x="7922" y="688730"/>
                </a:lnTo>
                <a:lnTo>
                  <a:pt x="2133" y="742773"/>
                </a:lnTo>
                <a:lnTo>
                  <a:pt x="0" y="797687"/>
                </a:lnTo>
                <a:lnTo>
                  <a:pt x="2334" y="863445"/>
                </a:lnTo>
                <a:lnTo>
                  <a:pt x="9847" y="927765"/>
                </a:lnTo>
                <a:lnTo>
                  <a:pt x="22335" y="990440"/>
                </a:lnTo>
                <a:lnTo>
                  <a:pt x="39592" y="1051263"/>
                </a:lnTo>
                <a:lnTo>
                  <a:pt x="61413" y="1110025"/>
                </a:lnTo>
                <a:lnTo>
                  <a:pt x="87593" y="1166520"/>
                </a:lnTo>
                <a:lnTo>
                  <a:pt x="117927" y="1220540"/>
                </a:lnTo>
                <a:lnTo>
                  <a:pt x="152209" y="1271878"/>
                </a:lnTo>
                <a:lnTo>
                  <a:pt x="190235" y="1320327"/>
                </a:lnTo>
                <a:lnTo>
                  <a:pt x="231800" y="1365678"/>
                </a:lnTo>
                <a:lnTo>
                  <a:pt x="276698" y="1407725"/>
                </a:lnTo>
                <a:lnTo>
                  <a:pt x="324724" y="1446261"/>
                </a:lnTo>
                <a:lnTo>
                  <a:pt x="375673" y="1481078"/>
                </a:lnTo>
                <a:lnTo>
                  <a:pt x="429341" y="1511969"/>
                </a:lnTo>
                <a:lnTo>
                  <a:pt x="485521" y="1538726"/>
                </a:lnTo>
                <a:lnTo>
                  <a:pt x="544009" y="1561141"/>
                </a:lnTo>
                <a:lnTo>
                  <a:pt x="604600" y="1579009"/>
                </a:lnTo>
                <a:lnTo>
                  <a:pt x="667088" y="1592121"/>
                </a:lnTo>
                <a:lnTo>
                  <a:pt x="731269" y="1600269"/>
                </a:lnTo>
                <a:lnTo>
                  <a:pt x="796937" y="1603248"/>
                </a:lnTo>
                <a:lnTo>
                  <a:pt x="862635" y="1600911"/>
                </a:lnTo>
                <a:lnTo>
                  <a:pt x="926895" y="1593390"/>
                </a:lnTo>
                <a:lnTo>
                  <a:pt x="989511" y="1580891"/>
                </a:lnTo>
                <a:lnTo>
                  <a:pt x="1050276" y="1563618"/>
                </a:lnTo>
                <a:lnTo>
                  <a:pt x="1108981" y="1541778"/>
                </a:lnTo>
                <a:lnTo>
                  <a:pt x="1165421" y="1515574"/>
                </a:lnTo>
                <a:lnTo>
                  <a:pt x="1219389" y="1485212"/>
                </a:lnTo>
                <a:lnTo>
                  <a:pt x="1237749" y="1472928"/>
                </a:lnTo>
                <a:lnTo>
                  <a:pt x="797188" y="1472928"/>
                </a:lnTo>
                <a:lnTo>
                  <a:pt x="744373" y="1470572"/>
                </a:lnTo>
                <a:lnTo>
                  <a:pt x="692353" y="1464099"/>
                </a:lnTo>
                <a:lnTo>
                  <a:pt x="641339" y="1453636"/>
                </a:lnTo>
                <a:lnTo>
                  <a:pt x="591537" y="1439310"/>
                </a:lnTo>
                <a:lnTo>
                  <a:pt x="543156" y="1421248"/>
                </a:lnTo>
                <a:lnTo>
                  <a:pt x="496405" y="1399578"/>
                </a:lnTo>
                <a:lnTo>
                  <a:pt x="451491" y="1374425"/>
                </a:lnTo>
                <a:lnTo>
                  <a:pt x="408623" y="1345918"/>
                </a:lnTo>
                <a:lnTo>
                  <a:pt x="368010" y="1314183"/>
                </a:lnTo>
                <a:lnTo>
                  <a:pt x="329859" y="1279348"/>
                </a:lnTo>
                <a:lnTo>
                  <a:pt x="294378" y="1241539"/>
                </a:lnTo>
                <a:lnTo>
                  <a:pt x="261777" y="1200884"/>
                </a:lnTo>
                <a:lnTo>
                  <a:pt x="232264" y="1157509"/>
                </a:lnTo>
                <a:lnTo>
                  <a:pt x="206046" y="1111542"/>
                </a:lnTo>
                <a:lnTo>
                  <a:pt x="183332" y="1063110"/>
                </a:lnTo>
                <a:lnTo>
                  <a:pt x="164331" y="1012339"/>
                </a:lnTo>
                <a:lnTo>
                  <a:pt x="149250" y="959358"/>
                </a:lnTo>
                <a:lnTo>
                  <a:pt x="138489" y="905329"/>
                </a:lnTo>
                <a:lnTo>
                  <a:pt x="132224" y="851473"/>
                </a:lnTo>
                <a:lnTo>
                  <a:pt x="130328" y="797998"/>
                </a:lnTo>
                <a:lnTo>
                  <a:pt x="132673" y="745113"/>
                </a:lnTo>
                <a:lnTo>
                  <a:pt x="139133" y="693025"/>
                </a:lnTo>
                <a:lnTo>
                  <a:pt x="149581" y="641943"/>
                </a:lnTo>
                <a:lnTo>
                  <a:pt x="163888" y="592076"/>
                </a:lnTo>
                <a:lnTo>
                  <a:pt x="181928" y="543633"/>
                </a:lnTo>
                <a:lnTo>
                  <a:pt x="203575" y="496821"/>
                </a:lnTo>
                <a:lnTo>
                  <a:pt x="228700" y="451850"/>
                </a:lnTo>
                <a:lnTo>
                  <a:pt x="257176" y="408927"/>
                </a:lnTo>
                <a:lnTo>
                  <a:pt x="288877" y="368262"/>
                </a:lnTo>
                <a:lnTo>
                  <a:pt x="323675" y="330063"/>
                </a:lnTo>
                <a:lnTo>
                  <a:pt x="361443" y="294538"/>
                </a:lnTo>
                <a:lnTo>
                  <a:pt x="402055" y="261895"/>
                </a:lnTo>
                <a:lnTo>
                  <a:pt x="445382" y="232344"/>
                </a:lnTo>
                <a:lnTo>
                  <a:pt x="491298" y="206093"/>
                </a:lnTo>
                <a:lnTo>
                  <a:pt x="539675" y="183351"/>
                </a:lnTo>
                <a:lnTo>
                  <a:pt x="590386" y="164325"/>
                </a:lnTo>
                <a:lnTo>
                  <a:pt x="643305" y="149225"/>
                </a:lnTo>
                <a:lnTo>
                  <a:pt x="612673" y="22478"/>
                </a:lnTo>
                <a:close/>
              </a:path>
              <a:path w="1602105" h="1603375">
                <a:moveTo>
                  <a:pt x="804760" y="0"/>
                </a:moveTo>
                <a:lnTo>
                  <a:pt x="804125" y="130556"/>
                </a:lnTo>
                <a:lnTo>
                  <a:pt x="850056" y="132329"/>
                </a:lnTo>
                <a:lnTo>
                  <a:pt x="895258" y="137169"/>
                </a:lnTo>
                <a:lnTo>
                  <a:pt x="939615" y="144984"/>
                </a:lnTo>
                <a:lnTo>
                  <a:pt x="983012" y="155681"/>
                </a:lnTo>
                <a:lnTo>
                  <a:pt x="1025332" y="169169"/>
                </a:lnTo>
                <a:lnTo>
                  <a:pt x="1066462" y="185357"/>
                </a:lnTo>
                <a:lnTo>
                  <a:pt x="1106284" y="204151"/>
                </a:lnTo>
                <a:lnTo>
                  <a:pt x="1144684" y="225460"/>
                </a:lnTo>
                <a:lnTo>
                  <a:pt x="1181546" y="249192"/>
                </a:lnTo>
                <a:lnTo>
                  <a:pt x="1216755" y="275256"/>
                </a:lnTo>
                <a:lnTo>
                  <a:pt x="1250194" y="303559"/>
                </a:lnTo>
                <a:lnTo>
                  <a:pt x="1281749" y="334010"/>
                </a:lnTo>
                <a:lnTo>
                  <a:pt x="1311305" y="366515"/>
                </a:lnTo>
                <a:lnTo>
                  <a:pt x="1338744" y="400985"/>
                </a:lnTo>
                <a:lnTo>
                  <a:pt x="1363953" y="437326"/>
                </a:lnTo>
                <a:lnTo>
                  <a:pt x="1386814" y="475447"/>
                </a:lnTo>
                <a:lnTo>
                  <a:pt x="1407214" y="515256"/>
                </a:lnTo>
                <a:lnTo>
                  <a:pt x="1425036" y="556660"/>
                </a:lnTo>
                <a:lnTo>
                  <a:pt x="1440165" y="599569"/>
                </a:lnTo>
                <a:lnTo>
                  <a:pt x="1452486" y="643889"/>
                </a:lnTo>
                <a:lnTo>
                  <a:pt x="1463245" y="697918"/>
                </a:lnTo>
                <a:lnTo>
                  <a:pt x="1469507" y="751774"/>
                </a:lnTo>
                <a:lnTo>
                  <a:pt x="1471400" y="805249"/>
                </a:lnTo>
                <a:lnTo>
                  <a:pt x="1469052" y="858134"/>
                </a:lnTo>
                <a:lnTo>
                  <a:pt x="1462588" y="910222"/>
                </a:lnTo>
                <a:lnTo>
                  <a:pt x="1452137" y="961304"/>
                </a:lnTo>
                <a:lnTo>
                  <a:pt x="1437826" y="1011171"/>
                </a:lnTo>
                <a:lnTo>
                  <a:pt x="1419781" y="1059614"/>
                </a:lnTo>
                <a:lnTo>
                  <a:pt x="1398130" y="1106426"/>
                </a:lnTo>
                <a:lnTo>
                  <a:pt x="1373000" y="1151397"/>
                </a:lnTo>
                <a:lnTo>
                  <a:pt x="1344518" y="1194320"/>
                </a:lnTo>
                <a:lnTo>
                  <a:pt x="1312811" y="1234985"/>
                </a:lnTo>
                <a:lnTo>
                  <a:pt x="1278007" y="1273184"/>
                </a:lnTo>
                <a:lnTo>
                  <a:pt x="1240233" y="1308709"/>
                </a:lnTo>
                <a:lnTo>
                  <a:pt x="1199615" y="1341352"/>
                </a:lnTo>
                <a:lnTo>
                  <a:pt x="1156281" y="1370903"/>
                </a:lnTo>
                <a:lnTo>
                  <a:pt x="1110359" y="1397154"/>
                </a:lnTo>
                <a:lnTo>
                  <a:pt x="1061974" y="1419896"/>
                </a:lnTo>
                <a:lnTo>
                  <a:pt x="1011255" y="1438922"/>
                </a:lnTo>
                <a:lnTo>
                  <a:pt x="958329" y="1454023"/>
                </a:lnTo>
                <a:lnTo>
                  <a:pt x="904374" y="1464780"/>
                </a:lnTo>
                <a:lnTo>
                  <a:pt x="850591" y="1471040"/>
                </a:lnTo>
                <a:lnTo>
                  <a:pt x="797188" y="1472928"/>
                </a:lnTo>
                <a:lnTo>
                  <a:pt x="1237749" y="1472928"/>
                </a:lnTo>
                <a:lnTo>
                  <a:pt x="1270676" y="1450898"/>
                </a:lnTo>
                <a:lnTo>
                  <a:pt x="1319076" y="1412837"/>
                </a:lnTo>
                <a:lnTo>
                  <a:pt x="1364383" y="1371234"/>
                </a:lnTo>
                <a:lnTo>
                  <a:pt x="1406388" y="1326295"/>
                </a:lnTo>
                <a:lnTo>
                  <a:pt x="1444885" y="1278224"/>
                </a:lnTo>
                <a:lnTo>
                  <a:pt x="1479666" y="1227227"/>
                </a:lnTo>
                <a:lnTo>
                  <a:pt x="1510525" y="1173509"/>
                </a:lnTo>
                <a:lnTo>
                  <a:pt x="1537255" y="1117276"/>
                </a:lnTo>
                <a:lnTo>
                  <a:pt x="1559648" y="1058732"/>
                </a:lnTo>
                <a:lnTo>
                  <a:pt x="1577497" y="998084"/>
                </a:lnTo>
                <a:lnTo>
                  <a:pt x="1590595" y="935535"/>
                </a:lnTo>
                <a:lnTo>
                  <a:pt x="1598735" y="871293"/>
                </a:lnTo>
                <a:lnTo>
                  <a:pt x="1601711" y="805561"/>
                </a:lnTo>
                <a:lnTo>
                  <a:pt x="1599376" y="739802"/>
                </a:lnTo>
                <a:lnTo>
                  <a:pt x="1591861" y="675482"/>
                </a:lnTo>
                <a:lnTo>
                  <a:pt x="1579371" y="612807"/>
                </a:lnTo>
                <a:lnTo>
                  <a:pt x="1562112" y="551984"/>
                </a:lnTo>
                <a:lnTo>
                  <a:pt x="1540288" y="493222"/>
                </a:lnTo>
                <a:lnTo>
                  <a:pt x="1514105" y="436727"/>
                </a:lnTo>
                <a:lnTo>
                  <a:pt x="1483768" y="382707"/>
                </a:lnTo>
                <a:lnTo>
                  <a:pt x="1449482" y="331369"/>
                </a:lnTo>
                <a:lnTo>
                  <a:pt x="1411453" y="282920"/>
                </a:lnTo>
                <a:lnTo>
                  <a:pt x="1369885" y="237569"/>
                </a:lnTo>
                <a:lnTo>
                  <a:pt x="1324984" y="195522"/>
                </a:lnTo>
                <a:lnTo>
                  <a:pt x="1276956" y="156986"/>
                </a:lnTo>
                <a:lnTo>
                  <a:pt x="1226005" y="122169"/>
                </a:lnTo>
                <a:lnTo>
                  <a:pt x="1172337" y="91278"/>
                </a:lnTo>
                <a:lnTo>
                  <a:pt x="1116157" y="64521"/>
                </a:lnTo>
                <a:lnTo>
                  <a:pt x="1057670" y="42106"/>
                </a:lnTo>
                <a:lnTo>
                  <a:pt x="997082" y="24238"/>
                </a:lnTo>
                <a:lnTo>
                  <a:pt x="934597" y="11126"/>
                </a:lnTo>
                <a:lnTo>
                  <a:pt x="870422" y="2978"/>
                </a:lnTo>
                <a:lnTo>
                  <a:pt x="804760" y="0"/>
                </a:lnTo>
                <a:close/>
              </a:path>
            </a:pathLst>
          </a:custGeom>
          <a:solidFill>
            <a:srgbClr val="6D2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2419" y="2406902"/>
            <a:ext cx="85915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6D2045"/>
                </a:solidFill>
                <a:latin typeface="Arial Narrow"/>
                <a:cs typeface="Arial Narrow"/>
              </a:rPr>
              <a:t>98%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75179" y="2679905"/>
            <a:ext cx="2145665" cy="90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4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itle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IV 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re</a:t>
            </a:r>
            <a:r>
              <a:rPr sz="1200" spc="1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-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ranti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g institutions</a:t>
            </a:r>
            <a:r>
              <a:rPr sz="1200" spc="-3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representi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1200" spc="-3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D2146"/>
                </a:solidFill>
                <a:latin typeface="Arial"/>
                <a:cs typeface="Arial"/>
              </a:rPr>
              <a:t>98%</a:t>
            </a:r>
            <a:r>
              <a:rPr sz="1200" b="1" spc="-25" dirty="0">
                <a:solidFill>
                  <a:srgbClr val="6D214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  <a:p>
            <a:pPr marL="12700" marR="92710">
              <a:lnSpc>
                <a:spcPct val="100000"/>
              </a:lnSpc>
            </a:pP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.S. 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ostseco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nda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y</a:t>
            </a:r>
            <a:r>
              <a:rPr sz="12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ucati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n enrol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en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ts</a:t>
            </a:r>
            <a:r>
              <a:rPr sz="1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part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cip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te</a:t>
            </a:r>
            <a:r>
              <a:rPr sz="12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in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 C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ear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ou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65547" y="1863851"/>
            <a:ext cx="1602105" cy="1603375"/>
          </a:xfrm>
          <a:custGeom>
            <a:avLst/>
            <a:gdLst/>
            <a:ahLst/>
            <a:cxnLst/>
            <a:rect l="l" t="t" r="r" b="b"/>
            <a:pathLst>
              <a:path w="1602104" h="1603375">
                <a:moveTo>
                  <a:pt x="800862" y="0"/>
                </a:moveTo>
                <a:lnTo>
                  <a:pt x="735173" y="2657"/>
                </a:lnTo>
                <a:lnTo>
                  <a:pt x="670949" y="10491"/>
                </a:lnTo>
                <a:lnTo>
                  <a:pt x="608393" y="23297"/>
                </a:lnTo>
                <a:lnTo>
                  <a:pt x="547713" y="40867"/>
                </a:lnTo>
                <a:lnTo>
                  <a:pt x="489114" y="62995"/>
                </a:lnTo>
                <a:lnTo>
                  <a:pt x="432803" y="89476"/>
                </a:lnTo>
                <a:lnTo>
                  <a:pt x="378985" y="120102"/>
                </a:lnTo>
                <a:lnTo>
                  <a:pt x="327867" y="154667"/>
                </a:lnTo>
                <a:lnTo>
                  <a:pt x="279654" y="192966"/>
                </a:lnTo>
                <a:lnTo>
                  <a:pt x="234553" y="234791"/>
                </a:lnTo>
                <a:lnTo>
                  <a:pt x="192769" y="279936"/>
                </a:lnTo>
                <a:lnTo>
                  <a:pt x="154509" y="328196"/>
                </a:lnTo>
                <a:lnTo>
                  <a:pt x="119978" y="379363"/>
                </a:lnTo>
                <a:lnTo>
                  <a:pt x="89383" y="433232"/>
                </a:lnTo>
                <a:lnTo>
                  <a:pt x="62930" y="489596"/>
                </a:lnTo>
                <a:lnTo>
                  <a:pt x="40824" y="548249"/>
                </a:lnTo>
                <a:lnTo>
                  <a:pt x="23273" y="608985"/>
                </a:lnTo>
                <a:lnTo>
                  <a:pt x="10480" y="671597"/>
                </a:lnTo>
                <a:lnTo>
                  <a:pt x="2654" y="735878"/>
                </a:lnTo>
                <a:lnTo>
                  <a:pt x="0" y="801624"/>
                </a:lnTo>
                <a:lnTo>
                  <a:pt x="2654" y="867369"/>
                </a:lnTo>
                <a:lnTo>
                  <a:pt x="10480" y="931650"/>
                </a:lnTo>
                <a:lnTo>
                  <a:pt x="23273" y="994262"/>
                </a:lnTo>
                <a:lnTo>
                  <a:pt x="40824" y="1054998"/>
                </a:lnTo>
                <a:lnTo>
                  <a:pt x="62930" y="1113651"/>
                </a:lnTo>
                <a:lnTo>
                  <a:pt x="89383" y="1170015"/>
                </a:lnTo>
                <a:lnTo>
                  <a:pt x="119978" y="1223884"/>
                </a:lnTo>
                <a:lnTo>
                  <a:pt x="154509" y="1275051"/>
                </a:lnTo>
                <a:lnTo>
                  <a:pt x="192769" y="1323311"/>
                </a:lnTo>
                <a:lnTo>
                  <a:pt x="234553" y="1368456"/>
                </a:lnTo>
                <a:lnTo>
                  <a:pt x="279654" y="1410281"/>
                </a:lnTo>
                <a:lnTo>
                  <a:pt x="327867" y="1448580"/>
                </a:lnTo>
                <a:lnTo>
                  <a:pt x="378985" y="1483145"/>
                </a:lnTo>
                <a:lnTo>
                  <a:pt x="432803" y="1513771"/>
                </a:lnTo>
                <a:lnTo>
                  <a:pt x="489114" y="1540252"/>
                </a:lnTo>
                <a:lnTo>
                  <a:pt x="547713" y="1562380"/>
                </a:lnTo>
                <a:lnTo>
                  <a:pt x="608393" y="1579950"/>
                </a:lnTo>
                <a:lnTo>
                  <a:pt x="670949" y="1592756"/>
                </a:lnTo>
                <a:lnTo>
                  <a:pt x="735173" y="1600590"/>
                </a:lnTo>
                <a:lnTo>
                  <a:pt x="800862" y="1603248"/>
                </a:lnTo>
                <a:lnTo>
                  <a:pt x="866550" y="1600590"/>
                </a:lnTo>
                <a:lnTo>
                  <a:pt x="930774" y="1592756"/>
                </a:lnTo>
                <a:lnTo>
                  <a:pt x="993330" y="1579950"/>
                </a:lnTo>
                <a:lnTo>
                  <a:pt x="1054010" y="1562380"/>
                </a:lnTo>
                <a:lnTo>
                  <a:pt x="1112609" y="1540252"/>
                </a:lnTo>
                <a:lnTo>
                  <a:pt x="1168920" y="1513771"/>
                </a:lnTo>
                <a:lnTo>
                  <a:pt x="1222738" y="1483145"/>
                </a:lnTo>
                <a:lnTo>
                  <a:pt x="1243644" y="1469009"/>
                </a:lnTo>
                <a:lnTo>
                  <a:pt x="800862" y="1469009"/>
                </a:lnTo>
                <a:lnTo>
                  <a:pt x="746187" y="1466796"/>
                </a:lnTo>
                <a:lnTo>
                  <a:pt x="692730" y="1460273"/>
                </a:lnTo>
                <a:lnTo>
                  <a:pt x="640662" y="1449611"/>
                </a:lnTo>
                <a:lnTo>
                  <a:pt x="590154" y="1434982"/>
                </a:lnTo>
                <a:lnTo>
                  <a:pt x="541379" y="1416558"/>
                </a:lnTo>
                <a:lnTo>
                  <a:pt x="494507" y="1394510"/>
                </a:lnTo>
                <a:lnTo>
                  <a:pt x="449710" y="1369011"/>
                </a:lnTo>
                <a:lnTo>
                  <a:pt x="407159" y="1340233"/>
                </a:lnTo>
                <a:lnTo>
                  <a:pt x="367027" y="1308346"/>
                </a:lnTo>
                <a:lnTo>
                  <a:pt x="329485" y="1273524"/>
                </a:lnTo>
                <a:lnTo>
                  <a:pt x="294704" y="1235937"/>
                </a:lnTo>
                <a:lnTo>
                  <a:pt x="262856" y="1195758"/>
                </a:lnTo>
                <a:lnTo>
                  <a:pt x="234112" y="1153159"/>
                </a:lnTo>
                <a:lnTo>
                  <a:pt x="208644" y="1108311"/>
                </a:lnTo>
                <a:lnTo>
                  <a:pt x="186624" y="1061386"/>
                </a:lnTo>
                <a:lnTo>
                  <a:pt x="168223" y="1012556"/>
                </a:lnTo>
                <a:lnTo>
                  <a:pt x="153612" y="961993"/>
                </a:lnTo>
                <a:lnTo>
                  <a:pt x="142963" y="909869"/>
                </a:lnTo>
                <a:lnTo>
                  <a:pt x="136448" y="856355"/>
                </a:lnTo>
                <a:lnTo>
                  <a:pt x="134238" y="801624"/>
                </a:lnTo>
                <a:lnTo>
                  <a:pt x="136448" y="746892"/>
                </a:lnTo>
                <a:lnTo>
                  <a:pt x="142963" y="693378"/>
                </a:lnTo>
                <a:lnTo>
                  <a:pt x="153612" y="641254"/>
                </a:lnTo>
                <a:lnTo>
                  <a:pt x="168223" y="590691"/>
                </a:lnTo>
                <a:lnTo>
                  <a:pt x="186624" y="541861"/>
                </a:lnTo>
                <a:lnTo>
                  <a:pt x="208644" y="494936"/>
                </a:lnTo>
                <a:lnTo>
                  <a:pt x="234112" y="450088"/>
                </a:lnTo>
                <a:lnTo>
                  <a:pt x="262856" y="407489"/>
                </a:lnTo>
                <a:lnTo>
                  <a:pt x="294704" y="367310"/>
                </a:lnTo>
                <a:lnTo>
                  <a:pt x="329485" y="329723"/>
                </a:lnTo>
                <a:lnTo>
                  <a:pt x="367027" y="294901"/>
                </a:lnTo>
                <a:lnTo>
                  <a:pt x="407159" y="263014"/>
                </a:lnTo>
                <a:lnTo>
                  <a:pt x="449710" y="234236"/>
                </a:lnTo>
                <a:lnTo>
                  <a:pt x="494507" y="208737"/>
                </a:lnTo>
                <a:lnTo>
                  <a:pt x="541379" y="186690"/>
                </a:lnTo>
                <a:lnTo>
                  <a:pt x="590154" y="168265"/>
                </a:lnTo>
                <a:lnTo>
                  <a:pt x="640662" y="153636"/>
                </a:lnTo>
                <a:lnTo>
                  <a:pt x="692730" y="142974"/>
                </a:lnTo>
                <a:lnTo>
                  <a:pt x="746187" y="136451"/>
                </a:lnTo>
                <a:lnTo>
                  <a:pt x="800862" y="134238"/>
                </a:lnTo>
                <a:lnTo>
                  <a:pt x="1243644" y="134238"/>
                </a:lnTo>
                <a:lnTo>
                  <a:pt x="1222738" y="120102"/>
                </a:lnTo>
                <a:lnTo>
                  <a:pt x="1168920" y="89476"/>
                </a:lnTo>
                <a:lnTo>
                  <a:pt x="1112609" y="62995"/>
                </a:lnTo>
                <a:lnTo>
                  <a:pt x="1054010" y="40867"/>
                </a:lnTo>
                <a:lnTo>
                  <a:pt x="993330" y="23297"/>
                </a:lnTo>
                <a:lnTo>
                  <a:pt x="930774" y="10491"/>
                </a:lnTo>
                <a:lnTo>
                  <a:pt x="866550" y="2657"/>
                </a:lnTo>
                <a:lnTo>
                  <a:pt x="800862" y="0"/>
                </a:lnTo>
                <a:close/>
              </a:path>
              <a:path w="1602104" h="1603375">
                <a:moveTo>
                  <a:pt x="1243644" y="134238"/>
                </a:moveTo>
                <a:lnTo>
                  <a:pt x="800862" y="134238"/>
                </a:lnTo>
                <a:lnTo>
                  <a:pt x="855536" y="136451"/>
                </a:lnTo>
                <a:lnTo>
                  <a:pt x="908993" y="142974"/>
                </a:lnTo>
                <a:lnTo>
                  <a:pt x="961061" y="153636"/>
                </a:lnTo>
                <a:lnTo>
                  <a:pt x="1011569" y="168265"/>
                </a:lnTo>
                <a:lnTo>
                  <a:pt x="1060344" y="186690"/>
                </a:lnTo>
                <a:lnTo>
                  <a:pt x="1107216" y="208737"/>
                </a:lnTo>
                <a:lnTo>
                  <a:pt x="1152013" y="234236"/>
                </a:lnTo>
                <a:lnTo>
                  <a:pt x="1194564" y="263014"/>
                </a:lnTo>
                <a:lnTo>
                  <a:pt x="1234696" y="294901"/>
                </a:lnTo>
                <a:lnTo>
                  <a:pt x="1272238" y="329723"/>
                </a:lnTo>
                <a:lnTo>
                  <a:pt x="1307019" y="367310"/>
                </a:lnTo>
                <a:lnTo>
                  <a:pt x="1338867" y="407489"/>
                </a:lnTo>
                <a:lnTo>
                  <a:pt x="1367611" y="450088"/>
                </a:lnTo>
                <a:lnTo>
                  <a:pt x="1393079" y="494936"/>
                </a:lnTo>
                <a:lnTo>
                  <a:pt x="1415099" y="541861"/>
                </a:lnTo>
                <a:lnTo>
                  <a:pt x="1433500" y="590691"/>
                </a:lnTo>
                <a:lnTo>
                  <a:pt x="1448111" y="641254"/>
                </a:lnTo>
                <a:lnTo>
                  <a:pt x="1458760" y="693378"/>
                </a:lnTo>
                <a:lnTo>
                  <a:pt x="1465275" y="746892"/>
                </a:lnTo>
                <a:lnTo>
                  <a:pt x="1467485" y="801624"/>
                </a:lnTo>
                <a:lnTo>
                  <a:pt x="1465275" y="856355"/>
                </a:lnTo>
                <a:lnTo>
                  <a:pt x="1458760" y="909869"/>
                </a:lnTo>
                <a:lnTo>
                  <a:pt x="1448111" y="961993"/>
                </a:lnTo>
                <a:lnTo>
                  <a:pt x="1433500" y="1012556"/>
                </a:lnTo>
                <a:lnTo>
                  <a:pt x="1415099" y="1061386"/>
                </a:lnTo>
                <a:lnTo>
                  <a:pt x="1393079" y="1108311"/>
                </a:lnTo>
                <a:lnTo>
                  <a:pt x="1367611" y="1153159"/>
                </a:lnTo>
                <a:lnTo>
                  <a:pt x="1338867" y="1195758"/>
                </a:lnTo>
                <a:lnTo>
                  <a:pt x="1307019" y="1235937"/>
                </a:lnTo>
                <a:lnTo>
                  <a:pt x="1272238" y="1273524"/>
                </a:lnTo>
                <a:lnTo>
                  <a:pt x="1234696" y="1308346"/>
                </a:lnTo>
                <a:lnTo>
                  <a:pt x="1194564" y="1340233"/>
                </a:lnTo>
                <a:lnTo>
                  <a:pt x="1152013" y="1369011"/>
                </a:lnTo>
                <a:lnTo>
                  <a:pt x="1107216" y="1394510"/>
                </a:lnTo>
                <a:lnTo>
                  <a:pt x="1060344" y="1416558"/>
                </a:lnTo>
                <a:lnTo>
                  <a:pt x="1011569" y="1434982"/>
                </a:lnTo>
                <a:lnTo>
                  <a:pt x="961061" y="1449611"/>
                </a:lnTo>
                <a:lnTo>
                  <a:pt x="908993" y="1460273"/>
                </a:lnTo>
                <a:lnTo>
                  <a:pt x="855536" y="1466796"/>
                </a:lnTo>
                <a:lnTo>
                  <a:pt x="800862" y="1469009"/>
                </a:lnTo>
                <a:lnTo>
                  <a:pt x="1243644" y="1469009"/>
                </a:lnTo>
                <a:lnTo>
                  <a:pt x="1322069" y="1410281"/>
                </a:lnTo>
                <a:lnTo>
                  <a:pt x="1367170" y="1368456"/>
                </a:lnTo>
                <a:lnTo>
                  <a:pt x="1408954" y="1323311"/>
                </a:lnTo>
                <a:lnTo>
                  <a:pt x="1447214" y="1275051"/>
                </a:lnTo>
                <a:lnTo>
                  <a:pt x="1481745" y="1223884"/>
                </a:lnTo>
                <a:lnTo>
                  <a:pt x="1512340" y="1170015"/>
                </a:lnTo>
                <a:lnTo>
                  <a:pt x="1538793" y="1113651"/>
                </a:lnTo>
                <a:lnTo>
                  <a:pt x="1560899" y="1054998"/>
                </a:lnTo>
                <a:lnTo>
                  <a:pt x="1578450" y="994262"/>
                </a:lnTo>
                <a:lnTo>
                  <a:pt x="1591243" y="931650"/>
                </a:lnTo>
                <a:lnTo>
                  <a:pt x="1599069" y="867369"/>
                </a:lnTo>
                <a:lnTo>
                  <a:pt x="1601724" y="801624"/>
                </a:lnTo>
                <a:lnTo>
                  <a:pt x="1599069" y="735878"/>
                </a:lnTo>
                <a:lnTo>
                  <a:pt x="1591243" y="671597"/>
                </a:lnTo>
                <a:lnTo>
                  <a:pt x="1578450" y="608985"/>
                </a:lnTo>
                <a:lnTo>
                  <a:pt x="1560899" y="548249"/>
                </a:lnTo>
                <a:lnTo>
                  <a:pt x="1538793" y="489596"/>
                </a:lnTo>
                <a:lnTo>
                  <a:pt x="1512340" y="433232"/>
                </a:lnTo>
                <a:lnTo>
                  <a:pt x="1481745" y="379363"/>
                </a:lnTo>
                <a:lnTo>
                  <a:pt x="1447214" y="328196"/>
                </a:lnTo>
                <a:lnTo>
                  <a:pt x="1408954" y="279936"/>
                </a:lnTo>
                <a:lnTo>
                  <a:pt x="1367170" y="234791"/>
                </a:lnTo>
                <a:lnTo>
                  <a:pt x="1322069" y="192966"/>
                </a:lnTo>
                <a:lnTo>
                  <a:pt x="1273856" y="154667"/>
                </a:lnTo>
                <a:lnTo>
                  <a:pt x="1243644" y="134238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42357" y="2406902"/>
            <a:ext cx="85915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003045"/>
                </a:solidFill>
                <a:latin typeface="Arial Narrow"/>
                <a:cs typeface="Arial Narrow"/>
              </a:rPr>
              <a:t>85%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05193" y="2679905"/>
            <a:ext cx="1787525" cy="727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15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rk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ng</a:t>
            </a:r>
            <a:r>
              <a:rPr sz="1200" spc="-4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3B3B3B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ith 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3B3B3B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ery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st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200" spc="-30" dirty="0">
                <a:solidFill>
                  <a:srgbClr val="3B3B3B"/>
                </a:solidFill>
                <a:latin typeface="Arial"/>
                <a:cs typeface="Arial"/>
              </a:rPr>
              <a:t>’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s K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12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or</a:t>
            </a:r>
            <a:r>
              <a:rPr sz="12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posts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co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ry e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ucati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1200" spc="-4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p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en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1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in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a research</a:t>
            </a:r>
            <a:r>
              <a:rPr sz="12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capacity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77211" y="1862327"/>
            <a:ext cx="565785" cy="585470"/>
          </a:xfrm>
          <a:custGeom>
            <a:avLst/>
            <a:gdLst/>
            <a:ahLst/>
            <a:cxnLst/>
            <a:rect l="l" t="t" r="r" b="b"/>
            <a:pathLst>
              <a:path w="565785" h="585469">
                <a:moveTo>
                  <a:pt x="547877" y="553466"/>
                </a:moveTo>
                <a:lnTo>
                  <a:pt x="15875" y="553466"/>
                </a:lnTo>
                <a:lnTo>
                  <a:pt x="9525" y="554989"/>
                </a:lnTo>
                <a:lnTo>
                  <a:pt x="6350" y="558164"/>
                </a:lnTo>
                <a:lnTo>
                  <a:pt x="1650" y="564514"/>
                </a:lnTo>
                <a:lnTo>
                  <a:pt x="0" y="569341"/>
                </a:lnTo>
                <a:lnTo>
                  <a:pt x="0" y="570864"/>
                </a:lnTo>
                <a:lnTo>
                  <a:pt x="1650" y="577214"/>
                </a:lnTo>
                <a:lnTo>
                  <a:pt x="6350" y="582041"/>
                </a:lnTo>
                <a:lnTo>
                  <a:pt x="9525" y="585216"/>
                </a:lnTo>
                <a:lnTo>
                  <a:pt x="555879" y="585216"/>
                </a:lnTo>
                <a:lnTo>
                  <a:pt x="560577" y="582041"/>
                </a:lnTo>
                <a:lnTo>
                  <a:pt x="563752" y="577214"/>
                </a:lnTo>
                <a:lnTo>
                  <a:pt x="565404" y="570864"/>
                </a:lnTo>
                <a:lnTo>
                  <a:pt x="565404" y="569341"/>
                </a:lnTo>
                <a:lnTo>
                  <a:pt x="563752" y="564514"/>
                </a:lnTo>
                <a:lnTo>
                  <a:pt x="560577" y="558164"/>
                </a:lnTo>
                <a:lnTo>
                  <a:pt x="555879" y="554989"/>
                </a:lnTo>
                <a:lnTo>
                  <a:pt x="547877" y="553466"/>
                </a:lnTo>
                <a:close/>
              </a:path>
              <a:path w="565785" h="585469">
                <a:moveTo>
                  <a:pt x="535177" y="496188"/>
                </a:moveTo>
                <a:lnTo>
                  <a:pt x="30225" y="496188"/>
                </a:lnTo>
                <a:lnTo>
                  <a:pt x="25400" y="500888"/>
                </a:lnTo>
                <a:lnTo>
                  <a:pt x="22225" y="505713"/>
                </a:lnTo>
                <a:lnTo>
                  <a:pt x="19050" y="512063"/>
                </a:lnTo>
                <a:lnTo>
                  <a:pt x="22225" y="518413"/>
                </a:lnTo>
                <a:lnTo>
                  <a:pt x="25400" y="523239"/>
                </a:lnTo>
                <a:lnTo>
                  <a:pt x="30225" y="526414"/>
                </a:lnTo>
                <a:lnTo>
                  <a:pt x="34925" y="527938"/>
                </a:lnTo>
                <a:lnTo>
                  <a:pt x="528827" y="527938"/>
                </a:lnTo>
                <a:lnTo>
                  <a:pt x="535177" y="526414"/>
                </a:lnTo>
                <a:lnTo>
                  <a:pt x="541527" y="523239"/>
                </a:lnTo>
                <a:lnTo>
                  <a:pt x="544702" y="518413"/>
                </a:lnTo>
                <a:lnTo>
                  <a:pt x="544702" y="505713"/>
                </a:lnTo>
                <a:lnTo>
                  <a:pt x="541527" y="500888"/>
                </a:lnTo>
                <a:lnTo>
                  <a:pt x="535177" y="496188"/>
                </a:lnTo>
                <a:close/>
              </a:path>
              <a:path w="565785" h="585469">
                <a:moveTo>
                  <a:pt x="285876" y="0"/>
                </a:moveTo>
                <a:lnTo>
                  <a:pt x="277875" y="0"/>
                </a:lnTo>
                <a:lnTo>
                  <a:pt x="274700" y="3175"/>
                </a:lnTo>
                <a:lnTo>
                  <a:pt x="262000" y="9525"/>
                </a:lnTo>
                <a:lnTo>
                  <a:pt x="244601" y="20700"/>
                </a:lnTo>
                <a:lnTo>
                  <a:pt x="222376" y="33400"/>
                </a:lnTo>
                <a:lnTo>
                  <a:pt x="198500" y="49275"/>
                </a:lnTo>
                <a:lnTo>
                  <a:pt x="169925" y="66801"/>
                </a:lnTo>
                <a:lnTo>
                  <a:pt x="141350" y="82676"/>
                </a:lnTo>
                <a:lnTo>
                  <a:pt x="112775" y="100202"/>
                </a:lnTo>
                <a:lnTo>
                  <a:pt x="87375" y="116077"/>
                </a:lnTo>
                <a:lnTo>
                  <a:pt x="63500" y="130429"/>
                </a:lnTo>
                <a:lnTo>
                  <a:pt x="44450" y="143129"/>
                </a:lnTo>
                <a:lnTo>
                  <a:pt x="12700" y="167005"/>
                </a:lnTo>
                <a:lnTo>
                  <a:pt x="12700" y="178054"/>
                </a:lnTo>
                <a:lnTo>
                  <a:pt x="14350" y="182880"/>
                </a:lnTo>
                <a:lnTo>
                  <a:pt x="17525" y="187706"/>
                </a:lnTo>
                <a:lnTo>
                  <a:pt x="23875" y="189230"/>
                </a:lnTo>
                <a:lnTo>
                  <a:pt x="28575" y="190881"/>
                </a:lnTo>
                <a:lnTo>
                  <a:pt x="535177" y="190881"/>
                </a:lnTo>
                <a:lnTo>
                  <a:pt x="543179" y="189230"/>
                </a:lnTo>
                <a:lnTo>
                  <a:pt x="546354" y="187706"/>
                </a:lnTo>
                <a:lnTo>
                  <a:pt x="549529" y="182880"/>
                </a:lnTo>
                <a:lnTo>
                  <a:pt x="551052" y="178054"/>
                </a:lnTo>
                <a:lnTo>
                  <a:pt x="551052" y="168529"/>
                </a:lnTo>
                <a:lnTo>
                  <a:pt x="549529" y="163830"/>
                </a:lnTo>
                <a:lnTo>
                  <a:pt x="541527" y="155829"/>
                </a:lnTo>
                <a:lnTo>
                  <a:pt x="533654" y="151130"/>
                </a:lnTo>
                <a:lnTo>
                  <a:pt x="520954" y="143129"/>
                </a:lnTo>
                <a:lnTo>
                  <a:pt x="282701" y="143129"/>
                </a:lnTo>
                <a:lnTo>
                  <a:pt x="263651" y="136779"/>
                </a:lnTo>
                <a:lnTo>
                  <a:pt x="250951" y="124079"/>
                </a:lnTo>
                <a:lnTo>
                  <a:pt x="246125" y="104901"/>
                </a:lnTo>
                <a:lnTo>
                  <a:pt x="250951" y="85851"/>
                </a:lnTo>
                <a:lnTo>
                  <a:pt x="263651" y="73151"/>
                </a:lnTo>
                <a:lnTo>
                  <a:pt x="282701" y="68325"/>
                </a:lnTo>
                <a:lnTo>
                  <a:pt x="397962" y="68325"/>
                </a:lnTo>
                <a:lnTo>
                  <a:pt x="395477" y="66801"/>
                </a:lnTo>
                <a:lnTo>
                  <a:pt x="368426" y="49275"/>
                </a:lnTo>
                <a:lnTo>
                  <a:pt x="343026" y="33400"/>
                </a:lnTo>
                <a:lnTo>
                  <a:pt x="320801" y="20700"/>
                </a:lnTo>
                <a:lnTo>
                  <a:pt x="301751" y="9525"/>
                </a:lnTo>
                <a:lnTo>
                  <a:pt x="292226" y="3175"/>
                </a:lnTo>
                <a:lnTo>
                  <a:pt x="285876" y="0"/>
                </a:lnTo>
                <a:close/>
              </a:path>
              <a:path w="565785" h="585469">
                <a:moveTo>
                  <a:pt x="397962" y="68325"/>
                </a:moveTo>
                <a:lnTo>
                  <a:pt x="282701" y="68325"/>
                </a:lnTo>
                <a:lnTo>
                  <a:pt x="300227" y="73151"/>
                </a:lnTo>
                <a:lnTo>
                  <a:pt x="314451" y="85851"/>
                </a:lnTo>
                <a:lnTo>
                  <a:pt x="317626" y="104901"/>
                </a:lnTo>
                <a:lnTo>
                  <a:pt x="314451" y="124079"/>
                </a:lnTo>
                <a:lnTo>
                  <a:pt x="300227" y="136779"/>
                </a:lnTo>
                <a:lnTo>
                  <a:pt x="282701" y="143129"/>
                </a:lnTo>
                <a:lnTo>
                  <a:pt x="520954" y="143129"/>
                </a:lnTo>
                <a:lnTo>
                  <a:pt x="501904" y="131952"/>
                </a:lnTo>
                <a:lnTo>
                  <a:pt x="479679" y="117729"/>
                </a:lnTo>
                <a:lnTo>
                  <a:pt x="452627" y="101726"/>
                </a:lnTo>
                <a:lnTo>
                  <a:pt x="397962" y="68325"/>
                </a:lnTo>
                <a:close/>
              </a:path>
              <a:path w="565785" h="585469">
                <a:moveTo>
                  <a:pt x="160400" y="432562"/>
                </a:moveTo>
                <a:lnTo>
                  <a:pt x="71500" y="432562"/>
                </a:lnTo>
                <a:lnTo>
                  <a:pt x="65150" y="437261"/>
                </a:lnTo>
                <a:lnTo>
                  <a:pt x="61975" y="442087"/>
                </a:lnTo>
                <a:lnTo>
                  <a:pt x="60325" y="446913"/>
                </a:lnTo>
                <a:lnTo>
                  <a:pt x="60325" y="448437"/>
                </a:lnTo>
                <a:lnTo>
                  <a:pt x="79375" y="464312"/>
                </a:lnTo>
                <a:lnTo>
                  <a:pt x="155701" y="464312"/>
                </a:lnTo>
                <a:lnTo>
                  <a:pt x="160400" y="462788"/>
                </a:lnTo>
                <a:lnTo>
                  <a:pt x="166750" y="459613"/>
                </a:lnTo>
                <a:lnTo>
                  <a:pt x="169925" y="454787"/>
                </a:lnTo>
                <a:lnTo>
                  <a:pt x="171576" y="448437"/>
                </a:lnTo>
                <a:lnTo>
                  <a:pt x="171576" y="446913"/>
                </a:lnTo>
                <a:lnTo>
                  <a:pt x="169925" y="442087"/>
                </a:lnTo>
                <a:lnTo>
                  <a:pt x="166750" y="437261"/>
                </a:lnTo>
                <a:lnTo>
                  <a:pt x="160400" y="432562"/>
                </a:lnTo>
                <a:close/>
              </a:path>
              <a:path w="565785" h="585469">
                <a:moveTo>
                  <a:pt x="150875" y="254381"/>
                </a:moveTo>
                <a:lnTo>
                  <a:pt x="79375" y="254381"/>
                </a:lnTo>
                <a:lnTo>
                  <a:pt x="79375" y="432562"/>
                </a:lnTo>
                <a:lnTo>
                  <a:pt x="150875" y="432562"/>
                </a:lnTo>
                <a:lnTo>
                  <a:pt x="150875" y="254381"/>
                </a:lnTo>
                <a:close/>
              </a:path>
              <a:path w="565785" h="585469">
                <a:moveTo>
                  <a:pt x="163575" y="222631"/>
                </a:moveTo>
                <a:lnTo>
                  <a:pt x="73025" y="222631"/>
                </a:lnTo>
                <a:lnTo>
                  <a:pt x="66675" y="224282"/>
                </a:lnTo>
                <a:lnTo>
                  <a:pt x="63500" y="227457"/>
                </a:lnTo>
                <a:lnTo>
                  <a:pt x="61975" y="233807"/>
                </a:lnTo>
                <a:lnTo>
                  <a:pt x="60325" y="236982"/>
                </a:lnTo>
                <a:lnTo>
                  <a:pt x="60325" y="238506"/>
                </a:lnTo>
                <a:lnTo>
                  <a:pt x="61975" y="243332"/>
                </a:lnTo>
                <a:lnTo>
                  <a:pt x="65150" y="249682"/>
                </a:lnTo>
                <a:lnTo>
                  <a:pt x="71500" y="252857"/>
                </a:lnTo>
                <a:lnTo>
                  <a:pt x="76200" y="254381"/>
                </a:lnTo>
                <a:lnTo>
                  <a:pt x="155701" y="254381"/>
                </a:lnTo>
                <a:lnTo>
                  <a:pt x="160400" y="252857"/>
                </a:lnTo>
                <a:lnTo>
                  <a:pt x="166750" y="249682"/>
                </a:lnTo>
                <a:lnTo>
                  <a:pt x="169925" y="243332"/>
                </a:lnTo>
                <a:lnTo>
                  <a:pt x="171576" y="238506"/>
                </a:lnTo>
                <a:lnTo>
                  <a:pt x="171576" y="236982"/>
                </a:lnTo>
                <a:lnTo>
                  <a:pt x="169925" y="230632"/>
                </a:lnTo>
                <a:lnTo>
                  <a:pt x="166750" y="225806"/>
                </a:lnTo>
                <a:lnTo>
                  <a:pt x="163575" y="222631"/>
                </a:lnTo>
                <a:close/>
              </a:path>
              <a:path w="565785" h="585469">
                <a:moveTo>
                  <a:pt x="327151" y="432562"/>
                </a:moveTo>
                <a:lnTo>
                  <a:pt x="236600" y="432562"/>
                </a:lnTo>
                <a:lnTo>
                  <a:pt x="231901" y="437261"/>
                </a:lnTo>
                <a:lnTo>
                  <a:pt x="228726" y="442087"/>
                </a:lnTo>
                <a:lnTo>
                  <a:pt x="227075" y="446913"/>
                </a:lnTo>
                <a:lnTo>
                  <a:pt x="227075" y="448437"/>
                </a:lnTo>
                <a:lnTo>
                  <a:pt x="228726" y="454787"/>
                </a:lnTo>
                <a:lnTo>
                  <a:pt x="235076" y="461137"/>
                </a:lnTo>
                <a:lnTo>
                  <a:pt x="241426" y="462788"/>
                </a:lnTo>
                <a:lnTo>
                  <a:pt x="246125" y="464312"/>
                </a:lnTo>
                <a:lnTo>
                  <a:pt x="322452" y="464312"/>
                </a:lnTo>
                <a:lnTo>
                  <a:pt x="327151" y="462788"/>
                </a:lnTo>
                <a:lnTo>
                  <a:pt x="331977" y="459613"/>
                </a:lnTo>
                <a:lnTo>
                  <a:pt x="336676" y="454787"/>
                </a:lnTo>
                <a:lnTo>
                  <a:pt x="338327" y="448437"/>
                </a:lnTo>
                <a:lnTo>
                  <a:pt x="338327" y="446913"/>
                </a:lnTo>
                <a:lnTo>
                  <a:pt x="336676" y="442087"/>
                </a:lnTo>
                <a:lnTo>
                  <a:pt x="331977" y="437261"/>
                </a:lnTo>
                <a:lnTo>
                  <a:pt x="327151" y="432562"/>
                </a:lnTo>
                <a:close/>
              </a:path>
              <a:path w="565785" h="585469">
                <a:moveTo>
                  <a:pt x="316102" y="254381"/>
                </a:moveTo>
                <a:lnTo>
                  <a:pt x="246125" y="254381"/>
                </a:lnTo>
                <a:lnTo>
                  <a:pt x="246125" y="432562"/>
                </a:lnTo>
                <a:lnTo>
                  <a:pt x="316102" y="432562"/>
                </a:lnTo>
                <a:lnTo>
                  <a:pt x="316102" y="254381"/>
                </a:lnTo>
                <a:close/>
              </a:path>
              <a:path w="565785" h="585469">
                <a:moveTo>
                  <a:pt x="328802" y="222631"/>
                </a:moveTo>
                <a:lnTo>
                  <a:pt x="238251" y="222631"/>
                </a:lnTo>
                <a:lnTo>
                  <a:pt x="233425" y="224282"/>
                </a:lnTo>
                <a:lnTo>
                  <a:pt x="230250" y="227457"/>
                </a:lnTo>
                <a:lnTo>
                  <a:pt x="228726" y="233807"/>
                </a:lnTo>
                <a:lnTo>
                  <a:pt x="227075" y="236982"/>
                </a:lnTo>
                <a:lnTo>
                  <a:pt x="227075" y="238506"/>
                </a:lnTo>
                <a:lnTo>
                  <a:pt x="228726" y="243332"/>
                </a:lnTo>
                <a:lnTo>
                  <a:pt x="231901" y="249682"/>
                </a:lnTo>
                <a:lnTo>
                  <a:pt x="236600" y="252857"/>
                </a:lnTo>
                <a:lnTo>
                  <a:pt x="242950" y="254381"/>
                </a:lnTo>
                <a:lnTo>
                  <a:pt x="322452" y="254381"/>
                </a:lnTo>
                <a:lnTo>
                  <a:pt x="327151" y="252857"/>
                </a:lnTo>
                <a:lnTo>
                  <a:pt x="331977" y="249682"/>
                </a:lnTo>
                <a:lnTo>
                  <a:pt x="336676" y="243332"/>
                </a:lnTo>
                <a:lnTo>
                  <a:pt x="338327" y="238506"/>
                </a:lnTo>
                <a:lnTo>
                  <a:pt x="338327" y="236982"/>
                </a:lnTo>
                <a:lnTo>
                  <a:pt x="336676" y="230632"/>
                </a:lnTo>
                <a:lnTo>
                  <a:pt x="333501" y="225806"/>
                </a:lnTo>
                <a:lnTo>
                  <a:pt x="328802" y="222631"/>
                </a:lnTo>
                <a:close/>
              </a:path>
              <a:path w="565785" h="585469">
                <a:moveTo>
                  <a:pt x="495554" y="432562"/>
                </a:moveTo>
                <a:lnTo>
                  <a:pt x="403351" y="432562"/>
                </a:lnTo>
                <a:lnTo>
                  <a:pt x="393826" y="442087"/>
                </a:lnTo>
                <a:lnTo>
                  <a:pt x="393826" y="454787"/>
                </a:lnTo>
                <a:lnTo>
                  <a:pt x="398652" y="457962"/>
                </a:lnTo>
                <a:lnTo>
                  <a:pt x="401827" y="461137"/>
                </a:lnTo>
                <a:lnTo>
                  <a:pt x="406526" y="462788"/>
                </a:lnTo>
                <a:lnTo>
                  <a:pt x="411352" y="464312"/>
                </a:lnTo>
                <a:lnTo>
                  <a:pt x="487552" y="464312"/>
                </a:lnTo>
                <a:lnTo>
                  <a:pt x="495554" y="462788"/>
                </a:lnTo>
                <a:lnTo>
                  <a:pt x="498729" y="459613"/>
                </a:lnTo>
                <a:lnTo>
                  <a:pt x="501904" y="454787"/>
                </a:lnTo>
                <a:lnTo>
                  <a:pt x="503427" y="448437"/>
                </a:lnTo>
                <a:lnTo>
                  <a:pt x="503427" y="446913"/>
                </a:lnTo>
                <a:lnTo>
                  <a:pt x="501904" y="442087"/>
                </a:lnTo>
                <a:lnTo>
                  <a:pt x="498729" y="437261"/>
                </a:lnTo>
                <a:lnTo>
                  <a:pt x="495554" y="432562"/>
                </a:lnTo>
                <a:close/>
              </a:path>
              <a:path w="565785" h="585469">
                <a:moveTo>
                  <a:pt x="482854" y="254381"/>
                </a:moveTo>
                <a:lnTo>
                  <a:pt x="411352" y="254381"/>
                </a:lnTo>
                <a:lnTo>
                  <a:pt x="411352" y="432562"/>
                </a:lnTo>
                <a:lnTo>
                  <a:pt x="482854" y="432562"/>
                </a:lnTo>
                <a:lnTo>
                  <a:pt x="482854" y="254381"/>
                </a:lnTo>
                <a:close/>
              </a:path>
              <a:path w="565785" h="585469">
                <a:moveTo>
                  <a:pt x="495554" y="222631"/>
                </a:moveTo>
                <a:lnTo>
                  <a:pt x="406526" y="222631"/>
                </a:lnTo>
                <a:lnTo>
                  <a:pt x="401827" y="224282"/>
                </a:lnTo>
                <a:lnTo>
                  <a:pt x="395477" y="227457"/>
                </a:lnTo>
                <a:lnTo>
                  <a:pt x="393826" y="233807"/>
                </a:lnTo>
                <a:lnTo>
                  <a:pt x="393826" y="243332"/>
                </a:lnTo>
                <a:lnTo>
                  <a:pt x="398652" y="249682"/>
                </a:lnTo>
                <a:lnTo>
                  <a:pt x="403351" y="252857"/>
                </a:lnTo>
                <a:lnTo>
                  <a:pt x="408177" y="254381"/>
                </a:lnTo>
                <a:lnTo>
                  <a:pt x="487552" y="254381"/>
                </a:lnTo>
                <a:lnTo>
                  <a:pt x="495554" y="252857"/>
                </a:lnTo>
                <a:lnTo>
                  <a:pt x="498729" y="249682"/>
                </a:lnTo>
                <a:lnTo>
                  <a:pt x="501904" y="243332"/>
                </a:lnTo>
                <a:lnTo>
                  <a:pt x="503427" y="238506"/>
                </a:lnTo>
                <a:lnTo>
                  <a:pt x="503427" y="236982"/>
                </a:lnTo>
                <a:lnTo>
                  <a:pt x="501904" y="230632"/>
                </a:lnTo>
                <a:lnTo>
                  <a:pt x="500252" y="225806"/>
                </a:lnTo>
                <a:lnTo>
                  <a:pt x="495554" y="222631"/>
                </a:lnTo>
                <a:close/>
              </a:path>
            </a:pathLst>
          </a:custGeom>
          <a:solidFill>
            <a:srgbClr val="6D2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12052" y="1850135"/>
            <a:ext cx="391795" cy="597535"/>
          </a:xfrm>
          <a:custGeom>
            <a:avLst/>
            <a:gdLst/>
            <a:ahLst/>
            <a:cxnLst/>
            <a:rect l="l" t="t" r="r" b="b"/>
            <a:pathLst>
              <a:path w="391795" h="597535">
                <a:moveTo>
                  <a:pt x="228346" y="36575"/>
                </a:moveTo>
                <a:lnTo>
                  <a:pt x="215646" y="36575"/>
                </a:lnTo>
                <a:lnTo>
                  <a:pt x="156972" y="53975"/>
                </a:lnTo>
                <a:lnTo>
                  <a:pt x="152273" y="57150"/>
                </a:lnTo>
                <a:lnTo>
                  <a:pt x="149098" y="61975"/>
                </a:lnTo>
                <a:lnTo>
                  <a:pt x="145923" y="66675"/>
                </a:lnTo>
                <a:lnTo>
                  <a:pt x="145923" y="77850"/>
                </a:lnTo>
                <a:lnTo>
                  <a:pt x="166497" y="143001"/>
                </a:lnTo>
                <a:lnTo>
                  <a:pt x="123698" y="158876"/>
                </a:lnTo>
                <a:lnTo>
                  <a:pt x="87249" y="177926"/>
                </a:lnTo>
                <a:lnTo>
                  <a:pt x="57023" y="204977"/>
                </a:lnTo>
                <a:lnTo>
                  <a:pt x="31750" y="233552"/>
                </a:lnTo>
                <a:lnTo>
                  <a:pt x="4699" y="301878"/>
                </a:lnTo>
                <a:lnTo>
                  <a:pt x="0" y="338454"/>
                </a:lnTo>
                <a:lnTo>
                  <a:pt x="1524" y="378205"/>
                </a:lnTo>
                <a:lnTo>
                  <a:pt x="26924" y="443229"/>
                </a:lnTo>
                <a:lnTo>
                  <a:pt x="79248" y="502030"/>
                </a:lnTo>
                <a:lnTo>
                  <a:pt x="122047" y="529081"/>
                </a:lnTo>
                <a:lnTo>
                  <a:pt x="95123" y="538606"/>
                </a:lnTo>
                <a:lnTo>
                  <a:pt x="74549" y="551306"/>
                </a:lnTo>
                <a:lnTo>
                  <a:pt x="60198" y="565658"/>
                </a:lnTo>
                <a:lnTo>
                  <a:pt x="55499" y="578358"/>
                </a:lnTo>
                <a:lnTo>
                  <a:pt x="57023" y="583056"/>
                </a:lnTo>
                <a:lnTo>
                  <a:pt x="58674" y="587883"/>
                </a:lnTo>
                <a:lnTo>
                  <a:pt x="61849" y="594233"/>
                </a:lnTo>
                <a:lnTo>
                  <a:pt x="68199" y="595756"/>
                </a:lnTo>
                <a:lnTo>
                  <a:pt x="72898" y="597408"/>
                </a:lnTo>
                <a:lnTo>
                  <a:pt x="325120" y="597408"/>
                </a:lnTo>
                <a:lnTo>
                  <a:pt x="329819" y="595756"/>
                </a:lnTo>
                <a:lnTo>
                  <a:pt x="336169" y="594233"/>
                </a:lnTo>
                <a:lnTo>
                  <a:pt x="339344" y="589406"/>
                </a:lnTo>
                <a:lnTo>
                  <a:pt x="342519" y="584708"/>
                </a:lnTo>
                <a:lnTo>
                  <a:pt x="342519" y="578358"/>
                </a:lnTo>
                <a:lnTo>
                  <a:pt x="339344" y="567181"/>
                </a:lnTo>
                <a:lnTo>
                  <a:pt x="329819" y="557656"/>
                </a:lnTo>
                <a:lnTo>
                  <a:pt x="187071" y="557656"/>
                </a:lnTo>
                <a:lnTo>
                  <a:pt x="174371" y="551306"/>
                </a:lnTo>
                <a:lnTo>
                  <a:pt x="168021" y="538606"/>
                </a:lnTo>
                <a:lnTo>
                  <a:pt x="168021" y="524383"/>
                </a:lnTo>
                <a:lnTo>
                  <a:pt x="174371" y="514730"/>
                </a:lnTo>
                <a:lnTo>
                  <a:pt x="187071" y="506856"/>
                </a:lnTo>
                <a:lnTo>
                  <a:pt x="295523" y="506856"/>
                </a:lnTo>
                <a:lnTo>
                  <a:pt x="320294" y="489330"/>
                </a:lnTo>
                <a:lnTo>
                  <a:pt x="344043" y="468756"/>
                </a:lnTo>
                <a:lnTo>
                  <a:pt x="347827" y="463930"/>
                </a:lnTo>
                <a:lnTo>
                  <a:pt x="179197" y="463930"/>
                </a:lnTo>
                <a:lnTo>
                  <a:pt x="152273" y="460755"/>
                </a:lnTo>
                <a:lnTo>
                  <a:pt x="104648" y="424179"/>
                </a:lnTo>
                <a:lnTo>
                  <a:pt x="76073" y="365378"/>
                </a:lnTo>
                <a:lnTo>
                  <a:pt x="72898" y="332104"/>
                </a:lnTo>
                <a:lnTo>
                  <a:pt x="76073" y="300354"/>
                </a:lnTo>
                <a:lnTo>
                  <a:pt x="109474" y="249427"/>
                </a:lnTo>
                <a:lnTo>
                  <a:pt x="161798" y="217677"/>
                </a:lnTo>
                <a:lnTo>
                  <a:pt x="187071" y="209676"/>
                </a:lnTo>
                <a:lnTo>
                  <a:pt x="242672" y="209676"/>
                </a:lnTo>
                <a:lnTo>
                  <a:pt x="212471" y="109600"/>
                </a:lnTo>
                <a:lnTo>
                  <a:pt x="212471" y="104901"/>
                </a:lnTo>
                <a:lnTo>
                  <a:pt x="214122" y="101726"/>
                </a:lnTo>
                <a:lnTo>
                  <a:pt x="215646" y="100075"/>
                </a:lnTo>
                <a:lnTo>
                  <a:pt x="218821" y="98551"/>
                </a:lnTo>
                <a:lnTo>
                  <a:pt x="254758" y="98551"/>
                </a:lnTo>
                <a:lnTo>
                  <a:pt x="239395" y="49275"/>
                </a:lnTo>
                <a:lnTo>
                  <a:pt x="236220" y="42925"/>
                </a:lnTo>
                <a:lnTo>
                  <a:pt x="233045" y="39750"/>
                </a:lnTo>
                <a:lnTo>
                  <a:pt x="228346" y="36575"/>
                </a:lnTo>
                <a:close/>
              </a:path>
              <a:path w="391795" h="597535">
                <a:moveTo>
                  <a:pt x="295523" y="506856"/>
                </a:moveTo>
                <a:lnTo>
                  <a:pt x="201422" y="506856"/>
                </a:lnTo>
                <a:lnTo>
                  <a:pt x="214122" y="514730"/>
                </a:lnTo>
                <a:lnTo>
                  <a:pt x="220472" y="524383"/>
                </a:lnTo>
                <a:lnTo>
                  <a:pt x="220472" y="538606"/>
                </a:lnTo>
                <a:lnTo>
                  <a:pt x="214122" y="551306"/>
                </a:lnTo>
                <a:lnTo>
                  <a:pt x="201422" y="557656"/>
                </a:lnTo>
                <a:lnTo>
                  <a:pt x="329819" y="557656"/>
                </a:lnTo>
                <a:lnTo>
                  <a:pt x="326644" y="554481"/>
                </a:lnTo>
                <a:lnTo>
                  <a:pt x="310769" y="541781"/>
                </a:lnTo>
                <a:lnTo>
                  <a:pt x="290195" y="532256"/>
                </a:lnTo>
                <a:lnTo>
                  <a:pt x="264795" y="524383"/>
                </a:lnTo>
                <a:lnTo>
                  <a:pt x="293370" y="508380"/>
                </a:lnTo>
                <a:lnTo>
                  <a:pt x="295523" y="506856"/>
                </a:lnTo>
                <a:close/>
              </a:path>
              <a:path w="391795" h="597535">
                <a:moveTo>
                  <a:pt x="361569" y="446404"/>
                </a:moveTo>
                <a:lnTo>
                  <a:pt x="236220" y="446404"/>
                </a:lnTo>
                <a:lnTo>
                  <a:pt x="223520" y="456056"/>
                </a:lnTo>
                <a:lnTo>
                  <a:pt x="202946" y="462406"/>
                </a:lnTo>
                <a:lnTo>
                  <a:pt x="179197" y="463930"/>
                </a:lnTo>
                <a:lnTo>
                  <a:pt x="347827" y="463930"/>
                </a:lnTo>
                <a:lnTo>
                  <a:pt x="361569" y="446404"/>
                </a:lnTo>
                <a:close/>
              </a:path>
              <a:path w="391795" h="597535">
                <a:moveTo>
                  <a:pt x="385318" y="414654"/>
                </a:moveTo>
                <a:lnTo>
                  <a:pt x="214122" y="414654"/>
                </a:lnTo>
                <a:lnTo>
                  <a:pt x="210947" y="417829"/>
                </a:lnTo>
                <a:lnTo>
                  <a:pt x="209296" y="421004"/>
                </a:lnTo>
                <a:lnTo>
                  <a:pt x="207772" y="425830"/>
                </a:lnTo>
                <a:lnTo>
                  <a:pt x="207772" y="438530"/>
                </a:lnTo>
                <a:lnTo>
                  <a:pt x="209296" y="441705"/>
                </a:lnTo>
                <a:lnTo>
                  <a:pt x="210947" y="444880"/>
                </a:lnTo>
                <a:lnTo>
                  <a:pt x="214122" y="446404"/>
                </a:lnTo>
                <a:lnTo>
                  <a:pt x="385318" y="446404"/>
                </a:lnTo>
                <a:lnTo>
                  <a:pt x="388493" y="444880"/>
                </a:lnTo>
                <a:lnTo>
                  <a:pt x="390144" y="441705"/>
                </a:lnTo>
                <a:lnTo>
                  <a:pt x="391668" y="438530"/>
                </a:lnTo>
                <a:lnTo>
                  <a:pt x="391668" y="425830"/>
                </a:lnTo>
                <a:lnTo>
                  <a:pt x="390144" y="421004"/>
                </a:lnTo>
                <a:lnTo>
                  <a:pt x="388493" y="417829"/>
                </a:lnTo>
                <a:lnTo>
                  <a:pt x="385318" y="414654"/>
                </a:lnTo>
                <a:close/>
              </a:path>
              <a:path w="391795" h="597535">
                <a:moveTo>
                  <a:pt x="312420" y="314578"/>
                </a:moveTo>
                <a:lnTo>
                  <a:pt x="307594" y="314578"/>
                </a:lnTo>
                <a:lnTo>
                  <a:pt x="302895" y="316229"/>
                </a:lnTo>
                <a:lnTo>
                  <a:pt x="244221" y="333628"/>
                </a:lnTo>
                <a:lnTo>
                  <a:pt x="239395" y="335279"/>
                </a:lnTo>
                <a:lnTo>
                  <a:pt x="233045" y="338454"/>
                </a:lnTo>
                <a:lnTo>
                  <a:pt x="231521" y="343153"/>
                </a:lnTo>
                <a:lnTo>
                  <a:pt x="229870" y="347979"/>
                </a:lnTo>
                <a:lnTo>
                  <a:pt x="229870" y="351154"/>
                </a:lnTo>
                <a:lnTo>
                  <a:pt x="231521" y="357504"/>
                </a:lnTo>
                <a:lnTo>
                  <a:pt x="234696" y="359028"/>
                </a:lnTo>
                <a:lnTo>
                  <a:pt x="241046" y="360679"/>
                </a:lnTo>
                <a:lnTo>
                  <a:pt x="250571" y="360679"/>
                </a:lnTo>
                <a:lnTo>
                  <a:pt x="309245" y="339978"/>
                </a:lnTo>
                <a:lnTo>
                  <a:pt x="315595" y="338454"/>
                </a:lnTo>
                <a:lnTo>
                  <a:pt x="321945" y="333628"/>
                </a:lnTo>
                <a:lnTo>
                  <a:pt x="323469" y="328929"/>
                </a:lnTo>
                <a:lnTo>
                  <a:pt x="323469" y="322579"/>
                </a:lnTo>
                <a:lnTo>
                  <a:pt x="321945" y="319404"/>
                </a:lnTo>
                <a:lnTo>
                  <a:pt x="318770" y="316229"/>
                </a:lnTo>
                <a:lnTo>
                  <a:pt x="312420" y="314578"/>
                </a:lnTo>
                <a:close/>
              </a:path>
              <a:path w="391795" h="597535">
                <a:moveTo>
                  <a:pt x="242672" y="209676"/>
                </a:moveTo>
                <a:lnTo>
                  <a:pt x="187071" y="209676"/>
                </a:lnTo>
                <a:lnTo>
                  <a:pt x="215646" y="301878"/>
                </a:lnTo>
                <a:lnTo>
                  <a:pt x="217297" y="306704"/>
                </a:lnTo>
                <a:lnTo>
                  <a:pt x="223520" y="311403"/>
                </a:lnTo>
                <a:lnTo>
                  <a:pt x="228346" y="314578"/>
                </a:lnTo>
                <a:lnTo>
                  <a:pt x="239395" y="314578"/>
                </a:lnTo>
                <a:lnTo>
                  <a:pt x="296545" y="297052"/>
                </a:lnTo>
                <a:lnTo>
                  <a:pt x="302895" y="292353"/>
                </a:lnTo>
                <a:lnTo>
                  <a:pt x="306070" y="289178"/>
                </a:lnTo>
                <a:lnTo>
                  <a:pt x="309245" y="284352"/>
                </a:lnTo>
                <a:lnTo>
                  <a:pt x="309245" y="273303"/>
                </a:lnTo>
                <a:lnTo>
                  <a:pt x="298355" y="238378"/>
                </a:lnTo>
                <a:lnTo>
                  <a:pt x="256921" y="238378"/>
                </a:lnTo>
                <a:lnTo>
                  <a:pt x="252095" y="236727"/>
                </a:lnTo>
                <a:lnTo>
                  <a:pt x="250571" y="235203"/>
                </a:lnTo>
                <a:lnTo>
                  <a:pt x="248920" y="230377"/>
                </a:lnTo>
                <a:lnTo>
                  <a:pt x="242672" y="209676"/>
                </a:lnTo>
                <a:close/>
              </a:path>
              <a:path w="391795" h="597535">
                <a:moveTo>
                  <a:pt x="254758" y="98551"/>
                </a:moveTo>
                <a:lnTo>
                  <a:pt x="226695" y="98551"/>
                </a:lnTo>
                <a:lnTo>
                  <a:pt x="228346" y="100075"/>
                </a:lnTo>
                <a:lnTo>
                  <a:pt x="229870" y="103250"/>
                </a:lnTo>
                <a:lnTo>
                  <a:pt x="266446" y="227202"/>
                </a:lnTo>
                <a:lnTo>
                  <a:pt x="266446" y="233552"/>
                </a:lnTo>
                <a:lnTo>
                  <a:pt x="263271" y="236727"/>
                </a:lnTo>
                <a:lnTo>
                  <a:pt x="260096" y="238378"/>
                </a:lnTo>
                <a:lnTo>
                  <a:pt x="298355" y="238378"/>
                </a:lnTo>
                <a:lnTo>
                  <a:pt x="254758" y="98551"/>
                </a:lnTo>
                <a:close/>
              </a:path>
              <a:path w="391795" h="597535">
                <a:moveTo>
                  <a:pt x="195072" y="0"/>
                </a:moveTo>
                <a:lnTo>
                  <a:pt x="188722" y="0"/>
                </a:lnTo>
                <a:lnTo>
                  <a:pt x="156972" y="9525"/>
                </a:lnTo>
                <a:lnTo>
                  <a:pt x="153797" y="11175"/>
                </a:lnTo>
                <a:lnTo>
                  <a:pt x="150622" y="15875"/>
                </a:lnTo>
                <a:lnTo>
                  <a:pt x="149098" y="19050"/>
                </a:lnTo>
                <a:lnTo>
                  <a:pt x="150622" y="23875"/>
                </a:lnTo>
                <a:lnTo>
                  <a:pt x="152273" y="31750"/>
                </a:lnTo>
                <a:lnTo>
                  <a:pt x="153797" y="34925"/>
                </a:lnTo>
                <a:lnTo>
                  <a:pt x="156972" y="36575"/>
                </a:lnTo>
                <a:lnTo>
                  <a:pt x="161798" y="38100"/>
                </a:lnTo>
                <a:lnTo>
                  <a:pt x="166497" y="38100"/>
                </a:lnTo>
                <a:lnTo>
                  <a:pt x="198247" y="27050"/>
                </a:lnTo>
                <a:lnTo>
                  <a:pt x="201422" y="25400"/>
                </a:lnTo>
                <a:lnTo>
                  <a:pt x="207772" y="19050"/>
                </a:lnTo>
                <a:lnTo>
                  <a:pt x="204597" y="14350"/>
                </a:lnTo>
                <a:lnTo>
                  <a:pt x="202946" y="6350"/>
                </a:lnTo>
                <a:lnTo>
                  <a:pt x="201422" y="3175"/>
                </a:lnTo>
                <a:lnTo>
                  <a:pt x="198247" y="1650"/>
                </a:lnTo>
                <a:lnTo>
                  <a:pt x="195072" y="0"/>
                </a:lnTo>
                <a:close/>
              </a:path>
            </a:pathLst>
          </a:custGeom>
          <a:solidFill>
            <a:srgbClr val="003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37959" y="2567939"/>
            <a:ext cx="2188210" cy="0"/>
          </a:xfrm>
          <a:custGeom>
            <a:avLst/>
            <a:gdLst/>
            <a:ahLst/>
            <a:cxnLst/>
            <a:rect l="l" t="t" r="r" b="b"/>
            <a:pathLst>
              <a:path w="2188209">
                <a:moveTo>
                  <a:pt x="0" y="0"/>
                </a:moveTo>
                <a:lnTo>
                  <a:pt x="2188083" y="0"/>
                </a:lnTo>
              </a:path>
            </a:pathLst>
          </a:custGeom>
          <a:ln w="9144">
            <a:solidFill>
              <a:srgbClr val="4D4D4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92451" y="2567939"/>
            <a:ext cx="2188210" cy="0"/>
          </a:xfrm>
          <a:custGeom>
            <a:avLst/>
            <a:gdLst/>
            <a:ahLst/>
            <a:cxnLst/>
            <a:rect l="l" t="t" r="r" b="b"/>
            <a:pathLst>
              <a:path w="2188210">
                <a:moveTo>
                  <a:pt x="0" y="0"/>
                </a:moveTo>
                <a:lnTo>
                  <a:pt x="2188083" y="0"/>
                </a:lnTo>
              </a:path>
            </a:pathLst>
          </a:custGeom>
          <a:ln w="9144">
            <a:solidFill>
              <a:srgbClr val="3B3B3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4611" y="1629155"/>
            <a:ext cx="8446770" cy="0"/>
          </a:xfrm>
          <a:custGeom>
            <a:avLst/>
            <a:gdLst/>
            <a:ahLst/>
            <a:cxnLst/>
            <a:rect l="l" t="t" r="r" b="b"/>
            <a:pathLst>
              <a:path w="8446770">
                <a:moveTo>
                  <a:pt x="0" y="0"/>
                </a:moveTo>
                <a:lnTo>
                  <a:pt x="8446643" y="0"/>
                </a:lnTo>
              </a:path>
            </a:pathLst>
          </a:custGeom>
          <a:ln w="9144">
            <a:solidFill>
              <a:srgbClr val="3B3B3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6804" y="777240"/>
            <a:ext cx="8446770" cy="0"/>
          </a:xfrm>
          <a:custGeom>
            <a:avLst/>
            <a:gdLst/>
            <a:ahLst/>
            <a:cxnLst/>
            <a:rect l="l" t="t" r="r" b="b"/>
            <a:pathLst>
              <a:path w="8446770">
                <a:moveTo>
                  <a:pt x="0" y="0"/>
                </a:moveTo>
                <a:lnTo>
                  <a:pt x="8446643" y="0"/>
                </a:lnTo>
              </a:path>
            </a:pathLst>
          </a:custGeom>
          <a:ln w="9144">
            <a:solidFill>
              <a:srgbClr val="3B3B3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50308" y="1863851"/>
            <a:ext cx="1602105" cy="1603375"/>
          </a:xfrm>
          <a:custGeom>
            <a:avLst/>
            <a:gdLst/>
            <a:ahLst/>
            <a:cxnLst/>
            <a:rect l="l" t="t" r="r" b="b"/>
            <a:pathLst>
              <a:path w="1602104" h="1603375">
                <a:moveTo>
                  <a:pt x="234187" y="235203"/>
                </a:moveTo>
                <a:lnTo>
                  <a:pt x="191458" y="281550"/>
                </a:lnTo>
                <a:lnTo>
                  <a:pt x="152725" y="330802"/>
                </a:lnTo>
                <a:lnTo>
                  <a:pt x="118092" y="382707"/>
                </a:lnTo>
                <a:lnTo>
                  <a:pt x="87690" y="436965"/>
                </a:lnTo>
                <a:lnTo>
                  <a:pt x="61610" y="493347"/>
                </a:lnTo>
                <a:lnTo>
                  <a:pt x="39969" y="551577"/>
                </a:lnTo>
                <a:lnTo>
                  <a:pt x="22877" y="611390"/>
                </a:lnTo>
                <a:lnTo>
                  <a:pt x="10444" y="672522"/>
                </a:lnTo>
                <a:lnTo>
                  <a:pt x="2781" y="734709"/>
                </a:lnTo>
                <a:lnTo>
                  <a:pt x="0" y="797687"/>
                </a:lnTo>
                <a:lnTo>
                  <a:pt x="2334" y="863445"/>
                </a:lnTo>
                <a:lnTo>
                  <a:pt x="9849" y="927765"/>
                </a:lnTo>
                <a:lnTo>
                  <a:pt x="22339" y="990440"/>
                </a:lnTo>
                <a:lnTo>
                  <a:pt x="39598" y="1051263"/>
                </a:lnTo>
                <a:lnTo>
                  <a:pt x="61422" y="1110025"/>
                </a:lnTo>
                <a:lnTo>
                  <a:pt x="87605" y="1166520"/>
                </a:lnTo>
                <a:lnTo>
                  <a:pt x="117941" y="1220540"/>
                </a:lnTo>
                <a:lnTo>
                  <a:pt x="152227" y="1271878"/>
                </a:lnTo>
                <a:lnTo>
                  <a:pt x="190255" y="1320327"/>
                </a:lnTo>
                <a:lnTo>
                  <a:pt x="231822" y="1365678"/>
                </a:lnTo>
                <a:lnTo>
                  <a:pt x="276722" y="1407725"/>
                </a:lnTo>
                <a:lnTo>
                  <a:pt x="324749" y="1446261"/>
                </a:lnTo>
                <a:lnTo>
                  <a:pt x="375698" y="1481078"/>
                </a:lnTo>
                <a:lnTo>
                  <a:pt x="429364" y="1511969"/>
                </a:lnTo>
                <a:lnTo>
                  <a:pt x="485542" y="1538726"/>
                </a:lnTo>
                <a:lnTo>
                  <a:pt x="544027" y="1561141"/>
                </a:lnTo>
                <a:lnTo>
                  <a:pt x="604613" y="1579009"/>
                </a:lnTo>
                <a:lnTo>
                  <a:pt x="667094" y="1592121"/>
                </a:lnTo>
                <a:lnTo>
                  <a:pt x="731267" y="1600269"/>
                </a:lnTo>
                <a:lnTo>
                  <a:pt x="796925" y="1603248"/>
                </a:lnTo>
                <a:lnTo>
                  <a:pt x="862626" y="1600911"/>
                </a:lnTo>
                <a:lnTo>
                  <a:pt x="926889" y="1593390"/>
                </a:lnTo>
                <a:lnTo>
                  <a:pt x="989508" y="1580891"/>
                </a:lnTo>
                <a:lnTo>
                  <a:pt x="1050275" y="1563618"/>
                </a:lnTo>
                <a:lnTo>
                  <a:pt x="1108983" y="1541778"/>
                </a:lnTo>
                <a:lnTo>
                  <a:pt x="1165425" y="1515574"/>
                </a:lnTo>
                <a:lnTo>
                  <a:pt x="1219394" y="1485212"/>
                </a:lnTo>
                <a:lnTo>
                  <a:pt x="1248882" y="1465484"/>
                </a:lnTo>
                <a:lnTo>
                  <a:pt x="801433" y="1465484"/>
                </a:lnTo>
                <a:lnTo>
                  <a:pt x="750560" y="1463588"/>
                </a:lnTo>
                <a:lnTo>
                  <a:pt x="699925" y="1457803"/>
                </a:lnTo>
                <a:lnTo>
                  <a:pt x="649769" y="1448130"/>
                </a:lnTo>
                <a:lnTo>
                  <a:pt x="600333" y="1434568"/>
                </a:lnTo>
                <a:lnTo>
                  <a:pt x="551858" y="1417117"/>
                </a:lnTo>
                <a:lnTo>
                  <a:pt x="504587" y="1395777"/>
                </a:lnTo>
                <a:lnTo>
                  <a:pt x="458760" y="1370548"/>
                </a:lnTo>
                <a:lnTo>
                  <a:pt x="414618" y="1341430"/>
                </a:lnTo>
                <a:lnTo>
                  <a:pt x="372404" y="1308421"/>
                </a:lnTo>
                <a:lnTo>
                  <a:pt x="332358" y="1271524"/>
                </a:lnTo>
                <a:lnTo>
                  <a:pt x="295419" y="1231492"/>
                </a:lnTo>
                <a:lnTo>
                  <a:pt x="262362" y="1189283"/>
                </a:lnTo>
                <a:lnTo>
                  <a:pt x="233187" y="1145138"/>
                </a:lnTo>
                <a:lnTo>
                  <a:pt x="207896" y="1099298"/>
                </a:lnTo>
                <a:lnTo>
                  <a:pt x="186489" y="1052006"/>
                </a:lnTo>
                <a:lnTo>
                  <a:pt x="168966" y="1003503"/>
                </a:lnTo>
                <a:lnTo>
                  <a:pt x="155326" y="954030"/>
                </a:lnTo>
                <a:lnTo>
                  <a:pt x="145571" y="903829"/>
                </a:lnTo>
                <a:lnTo>
                  <a:pt x="139701" y="853142"/>
                </a:lnTo>
                <a:lnTo>
                  <a:pt x="137715" y="802211"/>
                </a:lnTo>
                <a:lnTo>
                  <a:pt x="139615" y="751277"/>
                </a:lnTo>
                <a:lnTo>
                  <a:pt x="145400" y="700581"/>
                </a:lnTo>
                <a:lnTo>
                  <a:pt x="155071" y="650366"/>
                </a:lnTo>
                <a:lnTo>
                  <a:pt x="168629" y="600873"/>
                </a:lnTo>
                <a:lnTo>
                  <a:pt x="186072" y="552344"/>
                </a:lnTo>
                <a:lnTo>
                  <a:pt x="207403" y="505021"/>
                </a:lnTo>
                <a:lnTo>
                  <a:pt x="232620" y="459144"/>
                </a:lnTo>
                <a:lnTo>
                  <a:pt x="261725" y="414956"/>
                </a:lnTo>
                <a:lnTo>
                  <a:pt x="294717" y="372698"/>
                </a:lnTo>
                <a:lnTo>
                  <a:pt x="331596" y="332613"/>
                </a:lnTo>
                <a:lnTo>
                  <a:pt x="234187" y="235203"/>
                </a:lnTo>
                <a:close/>
              </a:path>
              <a:path w="1602104" h="1603375">
                <a:moveTo>
                  <a:pt x="804799" y="0"/>
                </a:moveTo>
                <a:lnTo>
                  <a:pt x="804037" y="137795"/>
                </a:lnTo>
                <a:lnTo>
                  <a:pt x="830170" y="138424"/>
                </a:lnTo>
                <a:lnTo>
                  <a:pt x="856163" y="140077"/>
                </a:lnTo>
                <a:lnTo>
                  <a:pt x="907624" y="146405"/>
                </a:lnTo>
                <a:lnTo>
                  <a:pt x="958202" y="156688"/>
                </a:lnTo>
                <a:lnTo>
                  <a:pt x="1007682" y="170835"/>
                </a:lnTo>
                <a:lnTo>
                  <a:pt x="1055846" y="188753"/>
                </a:lnTo>
                <a:lnTo>
                  <a:pt x="1102478" y="210352"/>
                </a:lnTo>
                <a:lnTo>
                  <a:pt x="1147363" y="235540"/>
                </a:lnTo>
                <a:lnTo>
                  <a:pt x="1190283" y="264226"/>
                </a:lnTo>
                <a:lnTo>
                  <a:pt x="1231022" y="296317"/>
                </a:lnTo>
                <a:lnTo>
                  <a:pt x="1269364" y="331724"/>
                </a:lnTo>
                <a:lnTo>
                  <a:pt x="1306304" y="371755"/>
                </a:lnTo>
                <a:lnTo>
                  <a:pt x="1339361" y="413964"/>
                </a:lnTo>
                <a:lnTo>
                  <a:pt x="1368536" y="458109"/>
                </a:lnTo>
                <a:lnTo>
                  <a:pt x="1393827" y="503949"/>
                </a:lnTo>
                <a:lnTo>
                  <a:pt x="1415234" y="551241"/>
                </a:lnTo>
                <a:lnTo>
                  <a:pt x="1432757" y="599744"/>
                </a:lnTo>
                <a:lnTo>
                  <a:pt x="1446397" y="649217"/>
                </a:lnTo>
                <a:lnTo>
                  <a:pt x="1456152" y="699418"/>
                </a:lnTo>
                <a:lnTo>
                  <a:pt x="1462022" y="750105"/>
                </a:lnTo>
                <a:lnTo>
                  <a:pt x="1463877" y="797687"/>
                </a:lnTo>
                <a:lnTo>
                  <a:pt x="1463964" y="802211"/>
                </a:lnTo>
                <a:lnTo>
                  <a:pt x="1462108" y="851970"/>
                </a:lnTo>
                <a:lnTo>
                  <a:pt x="1456323" y="902666"/>
                </a:lnTo>
                <a:lnTo>
                  <a:pt x="1446652" y="952881"/>
                </a:lnTo>
                <a:lnTo>
                  <a:pt x="1433094" y="1002374"/>
                </a:lnTo>
                <a:lnTo>
                  <a:pt x="1415651" y="1050903"/>
                </a:lnTo>
                <a:lnTo>
                  <a:pt x="1394320" y="1098226"/>
                </a:lnTo>
                <a:lnTo>
                  <a:pt x="1369103" y="1144103"/>
                </a:lnTo>
                <a:lnTo>
                  <a:pt x="1339998" y="1188291"/>
                </a:lnTo>
                <a:lnTo>
                  <a:pt x="1307006" y="1230549"/>
                </a:lnTo>
                <a:lnTo>
                  <a:pt x="1270127" y="1270635"/>
                </a:lnTo>
                <a:lnTo>
                  <a:pt x="1230153" y="1307611"/>
                </a:lnTo>
                <a:lnTo>
                  <a:pt x="1188004" y="1340700"/>
                </a:lnTo>
                <a:lnTo>
                  <a:pt x="1143920" y="1369903"/>
                </a:lnTo>
                <a:lnTo>
                  <a:pt x="1098142" y="1395219"/>
                </a:lnTo>
                <a:lnTo>
                  <a:pt x="1050913" y="1416649"/>
                </a:lnTo>
                <a:lnTo>
                  <a:pt x="1002472" y="1434191"/>
                </a:lnTo>
                <a:lnTo>
                  <a:pt x="953063" y="1447846"/>
                </a:lnTo>
                <a:lnTo>
                  <a:pt x="902926" y="1457613"/>
                </a:lnTo>
                <a:lnTo>
                  <a:pt x="852302" y="1463493"/>
                </a:lnTo>
                <a:lnTo>
                  <a:pt x="801433" y="1465484"/>
                </a:lnTo>
                <a:lnTo>
                  <a:pt x="1248882" y="1465484"/>
                </a:lnTo>
                <a:lnTo>
                  <a:pt x="1319085" y="1412837"/>
                </a:lnTo>
                <a:lnTo>
                  <a:pt x="1364392" y="1371234"/>
                </a:lnTo>
                <a:lnTo>
                  <a:pt x="1406398" y="1326295"/>
                </a:lnTo>
                <a:lnTo>
                  <a:pt x="1444896" y="1278224"/>
                </a:lnTo>
                <a:lnTo>
                  <a:pt x="1479678" y="1227227"/>
                </a:lnTo>
                <a:lnTo>
                  <a:pt x="1510537" y="1173509"/>
                </a:lnTo>
                <a:lnTo>
                  <a:pt x="1537267" y="1117276"/>
                </a:lnTo>
                <a:lnTo>
                  <a:pt x="1559660" y="1058732"/>
                </a:lnTo>
                <a:lnTo>
                  <a:pt x="1577509" y="998084"/>
                </a:lnTo>
                <a:lnTo>
                  <a:pt x="1590608" y="935535"/>
                </a:lnTo>
                <a:lnTo>
                  <a:pt x="1598748" y="871293"/>
                </a:lnTo>
                <a:lnTo>
                  <a:pt x="1601724" y="805561"/>
                </a:lnTo>
                <a:lnTo>
                  <a:pt x="1599389" y="739802"/>
                </a:lnTo>
                <a:lnTo>
                  <a:pt x="1591874" y="675482"/>
                </a:lnTo>
                <a:lnTo>
                  <a:pt x="1579384" y="612807"/>
                </a:lnTo>
                <a:lnTo>
                  <a:pt x="1562125" y="551984"/>
                </a:lnTo>
                <a:lnTo>
                  <a:pt x="1540301" y="493222"/>
                </a:lnTo>
                <a:lnTo>
                  <a:pt x="1514118" y="436727"/>
                </a:lnTo>
                <a:lnTo>
                  <a:pt x="1483774" y="382695"/>
                </a:lnTo>
                <a:lnTo>
                  <a:pt x="1449496" y="331369"/>
                </a:lnTo>
                <a:lnTo>
                  <a:pt x="1411468" y="282920"/>
                </a:lnTo>
                <a:lnTo>
                  <a:pt x="1369901" y="237569"/>
                </a:lnTo>
                <a:lnTo>
                  <a:pt x="1325001" y="195522"/>
                </a:lnTo>
                <a:lnTo>
                  <a:pt x="1276974" y="156986"/>
                </a:lnTo>
                <a:lnTo>
                  <a:pt x="1226025" y="122169"/>
                </a:lnTo>
                <a:lnTo>
                  <a:pt x="1172359" y="91278"/>
                </a:lnTo>
                <a:lnTo>
                  <a:pt x="1116181" y="64521"/>
                </a:lnTo>
                <a:lnTo>
                  <a:pt x="1057696" y="42106"/>
                </a:lnTo>
                <a:lnTo>
                  <a:pt x="997110" y="24238"/>
                </a:lnTo>
                <a:lnTo>
                  <a:pt x="934629" y="11126"/>
                </a:lnTo>
                <a:lnTo>
                  <a:pt x="870456" y="2978"/>
                </a:lnTo>
                <a:lnTo>
                  <a:pt x="804799" y="0"/>
                </a:lnTo>
                <a:close/>
              </a:path>
            </a:pathLst>
          </a:custGeom>
          <a:solidFill>
            <a:srgbClr val="003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68979" y="3927347"/>
            <a:ext cx="0" cy="1397635"/>
          </a:xfrm>
          <a:custGeom>
            <a:avLst/>
            <a:gdLst/>
            <a:ahLst/>
            <a:cxnLst/>
            <a:rect l="l" t="t" r="r" b="b"/>
            <a:pathLst>
              <a:path h="1397635">
                <a:moveTo>
                  <a:pt x="0" y="0"/>
                </a:moveTo>
                <a:lnTo>
                  <a:pt x="0" y="1397508"/>
                </a:lnTo>
              </a:path>
            </a:pathLst>
          </a:custGeom>
          <a:ln w="9144">
            <a:solidFill>
              <a:srgbClr val="3B3B3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368040" y="4454379"/>
            <a:ext cx="2135505" cy="975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0"/>
              </a:lnSpc>
            </a:pPr>
            <a:r>
              <a:rPr sz="3600" b="1" spc="-5" dirty="0">
                <a:solidFill>
                  <a:srgbClr val="6D2045"/>
                </a:solidFill>
                <a:latin typeface="Arial Narrow"/>
                <a:cs typeface="Arial Narrow"/>
              </a:rPr>
              <a:t>3,600+</a:t>
            </a:r>
            <a:endParaRPr sz="3600">
              <a:latin typeface="Arial Narrow"/>
              <a:cs typeface="Arial Narrow"/>
            </a:endParaRPr>
          </a:p>
          <a:p>
            <a:pPr marL="1905">
              <a:lnSpc>
                <a:spcPts val="1300"/>
              </a:lnSpc>
            </a:pP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part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cip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ti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1200" spc="-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col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  <a:p>
            <a:pPr marL="1905">
              <a:lnSpc>
                <a:spcPct val="100000"/>
              </a:lnSpc>
            </a:pP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uni</a:t>
            </a:r>
            <a:r>
              <a:rPr sz="1200" spc="-15" dirty="0">
                <a:solidFill>
                  <a:srgbClr val="3B3B3B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ers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ties</a:t>
            </a:r>
            <a:r>
              <a:rPr sz="12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(</a:t>
            </a:r>
            <a:r>
              <a:rPr sz="1200" spc="-4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itle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IV 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ree</a:t>
            </a:r>
            <a:endParaRPr sz="1200">
              <a:latin typeface="Arial"/>
              <a:cs typeface="Arial"/>
            </a:endParaRPr>
          </a:p>
          <a:p>
            <a:pPr marL="1905">
              <a:lnSpc>
                <a:spcPts val="1430"/>
              </a:lnSpc>
            </a:pPr>
            <a:r>
              <a:rPr sz="1200" spc="-10" dirty="0">
                <a:solidFill>
                  <a:srgbClr val="3B3B3B"/>
                </a:solidFill>
                <a:latin typeface="Arial"/>
                <a:cs typeface="Arial"/>
              </a:rPr>
              <a:t>g</a:t>
            </a:r>
            <a:r>
              <a:rPr sz="1200" spc="-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ting</a:t>
            </a:r>
            <a:r>
              <a:rPr sz="1200" spc="-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Arial"/>
                <a:cs typeface="Arial"/>
              </a:rPr>
              <a:t>schools)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69564" y="3927347"/>
            <a:ext cx="434340" cy="391795"/>
          </a:xfrm>
          <a:custGeom>
            <a:avLst/>
            <a:gdLst/>
            <a:ahLst/>
            <a:cxnLst/>
            <a:rect l="l" t="t" r="r" b="b"/>
            <a:pathLst>
              <a:path w="434339" h="391795">
                <a:moveTo>
                  <a:pt x="420877" y="370331"/>
                </a:moveTo>
                <a:lnTo>
                  <a:pt x="12191" y="370331"/>
                </a:lnTo>
                <a:lnTo>
                  <a:pt x="7365" y="371475"/>
                </a:lnTo>
                <a:lnTo>
                  <a:pt x="4825" y="373633"/>
                </a:lnTo>
                <a:lnTo>
                  <a:pt x="1270" y="377825"/>
                </a:lnTo>
                <a:lnTo>
                  <a:pt x="0" y="381000"/>
                </a:lnTo>
                <a:lnTo>
                  <a:pt x="0" y="382143"/>
                </a:lnTo>
                <a:lnTo>
                  <a:pt x="1270" y="386333"/>
                </a:lnTo>
                <a:lnTo>
                  <a:pt x="4825" y="389508"/>
                </a:lnTo>
                <a:lnTo>
                  <a:pt x="7365" y="391668"/>
                </a:lnTo>
                <a:lnTo>
                  <a:pt x="426974" y="391668"/>
                </a:lnTo>
                <a:lnTo>
                  <a:pt x="430657" y="389508"/>
                </a:lnTo>
                <a:lnTo>
                  <a:pt x="433070" y="386333"/>
                </a:lnTo>
                <a:lnTo>
                  <a:pt x="434339" y="382143"/>
                </a:lnTo>
                <a:lnTo>
                  <a:pt x="434339" y="381000"/>
                </a:lnTo>
                <a:lnTo>
                  <a:pt x="433070" y="377825"/>
                </a:lnTo>
                <a:lnTo>
                  <a:pt x="430657" y="373633"/>
                </a:lnTo>
                <a:lnTo>
                  <a:pt x="426974" y="371475"/>
                </a:lnTo>
                <a:lnTo>
                  <a:pt x="420877" y="370331"/>
                </a:lnTo>
                <a:close/>
              </a:path>
              <a:path w="434339" h="391795">
                <a:moveTo>
                  <a:pt x="411099" y="332104"/>
                </a:moveTo>
                <a:lnTo>
                  <a:pt x="23240" y="332104"/>
                </a:lnTo>
                <a:lnTo>
                  <a:pt x="19558" y="335279"/>
                </a:lnTo>
                <a:lnTo>
                  <a:pt x="17018" y="338454"/>
                </a:lnTo>
                <a:lnTo>
                  <a:pt x="14605" y="342645"/>
                </a:lnTo>
                <a:lnTo>
                  <a:pt x="17018" y="346963"/>
                </a:lnTo>
                <a:lnTo>
                  <a:pt x="19558" y="350138"/>
                </a:lnTo>
                <a:lnTo>
                  <a:pt x="23240" y="352297"/>
                </a:lnTo>
                <a:lnTo>
                  <a:pt x="26797" y="353313"/>
                </a:lnTo>
                <a:lnTo>
                  <a:pt x="406273" y="353313"/>
                </a:lnTo>
                <a:lnTo>
                  <a:pt x="411099" y="352297"/>
                </a:lnTo>
                <a:lnTo>
                  <a:pt x="416051" y="350138"/>
                </a:lnTo>
                <a:lnTo>
                  <a:pt x="418464" y="346963"/>
                </a:lnTo>
                <a:lnTo>
                  <a:pt x="418464" y="338454"/>
                </a:lnTo>
                <a:lnTo>
                  <a:pt x="416051" y="335279"/>
                </a:lnTo>
                <a:lnTo>
                  <a:pt x="411099" y="332104"/>
                </a:lnTo>
                <a:close/>
              </a:path>
              <a:path w="434339" h="391795">
                <a:moveTo>
                  <a:pt x="219583" y="0"/>
                </a:moveTo>
                <a:lnTo>
                  <a:pt x="213487" y="0"/>
                </a:lnTo>
                <a:lnTo>
                  <a:pt x="211074" y="2158"/>
                </a:lnTo>
                <a:lnTo>
                  <a:pt x="201295" y="6350"/>
                </a:lnTo>
                <a:lnTo>
                  <a:pt x="187833" y="13843"/>
                </a:lnTo>
                <a:lnTo>
                  <a:pt x="170814" y="22351"/>
                </a:lnTo>
                <a:lnTo>
                  <a:pt x="152526" y="33019"/>
                </a:lnTo>
                <a:lnTo>
                  <a:pt x="130556" y="44703"/>
                </a:lnTo>
                <a:lnTo>
                  <a:pt x="108585" y="55371"/>
                </a:lnTo>
                <a:lnTo>
                  <a:pt x="86613" y="67056"/>
                </a:lnTo>
                <a:lnTo>
                  <a:pt x="67056" y="77724"/>
                </a:lnTo>
                <a:lnTo>
                  <a:pt x="48768" y="87249"/>
                </a:lnTo>
                <a:lnTo>
                  <a:pt x="34162" y="95757"/>
                </a:lnTo>
                <a:lnTo>
                  <a:pt x="9778" y="111759"/>
                </a:lnTo>
                <a:lnTo>
                  <a:pt x="9778" y="119252"/>
                </a:lnTo>
                <a:lnTo>
                  <a:pt x="10922" y="122427"/>
                </a:lnTo>
                <a:lnTo>
                  <a:pt x="13462" y="125602"/>
                </a:lnTo>
                <a:lnTo>
                  <a:pt x="18287" y="126618"/>
                </a:lnTo>
                <a:lnTo>
                  <a:pt x="21971" y="127762"/>
                </a:lnTo>
                <a:lnTo>
                  <a:pt x="411099" y="127762"/>
                </a:lnTo>
                <a:lnTo>
                  <a:pt x="417322" y="126618"/>
                </a:lnTo>
                <a:lnTo>
                  <a:pt x="419735" y="125602"/>
                </a:lnTo>
                <a:lnTo>
                  <a:pt x="422148" y="122427"/>
                </a:lnTo>
                <a:lnTo>
                  <a:pt x="423418" y="119252"/>
                </a:lnTo>
                <a:lnTo>
                  <a:pt x="423418" y="112775"/>
                </a:lnTo>
                <a:lnTo>
                  <a:pt x="422148" y="109600"/>
                </a:lnTo>
                <a:lnTo>
                  <a:pt x="419735" y="107441"/>
                </a:lnTo>
                <a:lnTo>
                  <a:pt x="416051" y="104266"/>
                </a:lnTo>
                <a:lnTo>
                  <a:pt x="409956" y="101091"/>
                </a:lnTo>
                <a:lnTo>
                  <a:pt x="400176" y="95757"/>
                </a:lnTo>
                <a:lnTo>
                  <a:pt x="217170" y="95757"/>
                </a:lnTo>
                <a:lnTo>
                  <a:pt x="202564" y="91566"/>
                </a:lnTo>
                <a:lnTo>
                  <a:pt x="192786" y="83057"/>
                </a:lnTo>
                <a:lnTo>
                  <a:pt x="189102" y="70231"/>
                </a:lnTo>
                <a:lnTo>
                  <a:pt x="192786" y="57531"/>
                </a:lnTo>
                <a:lnTo>
                  <a:pt x="202564" y="48894"/>
                </a:lnTo>
                <a:lnTo>
                  <a:pt x="217170" y="45719"/>
                </a:lnTo>
                <a:lnTo>
                  <a:pt x="305694" y="45719"/>
                </a:lnTo>
                <a:lnTo>
                  <a:pt x="303784" y="44703"/>
                </a:lnTo>
                <a:lnTo>
                  <a:pt x="283083" y="33019"/>
                </a:lnTo>
                <a:lnTo>
                  <a:pt x="263525" y="22351"/>
                </a:lnTo>
                <a:lnTo>
                  <a:pt x="231775" y="6350"/>
                </a:lnTo>
                <a:lnTo>
                  <a:pt x="224536" y="2158"/>
                </a:lnTo>
                <a:lnTo>
                  <a:pt x="219583" y="0"/>
                </a:lnTo>
                <a:close/>
              </a:path>
              <a:path w="434339" h="391795">
                <a:moveTo>
                  <a:pt x="305694" y="45719"/>
                </a:moveTo>
                <a:lnTo>
                  <a:pt x="217170" y="45719"/>
                </a:lnTo>
                <a:lnTo>
                  <a:pt x="230632" y="48894"/>
                </a:lnTo>
                <a:lnTo>
                  <a:pt x="241553" y="57531"/>
                </a:lnTo>
                <a:lnTo>
                  <a:pt x="243966" y="70231"/>
                </a:lnTo>
                <a:lnTo>
                  <a:pt x="241553" y="83057"/>
                </a:lnTo>
                <a:lnTo>
                  <a:pt x="230632" y="91566"/>
                </a:lnTo>
                <a:lnTo>
                  <a:pt x="217170" y="95757"/>
                </a:lnTo>
                <a:lnTo>
                  <a:pt x="400176" y="95757"/>
                </a:lnTo>
                <a:lnTo>
                  <a:pt x="385572" y="88391"/>
                </a:lnTo>
                <a:lnTo>
                  <a:pt x="368426" y="78739"/>
                </a:lnTo>
                <a:lnTo>
                  <a:pt x="347725" y="68071"/>
                </a:lnTo>
                <a:lnTo>
                  <a:pt x="305694" y="45719"/>
                </a:lnTo>
                <a:close/>
              </a:path>
              <a:path w="434339" h="391795">
                <a:moveTo>
                  <a:pt x="123189" y="289432"/>
                </a:moveTo>
                <a:lnTo>
                  <a:pt x="54863" y="289432"/>
                </a:lnTo>
                <a:lnTo>
                  <a:pt x="50037" y="292734"/>
                </a:lnTo>
                <a:lnTo>
                  <a:pt x="47625" y="295909"/>
                </a:lnTo>
                <a:lnTo>
                  <a:pt x="46355" y="299084"/>
                </a:lnTo>
                <a:lnTo>
                  <a:pt x="46355" y="300100"/>
                </a:lnTo>
                <a:lnTo>
                  <a:pt x="60960" y="310769"/>
                </a:lnTo>
                <a:lnTo>
                  <a:pt x="119507" y="310769"/>
                </a:lnTo>
                <a:lnTo>
                  <a:pt x="123189" y="309752"/>
                </a:lnTo>
                <a:lnTo>
                  <a:pt x="128143" y="307594"/>
                </a:lnTo>
                <a:lnTo>
                  <a:pt x="130556" y="304419"/>
                </a:lnTo>
                <a:lnTo>
                  <a:pt x="131825" y="300100"/>
                </a:lnTo>
                <a:lnTo>
                  <a:pt x="131825" y="299084"/>
                </a:lnTo>
                <a:lnTo>
                  <a:pt x="130556" y="295909"/>
                </a:lnTo>
                <a:lnTo>
                  <a:pt x="128143" y="292734"/>
                </a:lnTo>
                <a:lnTo>
                  <a:pt x="123189" y="289432"/>
                </a:lnTo>
                <a:close/>
              </a:path>
              <a:path w="434339" h="391795">
                <a:moveTo>
                  <a:pt x="115950" y="170306"/>
                </a:moveTo>
                <a:lnTo>
                  <a:pt x="60960" y="170306"/>
                </a:lnTo>
                <a:lnTo>
                  <a:pt x="60960" y="289432"/>
                </a:lnTo>
                <a:lnTo>
                  <a:pt x="115950" y="289432"/>
                </a:lnTo>
                <a:lnTo>
                  <a:pt x="115950" y="170306"/>
                </a:lnTo>
                <a:close/>
              </a:path>
              <a:path w="434339" h="391795">
                <a:moveTo>
                  <a:pt x="125602" y="148970"/>
                </a:moveTo>
                <a:lnTo>
                  <a:pt x="56134" y="148970"/>
                </a:lnTo>
                <a:lnTo>
                  <a:pt x="51181" y="150113"/>
                </a:lnTo>
                <a:lnTo>
                  <a:pt x="48768" y="152145"/>
                </a:lnTo>
                <a:lnTo>
                  <a:pt x="47625" y="156463"/>
                </a:lnTo>
                <a:lnTo>
                  <a:pt x="46355" y="158622"/>
                </a:lnTo>
                <a:lnTo>
                  <a:pt x="46355" y="159638"/>
                </a:lnTo>
                <a:lnTo>
                  <a:pt x="47625" y="162813"/>
                </a:lnTo>
                <a:lnTo>
                  <a:pt x="50037" y="167131"/>
                </a:lnTo>
                <a:lnTo>
                  <a:pt x="54863" y="169163"/>
                </a:lnTo>
                <a:lnTo>
                  <a:pt x="58547" y="170306"/>
                </a:lnTo>
                <a:lnTo>
                  <a:pt x="119507" y="170306"/>
                </a:lnTo>
                <a:lnTo>
                  <a:pt x="123189" y="169163"/>
                </a:lnTo>
                <a:lnTo>
                  <a:pt x="128143" y="167131"/>
                </a:lnTo>
                <a:lnTo>
                  <a:pt x="130556" y="162813"/>
                </a:lnTo>
                <a:lnTo>
                  <a:pt x="131825" y="159638"/>
                </a:lnTo>
                <a:lnTo>
                  <a:pt x="131825" y="158622"/>
                </a:lnTo>
                <a:lnTo>
                  <a:pt x="130556" y="154304"/>
                </a:lnTo>
                <a:lnTo>
                  <a:pt x="128143" y="151129"/>
                </a:lnTo>
                <a:lnTo>
                  <a:pt x="125602" y="148970"/>
                </a:lnTo>
                <a:close/>
              </a:path>
              <a:path w="434339" h="391795">
                <a:moveTo>
                  <a:pt x="251333" y="289432"/>
                </a:moveTo>
                <a:lnTo>
                  <a:pt x="181737" y="289432"/>
                </a:lnTo>
                <a:lnTo>
                  <a:pt x="178181" y="292734"/>
                </a:lnTo>
                <a:lnTo>
                  <a:pt x="175640" y="295909"/>
                </a:lnTo>
                <a:lnTo>
                  <a:pt x="174498" y="299084"/>
                </a:lnTo>
                <a:lnTo>
                  <a:pt x="174498" y="300100"/>
                </a:lnTo>
                <a:lnTo>
                  <a:pt x="175640" y="304419"/>
                </a:lnTo>
                <a:lnTo>
                  <a:pt x="180594" y="308609"/>
                </a:lnTo>
                <a:lnTo>
                  <a:pt x="185420" y="309752"/>
                </a:lnTo>
                <a:lnTo>
                  <a:pt x="189102" y="310769"/>
                </a:lnTo>
                <a:lnTo>
                  <a:pt x="247650" y="310769"/>
                </a:lnTo>
                <a:lnTo>
                  <a:pt x="251333" y="309752"/>
                </a:lnTo>
                <a:lnTo>
                  <a:pt x="255015" y="307594"/>
                </a:lnTo>
                <a:lnTo>
                  <a:pt x="258699" y="304419"/>
                </a:lnTo>
                <a:lnTo>
                  <a:pt x="259841" y="300100"/>
                </a:lnTo>
                <a:lnTo>
                  <a:pt x="259841" y="299084"/>
                </a:lnTo>
                <a:lnTo>
                  <a:pt x="258699" y="295909"/>
                </a:lnTo>
                <a:lnTo>
                  <a:pt x="255015" y="292734"/>
                </a:lnTo>
                <a:lnTo>
                  <a:pt x="251333" y="289432"/>
                </a:lnTo>
                <a:close/>
              </a:path>
              <a:path w="434339" h="391795">
                <a:moveTo>
                  <a:pt x="242824" y="170306"/>
                </a:moveTo>
                <a:lnTo>
                  <a:pt x="189102" y="170306"/>
                </a:lnTo>
                <a:lnTo>
                  <a:pt x="189102" y="289432"/>
                </a:lnTo>
                <a:lnTo>
                  <a:pt x="242824" y="289432"/>
                </a:lnTo>
                <a:lnTo>
                  <a:pt x="242824" y="170306"/>
                </a:lnTo>
                <a:close/>
              </a:path>
              <a:path w="434339" h="391795">
                <a:moveTo>
                  <a:pt x="252602" y="148970"/>
                </a:moveTo>
                <a:lnTo>
                  <a:pt x="183007" y="148970"/>
                </a:lnTo>
                <a:lnTo>
                  <a:pt x="179324" y="150113"/>
                </a:lnTo>
                <a:lnTo>
                  <a:pt x="176911" y="152145"/>
                </a:lnTo>
                <a:lnTo>
                  <a:pt x="175640" y="156463"/>
                </a:lnTo>
                <a:lnTo>
                  <a:pt x="174498" y="158622"/>
                </a:lnTo>
                <a:lnTo>
                  <a:pt x="174498" y="159638"/>
                </a:lnTo>
                <a:lnTo>
                  <a:pt x="175640" y="162813"/>
                </a:lnTo>
                <a:lnTo>
                  <a:pt x="178181" y="167131"/>
                </a:lnTo>
                <a:lnTo>
                  <a:pt x="181737" y="169163"/>
                </a:lnTo>
                <a:lnTo>
                  <a:pt x="186689" y="170306"/>
                </a:lnTo>
                <a:lnTo>
                  <a:pt x="247650" y="170306"/>
                </a:lnTo>
                <a:lnTo>
                  <a:pt x="251333" y="169163"/>
                </a:lnTo>
                <a:lnTo>
                  <a:pt x="255015" y="167131"/>
                </a:lnTo>
                <a:lnTo>
                  <a:pt x="258699" y="162813"/>
                </a:lnTo>
                <a:lnTo>
                  <a:pt x="259841" y="159638"/>
                </a:lnTo>
                <a:lnTo>
                  <a:pt x="259841" y="158622"/>
                </a:lnTo>
                <a:lnTo>
                  <a:pt x="258699" y="154304"/>
                </a:lnTo>
                <a:lnTo>
                  <a:pt x="256159" y="151129"/>
                </a:lnTo>
                <a:lnTo>
                  <a:pt x="252602" y="148970"/>
                </a:lnTo>
                <a:close/>
              </a:path>
              <a:path w="434339" h="391795">
                <a:moveTo>
                  <a:pt x="380619" y="289432"/>
                </a:moveTo>
                <a:lnTo>
                  <a:pt x="309880" y="289432"/>
                </a:lnTo>
                <a:lnTo>
                  <a:pt x="306197" y="292734"/>
                </a:lnTo>
                <a:lnTo>
                  <a:pt x="302513" y="295909"/>
                </a:lnTo>
                <a:lnTo>
                  <a:pt x="302513" y="304419"/>
                </a:lnTo>
                <a:lnTo>
                  <a:pt x="306197" y="306577"/>
                </a:lnTo>
                <a:lnTo>
                  <a:pt x="308737" y="308609"/>
                </a:lnTo>
                <a:lnTo>
                  <a:pt x="312293" y="309752"/>
                </a:lnTo>
                <a:lnTo>
                  <a:pt x="315975" y="310769"/>
                </a:lnTo>
                <a:lnTo>
                  <a:pt x="374523" y="310769"/>
                </a:lnTo>
                <a:lnTo>
                  <a:pt x="380619" y="309752"/>
                </a:lnTo>
                <a:lnTo>
                  <a:pt x="383159" y="307594"/>
                </a:lnTo>
                <a:lnTo>
                  <a:pt x="385572" y="304419"/>
                </a:lnTo>
                <a:lnTo>
                  <a:pt x="386714" y="300100"/>
                </a:lnTo>
                <a:lnTo>
                  <a:pt x="386714" y="299084"/>
                </a:lnTo>
                <a:lnTo>
                  <a:pt x="385572" y="295909"/>
                </a:lnTo>
                <a:lnTo>
                  <a:pt x="380619" y="289432"/>
                </a:lnTo>
                <a:close/>
              </a:path>
              <a:path w="434339" h="391795">
                <a:moveTo>
                  <a:pt x="370839" y="170306"/>
                </a:moveTo>
                <a:lnTo>
                  <a:pt x="315975" y="170306"/>
                </a:lnTo>
                <a:lnTo>
                  <a:pt x="315975" y="289432"/>
                </a:lnTo>
                <a:lnTo>
                  <a:pt x="370839" y="289432"/>
                </a:lnTo>
                <a:lnTo>
                  <a:pt x="370839" y="170306"/>
                </a:lnTo>
                <a:close/>
              </a:path>
              <a:path w="434339" h="391795">
                <a:moveTo>
                  <a:pt x="380619" y="148970"/>
                </a:moveTo>
                <a:lnTo>
                  <a:pt x="312293" y="148970"/>
                </a:lnTo>
                <a:lnTo>
                  <a:pt x="308737" y="150113"/>
                </a:lnTo>
                <a:lnTo>
                  <a:pt x="303784" y="152145"/>
                </a:lnTo>
                <a:lnTo>
                  <a:pt x="302513" y="156463"/>
                </a:lnTo>
                <a:lnTo>
                  <a:pt x="302513" y="162813"/>
                </a:lnTo>
                <a:lnTo>
                  <a:pt x="306197" y="167131"/>
                </a:lnTo>
                <a:lnTo>
                  <a:pt x="309880" y="169163"/>
                </a:lnTo>
                <a:lnTo>
                  <a:pt x="313563" y="170306"/>
                </a:lnTo>
                <a:lnTo>
                  <a:pt x="374523" y="170306"/>
                </a:lnTo>
                <a:lnTo>
                  <a:pt x="380619" y="169163"/>
                </a:lnTo>
                <a:lnTo>
                  <a:pt x="383159" y="167131"/>
                </a:lnTo>
                <a:lnTo>
                  <a:pt x="385572" y="162813"/>
                </a:lnTo>
                <a:lnTo>
                  <a:pt x="386714" y="159638"/>
                </a:lnTo>
                <a:lnTo>
                  <a:pt x="386714" y="158622"/>
                </a:lnTo>
                <a:lnTo>
                  <a:pt x="385572" y="154304"/>
                </a:lnTo>
                <a:lnTo>
                  <a:pt x="384301" y="151129"/>
                </a:lnTo>
                <a:lnTo>
                  <a:pt x="380619" y="148970"/>
                </a:lnTo>
                <a:close/>
              </a:path>
            </a:pathLst>
          </a:custGeom>
          <a:solidFill>
            <a:srgbClr val="6D2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75538" y="5795991"/>
            <a:ext cx="77819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rds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upd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ted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C66724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C66724"/>
                </a:solidFill>
                <a:latin typeface="Arial"/>
                <a:cs typeface="Arial"/>
              </a:rPr>
              <a:t>T</a:t>
            </a:r>
            <a:r>
              <a:rPr sz="2000" b="1" spc="-20" dirty="0">
                <a:solidFill>
                  <a:srgbClr val="C667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66724"/>
                </a:solidFill>
                <a:latin typeface="Arial"/>
                <a:cs typeface="Arial"/>
              </a:rPr>
              <a:t>LEAST 4X</a:t>
            </a:r>
            <a:r>
              <a:rPr sz="2000" b="1" spc="-5" dirty="0">
                <a:solidFill>
                  <a:srgbClr val="C667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mester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05447" y="6432857"/>
            <a:ext cx="244030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0010" algn="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700" b="1" spc="-5" dirty="0">
                <a:solidFill>
                  <a:srgbClr val="F1F1F1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201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9</a:t>
            </a:r>
            <a:r>
              <a:rPr sz="700" spc="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Na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io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na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l</a:t>
            </a:r>
            <a:r>
              <a:rPr sz="700" spc="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St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uden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700" spc="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Cl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ear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in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ghou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s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r>
              <a:rPr sz="700" spc="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All</a:t>
            </a:r>
            <a:r>
              <a:rPr sz="7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Rig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h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ts</a:t>
            </a:r>
            <a:r>
              <a:rPr sz="700" spc="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Res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er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v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ed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24270"/>
          </a:xfrm>
          <a:custGeom>
            <a:avLst/>
            <a:gdLst/>
            <a:ahLst/>
            <a:cxnLst/>
            <a:rect l="l" t="t" r="r" b="b"/>
            <a:pathLst>
              <a:path w="9144000" h="6224270">
                <a:moveTo>
                  <a:pt x="0" y="6224016"/>
                </a:moveTo>
                <a:lnTo>
                  <a:pt x="9144000" y="6224016"/>
                </a:lnTo>
                <a:lnTo>
                  <a:pt x="9144000" y="0"/>
                </a:lnTo>
                <a:lnTo>
                  <a:pt x="0" y="0"/>
                </a:lnTo>
                <a:lnTo>
                  <a:pt x="0" y="6224016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04202"/>
            <a:ext cx="9143999" cy="65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24015"/>
            <a:ext cx="9144000" cy="634365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42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74394" y="5220544"/>
            <a:ext cx="19151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3045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3045"/>
                </a:solidFill>
                <a:latin typeface="Segoe UI"/>
                <a:cs typeface="Segoe UI"/>
              </a:rPr>
              <a:t>n</a:t>
            </a:r>
            <a:r>
              <a:rPr sz="1800" b="1" spc="-10" dirty="0">
                <a:solidFill>
                  <a:srgbClr val="003045"/>
                </a:solidFill>
                <a:latin typeface="Segoe UI"/>
                <a:cs typeface="Segoe UI"/>
              </a:rPr>
              <a:t>r</a:t>
            </a:r>
            <a:r>
              <a:rPr sz="1800" b="1" spc="-5" dirty="0">
                <a:solidFill>
                  <a:srgbClr val="003045"/>
                </a:solidFill>
                <a:latin typeface="Segoe UI"/>
                <a:cs typeface="Segoe UI"/>
              </a:rPr>
              <a:t>o</a:t>
            </a:r>
            <a:r>
              <a:rPr sz="1800" b="1" spc="5" dirty="0">
                <a:solidFill>
                  <a:srgbClr val="003045"/>
                </a:solidFill>
                <a:latin typeface="Segoe UI"/>
                <a:cs typeface="Segoe UI"/>
              </a:rPr>
              <a:t>l</a:t>
            </a:r>
            <a:r>
              <a:rPr sz="1800" b="1" spc="-5" dirty="0">
                <a:solidFill>
                  <a:srgbClr val="003045"/>
                </a:solidFill>
                <a:latin typeface="Segoe UI"/>
                <a:cs typeface="Segoe UI"/>
              </a:rPr>
              <a:t>le</a:t>
            </a:r>
            <a:r>
              <a:rPr sz="1800" b="1" dirty="0">
                <a:solidFill>
                  <a:srgbClr val="003045"/>
                </a:solidFill>
                <a:latin typeface="Segoe UI"/>
                <a:cs typeface="Segoe UI"/>
              </a:rPr>
              <a:t>d</a:t>
            </a:r>
            <a:r>
              <a:rPr sz="1800" b="1" spc="-15" dirty="0">
                <a:solidFill>
                  <a:srgbClr val="003045"/>
                </a:solidFill>
                <a:latin typeface="Segoe UI"/>
                <a:cs typeface="Segoe UI"/>
              </a:rPr>
              <a:t> </a:t>
            </a:r>
            <a:r>
              <a:rPr sz="1800" b="1" spc="-55" dirty="0">
                <a:solidFill>
                  <a:srgbClr val="003045"/>
                </a:solidFill>
                <a:latin typeface="Segoe UI"/>
                <a:cs typeface="Segoe UI"/>
              </a:rPr>
              <a:t>S</a:t>
            </a:r>
            <a:r>
              <a:rPr sz="1800" b="1" spc="-5" dirty="0">
                <a:solidFill>
                  <a:srgbClr val="003045"/>
                </a:solidFill>
                <a:latin typeface="Segoe UI"/>
                <a:cs typeface="Segoe UI"/>
              </a:rPr>
              <a:t>tudents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5764" y="5220544"/>
            <a:ext cx="1698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3045"/>
                </a:solidFill>
                <a:latin typeface="Segoe UI"/>
                <a:cs typeface="Segoe UI"/>
              </a:rPr>
              <a:t>E</a:t>
            </a:r>
            <a:r>
              <a:rPr sz="1800" b="1" dirty="0">
                <a:solidFill>
                  <a:srgbClr val="003045"/>
                </a:solidFill>
                <a:latin typeface="Segoe UI"/>
                <a:cs typeface="Segoe UI"/>
              </a:rPr>
              <a:t>ar</a:t>
            </a:r>
            <a:r>
              <a:rPr sz="1800" b="1" spc="5" dirty="0">
                <a:solidFill>
                  <a:srgbClr val="003045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3045"/>
                </a:solidFill>
                <a:latin typeface="Segoe UI"/>
                <a:cs typeface="Segoe UI"/>
              </a:rPr>
              <a:t>ed</a:t>
            </a:r>
            <a:r>
              <a:rPr sz="1800" b="1" spc="-20" dirty="0">
                <a:solidFill>
                  <a:srgbClr val="003045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3045"/>
                </a:solidFill>
                <a:latin typeface="Segoe UI"/>
                <a:cs typeface="Segoe UI"/>
              </a:rPr>
              <a:t>Deg</a:t>
            </a:r>
            <a:r>
              <a:rPr sz="1800" b="1" spc="-10" dirty="0">
                <a:solidFill>
                  <a:srgbClr val="003045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3045"/>
                </a:solidFill>
                <a:latin typeface="Segoe UI"/>
                <a:cs typeface="Segoe UI"/>
              </a:rPr>
              <a:t>ees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46617" y="6418227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1F1F1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01139" y="3032760"/>
            <a:ext cx="1604772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6236" y="2657855"/>
            <a:ext cx="2413000" cy="2413000"/>
          </a:xfrm>
          <a:custGeom>
            <a:avLst/>
            <a:gdLst/>
            <a:ahLst/>
            <a:cxnLst/>
            <a:rect l="l" t="t" r="r" b="b"/>
            <a:pathLst>
              <a:path w="2413000" h="2413000">
                <a:moveTo>
                  <a:pt x="1206245" y="0"/>
                </a:moveTo>
                <a:lnTo>
                  <a:pt x="1107308" y="3998"/>
                </a:lnTo>
                <a:lnTo>
                  <a:pt x="1010574" y="15786"/>
                </a:lnTo>
                <a:lnTo>
                  <a:pt x="916354" y="35053"/>
                </a:lnTo>
                <a:lnTo>
                  <a:pt x="824959" y="61490"/>
                </a:lnTo>
                <a:lnTo>
                  <a:pt x="736699" y="94785"/>
                </a:lnTo>
                <a:lnTo>
                  <a:pt x="651884" y="134629"/>
                </a:lnTo>
                <a:lnTo>
                  <a:pt x="570824" y="180711"/>
                </a:lnTo>
                <a:lnTo>
                  <a:pt x="493830" y="232720"/>
                </a:lnTo>
                <a:lnTo>
                  <a:pt x="421213" y="290348"/>
                </a:lnTo>
                <a:lnTo>
                  <a:pt x="353282" y="353282"/>
                </a:lnTo>
                <a:lnTo>
                  <a:pt x="290348" y="421213"/>
                </a:lnTo>
                <a:lnTo>
                  <a:pt x="232720" y="493830"/>
                </a:lnTo>
                <a:lnTo>
                  <a:pt x="180711" y="570824"/>
                </a:lnTo>
                <a:lnTo>
                  <a:pt x="134629" y="651884"/>
                </a:lnTo>
                <a:lnTo>
                  <a:pt x="94785" y="736699"/>
                </a:lnTo>
                <a:lnTo>
                  <a:pt x="61490" y="824959"/>
                </a:lnTo>
                <a:lnTo>
                  <a:pt x="35053" y="916354"/>
                </a:lnTo>
                <a:lnTo>
                  <a:pt x="15786" y="1010574"/>
                </a:lnTo>
                <a:lnTo>
                  <a:pt x="3998" y="1107308"/>
                </a:lnTo>
                <a:lnTo>
                  <a:pt x="0" y="1206246"/>
                </a:lnTo>
                <a:lnTo>
                  <a:pt x="3998" y="1305183"/>
                </a:lnTo>
                <a:lnTo>
                  <a:pt x="15786" y="1401917"/>
                </a:lnTo>
                <a:lnTo>
                  <a:pt x="35053" y="1496137"/>
                </a:lnTo>
                <a:lnTo>
                  <a:pt x="61490" y="1587532"/>
                </a:lnTo>
                <a:lnTo>
                  <a:pt x="94785" y="1675792"/>
                </a:lnTo>
                <a:lnTo>
                  <a:pt x="134629" y="1760607"/>
                </a:lnTo>
                <a:lnTo>
                  <a:pt x="180711" y="1841667"/>
                </a:lnTo>
                <a:lnTo>
                  <a:pt x="232720" y="1918661"/>
                </a:lnTo>
                <a:lnTo>
                  <a:pt x="290348" y="1991278"/>
                </a:lnTo>
                <a:lnTo>
                  <a:pt x="353282" y="2059209"/>
                </a:lnTo>
                <a:lnTo>
                  <a:pt x="421213" y="2122143"/>
                </a:lnTo>
                <a:lnTo>
                  <a:pt x="493830" y="2179771"/>
                </a:lnTo>
                <a:lnTo>
                  <a:pt x="570824" y="2231780"/>
                </a:lnTo>
                <a:lnTo>
                  <a:pt x="651884" y="2277862"/>
                </a:lnTo>
                <a:lnTo>
                  <a:pt x="736699" y="2317706"/>
                </a:lnTo>
                <a:lnTo>
                  <a:pt x="824959" y="2351001"/>
                </a:lnTo>
                <a:lnTo>
                  <a:pt x="916354" y="2377438"/>
                </a:lnTo>
                <a:lnTo>
                  <a:pt x="1010574" y="2396705"/>
                </a:lnTo>
                <a:lnTo>
                  <a:pt x="1107308" y="2408493"/>
                </a:lnTo>
                <a:lnTo>
                  <a:pt x="1206245" y="2412492"/>
                </a:lnTo>
                <a:lnTo>
                  <a:pt x="1305183" y="2408493"/>
                </a:lnTo>
                <a:lnTo>
                  <a:pt x="1401917" y="2396705"/>
                </a:lnTo>
                <a:lnTo>
                  <a:pt x="1496137" y="2377438"/>
                </a:lnTo>
                <a:lnTo>
                  <a:pt x="1587532" y="2351001"/>
                </a:lnTo>
                <a:lnTo>
                  <a:pt x="1675792" y="2317706"/>
                </a:lnTo>
                <a:lnTo>
                  <a:pt x="1760607" y="2277862"/>
                </a:lnTo>
                <a:lnTo>
                  <a:pt x="1841667" y="2231780"/>
                </a:lnTo>
                <a:lnTo>
                  <a:pt x="1873455" y="2210308"/>
                </a:lnTo>
                <a:lnTo>
                  <a:pt x="1206245" y="2210308"/>
                </a:lnTo>
                <a:lnTo>
                  <a:pt x="1123903" y="2206979"/>
                </a:lnTo>
                <a:lnTo>
                  <a:pt x="1043393" y="2197165"/>
                </a:lnTo>
                <a:lnTo>
                  <a:pt x="964973" y="2181124"/>
                </a:lnTo>
                <a:lnTo>
                  <a:pt x="888902" y="2159115"/>
                </a:lnTo>
                <a:lnTo>
                  <a:pt x="815439" y="2131397"/>
                </a:lnTo>
                <a:lnTo>
                  <a:pt x="744842" y="2098227"/>
                </a:lnTo>
                <a:lnTo>
                  <a:pt x="677369" y="2059865"/>
                </a:lnTo>
                <a:lnTo>
                  <a:pt x="613279" y="2016568"/>
                </a:lnTo>
                <a:lnTo>
                  <a:pt x="552832" y="1968596"/>
                </a:lnTo>
                <a:lnTo>
                  <a:pt x="496284" y="1916207"/>
                </a:lnTo>
                <a:lnTo>
                  <a:pt x="443895" y="1859659"/>
                </a:lnTo>
                <a:lnTo>
                  <a:pt x="395923" y="1799212"/>
                </a:lnTo>
                <a:lnTo>
                  <a:pt x="352626" y="1735122"/>
                </a:lnTo>
                <a:lnTo>
                  <a:pt x="314264" y="1667649"/>
                </a:lnTo>
                <a:lnTo>
                  <a:pt x="281094" y="1597052"/>
                </a:lnTo>
                <a:lnTo>
                  <a:pt x="253376" y="1523589"/>
                </a:lnTo>
                <a:lnTo>
                  <a:pt x="231367" y="1447518"/>
                </a:lnTo>
                <a:lnTo>
                  <a:pt x="215326" y="1369098"/>
                </a:lnTo>
                <a:lnTo>
                  <a:pt x="205512" y="1288588"/>
                </a:lnTo>
                <a:lnTo>
                  <a:pt x="202183" y="1206246"/>
                </a:lnTo>
                <a:lnTo>
                  <a:pt x="205512" y="1123903"/>
                </a:lnTo>
                <a:lnTo>
                  <a:pt x="215326" y="1043393"/>
                </a:lnTo>
                <a:lnTo>
                  <a:pt x="231367" y="964973"/>
                </a:lnTo>
                <a:lnTo>
                  <a:pt x="253376" y="888902"/>
                </a:lnTo>
                <a:lnTo>
                  <a:pt x="281094" y="815439"/>
                </a:lnTo>
                <a:lnTo>
                  <a:pt x="314264" y="744842"/>
                </a:lnTo>
                <a:lnTo>
                  <a:pt x="352626" y="677369"/>
                </a:lnTo>
                <a:lnTo>
                  <a:pt x="395923" y="613279"/>
                </a:lnTo>
                <a:lnTo>
                  <a:pt x="443895" y="552832"/>
                </a:lnTo>
                <a:lnTo>
                  <a:pt x="496284" y="496284"/>
                </a:lnTo>
                <a:lnTo>
                  <a:pt x="552832" y="443895"/>
                </a:lnTo>
                <a:lnTo>
                  <a:pt x="613279" y="395923"/>
                </a:lnTo>
                <a:lnTo>
                  <a:pt x="677369" y="352626"/>
                </a:lnTo>
                <a:lnTo>
                  <a:pt x="744842" y="314264"/>
                </a:lnTo>
                <a:lnTo>
                  <a:pt x="815439" y="281094"/>
                </a:lnTo>
                <a:lnTo>
                  <a:pt x="888902" y="253376"/>
                </a:lnTo>
                <a:lnTo>
                  <a:pt x="964973" y="231367"/>
                </a:lnTo>
                <a:lnTo>
                  <a:pt x="1043393" y="215326"/>
                </a:lnTo>
                <a:lnTo>
                  <a:pt x="1123903" y="205512"/>
                </a:lnTo>
                <a:lnTo>
                  <a:pt x="1206245" y="202184"/>
                </a:lnTo>
                <a:lnTo>
                  <a:pt x="1873455" y="202184"/>
                </a:lnTo>
                <a:lnTo>
                  <a:pt x="1841667" y="180711"/>
                </a:lnTo>
                <a:lnTo>
                  <a:pt x="1760607" y="134629"/>
                </a:lnTo>
                <a:lnTo>
                  <a:pt x="1675792" y="94785"/>
                </a:lnTo>
                <a:lnTo>
                  <a:pt x="1587532" y="61490"/>
                </a:lnTo>
                <a:lnTo>
                  <a:pt x="1496137" y="35053"/>
                </a:lnTo>
                <a:lnTo>
                  <a:pt x="1401917" y="15786"/>
                </a:lnTo>
                <a:lnTo>
                  <a:pt x="1305183" y="3998"/>
                </a:lnTo>
                <a:lnTo>
                  <a:pt x="1206245" y="0"/>
                </a:lnTo>
                <a:close/>
              </a:path>
              <a:path w="2413000" h="2413000">
                <a:moveTo>
                  <a:pt x="1873455" y="202184"/>
                </a:moveTo>
                <a:lnTo>
                  <a:pt x="1206245" y="202184"/>
                </a:lnTo>
                <a:lnTo>
                  <a:pt x="1288588" y="205512"/>
                </a:lnTo>
                <a:lnTo>
                  <a:pt x="1369098" y="215326"/>
                </a:lnTo>
                <a:lnTo>
                  <a:pt x="1447518" y="231367"/>
                </a:lnTo>
                <a:lnTo>
                  <a:pt x="1523589" y="253376"/>
                </a:lnTo>
                <a:lnTo>
                  <a:pt x="1597052" y="281094"/>
                </a:lnTo>
                <a:lnTo>
                  <a:pt x="1667649" y="314264"/>
                </a:lnTo>
                <a:lnTo>
                  <a:pt x="1735122" y="352626"/>
                </a:lnTo>
                <a:lnTo>
                  <a:pt x="1799212" y="395923"/>
                </a:lnTo>
                <a:lnTo>
                  <a:pt x="1859659" y="443895"/>
                </a:lnTo>
                <a:lnTo>
                  <a:pt x="1916207" y="496284"/>
                </a:lnTo>
                <a:lnTo>
                  <a:pt x="1968596" y="552832"/>
                </a:lnTo>
                <a:lnTo>
                  <a:pt x="2016568" y="613279"/>
                </a:lnTo>
                <a:lnTo>
                  <a:pt x="2059865" y="677369"/>
                </a:lnTo>
                <a:lnTo>
                  <a:pt x="2098227" y="744842"/>
                </a:lnTo>
                <a:lnTo>
                  <a:pt x="2131397" y="815439"/>
                </a:lnTo>
                <a:lnTo>
                  <a:pt x="2159115" y="888902"/>
                </a:lnTo>
                <a:lnTo>
                  <a:pt x="2181124" y="964973"/>
                </a:lnTo>
                <a:lnTo>
                  <a:pt x="2197165" y="1043393"/>
                </a:lnTo>
                <a:lnTo>
                  <a:pt x="2206979" y="1123903"/>
                </a:lnTo>
                <a:lnTo>
                  <a:pt x="2210308" y="1206246"/>
                </a:lnTo>
                <a:lnTo>
                  <a:pt x="2206979" y="1288588"/>
                </a:lnTo>
                <a:lnTo>
                  <a:pt x="2197165" y="1369098"/>
                </a:lnTo>
                <a:lnTo>
                  <a:pt x="2181124" y="1447518"/>
                </a:lnTo>
                <a:lnTo>
                  <a:pt x="2159115" y="1523589"/>
                </a:lnTo>
                <a:lnTo>
                  <a:pt x="2131397" y="1597052"/>
                </a:lnTo>
                <a:lnTo>
                  <a:pt x="2098227" y="1667649"/>
                </a:lnTo>
                <a:lnTo>
                  <a:pt x="2059865" y="1735122"/>
                </a:lnTo>
                <a:lnTo>
                  <a:pt x="2016568" y="1799212"/>
                </a:lnTo>
                <a:lnTo>
                  <a:pt x="1968596" y="1859659"/>
                </a:lnTo>
                <a:lnTo>
                  <a:pt x="1916207" y="1916207"/>
                </a:lnTo>
                <a:lnTo>
                  <a:pt x="1859659" y="1968596"/>
                </a:lnTo>
                <a:lnTo>
                  <a:pt x="1799212" y="2016568"/>
                </a:lnTo>
                <a:lnTo>
                  <a:pt x="1735122" y="2059865"/>
                </a:lnTo>
                <a:lnTo>
                  <a:pt x="1667649" y="2098227"/>
                </a:lnTo>
                <a:lnTo>
                  <a:pt x="1597052" y="2131397"/>
                </a:lnTo>
                <a:lnTo>
                  <a:pt x="1523589" y="2159115"/>
                </a:lnTo>
                <a:lnTo>
                  <a:pt x="1447518" y="2181124"/>
                </a:lnTo>
                <a:lnTo>
                  <a:pt x="1369098" y="2197165"/>
                </a:lnTo>
                <a:lnTo>
                  <a:pt x="1288588" y="2206979"/>
                </a:lnTo>
                <a:lnTo>
                  <a:pt x="1206245" y="2210308"/>
                </a:lnTo>
                <a:lnTo>
                  <a:pt x="1873455" y="2210308"/>
                </a:lnTo>
                <a:lnTo>
                  <a:pt x="1918661" y="2179771"/>
                </a:lnTo>
                <a:lnTo>
                  <a:pt x="1991278" y="2122143"/>
                </a:lnTo>
                <a:lnTo>
                  <a:pt x="2059209" y="2059209"/>
                </a:lnTo>
                <a:lnTo>
                  <a:pt x="2122143" y="1991278"/>
                </a:lnTo>
                <a:lnTo>
                  <a:pt x="2179771" y="1918661"/>
                </a:lnTo>
                <a:lnTo>
                  <a:pt x="2231780" y="1841667"/>
                </a:lnTo>
                <a:lnTo>
                  <a:pt x="2277862" y="1760607"/>
                </a:lnTo>
                <a:lnTo>
                  <a:pt x="2317706" y="1675792"/>
                </a:lnTo>
                <a:lnTo>
                  <a:pt x="2351001" y="1587532"/>
                </a:lnTo>
                <a:lnTo>
                  <a:pt x="2377438" y="1496137"/>
                </a:lnTo>
                <a:lnTo>
                  <a:pt x="2396705" y="1401917"/>
                </a:lnTo>
                <a:lnTo>
                  <a:pt x="2408493" y="1305183"/>
                </a:lnTo>
                <a:lnTo>
                  <a:pt x="2412491" y="1206246"/>
                </a:lnTo>
                <a:lnTo>
                  <a:pt x="2408493" y="1107308"/>
                </a:lnTo>
                <a:lnTo>
                  <a:pt x="2396705" y="1010574"/>
                </a:lnTo>
                <a:lnTo>
                  <a:pt x="2377438" y="916354"/>
                </a:lnTo>
                <a:lnTo>
                  <a:pt x="2351001" y="824959"/>
                </a:lnTo>
                <a:lnTo>
                  <a:pt x="2317706" y="736699"/>
                </a:lnTo>
                <a:lnTo>
                  <a:pt x="2277862" y="651884"/>
                </a:lnTo>
                <a:lnTo>
                  <a:pt x="2231780" y="570824"/>
                </a:lnTo>
                <a:lnTo>
                  <a:pt x="2179771" y="493830"/>
                </a:lnTo>
                <a:lnTo>
                  <a:pt x="2122143" y="421213"/>
                </a:lnTo>
                <a:lnTo>
                  <a:pt x="2059209" y="353282"/>
                </a:lnTo>
                <a:lnTo>
                  <a:pt x="1991278" y="290348"/>
                </a:lnTo>
                <a:lnTo>
                  <a:pt x="1918661" y="232720"/>
                </a:lnTo>
                <a:lnTo>
                  <a:pt x="1873455" y="202184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248" y="2657855"/>
            <a:ext cx="2413000" cy="2413000"/>
          </a:xfrm>
          <a:custGeom>
            <a:avLst/>
            <a:gdLst/>
            <a:ahLst/>
            <a:cxnLst/>
            <a:rect l="l" t="t" r="r" b="b"/>
            <a:pathLst>
              <a:path w="2413000" h="2413000">
                <a:moveTo>
                  <a:pt x="1092060" y="5461"/>
                </a:moveTo>
                <a:lnTo>
                  <a:pt x="1000642" y="17634"/>
                </a:lnTo>
                <a:lnTo>
                  <a:pt x="911641" y="36412"/>
                </a:lnTo>
                <a:lnTo>
                  <a:pt x="825299" y="61530"/>
                </a:lnTo>
                <a:lnTo>
                  <a:pt x="741861" y="92720"/>
                </a:lnTo>
                <a:lnTo>
                  <a:pt x="661568" y="129716"/>
                </a:lnTo>
                <a:lnTo>
                  <a:pt x="584664" y="172253"/>
                </a:lnTo>
                <a:lnTo>
                  <a:pt x="511332" y="220109"/>
                </a:lnTo>
                <a:lnTo>
                  <a:pt x="441996" y="272882"/>
                </a:lnTo>
                <a:lnTo>
                  <a:pt x="376718" y="330442"/>
                </a:lnTo>
                <a:lnTo>
                  <a:pt x="315801" y="392477"/>
                </a:lnTo>
                <a:lnTo>
                  <a:pt x="259489" y="458722"/>
                </a:lnTo>
                <a:lnTo>
                  <a:pt x="208024" y="528909"/>
                </a:lnTo>
                <a:lnTo>
                  <a:pt x="161651" y="602773"/>
                </a:lnTo>
                <a:lnTo>
                  <a:pt x="120611" y="680047"/>
                </a:lnTo>
                <a:lnTo>
                  <a:pt x="85148" y="760466"/>
                </a:lnTo>
                <a:lnTo>
                  <a:pt x="55506" y="843762"/>
                </a:lnTo>
                <a:lnTo>
                  <a:pt x="31926" y="929670"/>
                </a:lnTo>
                <a:lnTo>
                  <a:pt x="14654" y="1017924"/>
                </a:lnTo>
                <a:lnTo>
                  <a:pt x="3930" y="1108257"/>
                </a:lnTo>
                <a:lnTo>
                  <a:pt x="0" y="1200404"/>
                </a:lnTo>
                <a:lnTo>
                  <a:pt x="3517" y="1299343"/>
                </a:lnTo>
                <a:lnTo>
                  <a:pt x="14835" y="1396119"/>
                </a:lnTo>
                <a:lnTo>
                  <a:pt x="33645" y="1490419"/>
                </a:lnTo>
                <a:lnTo>
                  <a:pt x="59637" y="1581932"/>
                </a:lnTo>
                <a:lnTo>
                  <a:pt x="92504" y="1670345"/>
                </a:lnTo>
                <a:lnTo>
                  <a:pt x="131936" y="1755347"/>
                </a:lnTo>
                <a:lnTo>
                  <a:pt x="177625" y="1836626"/>
                </a:lnTo>
                <a:lnTo>
                  <a:pt x="229261" y="1913869"/>
                </a:lnTo>
                <a:lnTo>
                  <a:pt x="286535" y="1986765"/>
                </a:lnTo>
                <a:lnTo>
                  <a:pt x="349140" y="2055002"/>
                </a:lnTo>
                <a:lnTo>
                  <a:pt x="416766" y="2118268"/>
                </a:lnTo>
                <a:lnTo>
                  <a:pt x="489104" y="2176251"/>
                </a:lnTo>
                <a:lnTo>
                  <a:pt x="565845" y="2228639"/>
                </a:lnTo>
                <a:lnTo>
                  <a:pt x="646681" y="2275120"/>
                </a:lnTo>
                <a:lnTo>
                  <a:pt x="731303" y="2315382"/>
                </a:lnTo>
                <a:lnTo>
                  <a:pt x="819402" y="2349113"/>
                </a:lnTo>
                <a:lnTo>
                  <a:pt x="910669" y="2376002"/>
                </a:lnTo>
                <a:lnTo>
                  <a:pt x="1004796" y="2395736"/>
                </a:lnTo>
                <a:lnTo>
                  <a:pt x="1101472" y="2408003"/>
                </a:lnTo>
                <a:lnTo>
                  <a:pt x="1200391" y="2412492"/>
                </a:lnTo>
                <a:lnTo>
                  <a:pt x="1299330" y="2408965"/>
                </a:lnTo>
                <a:lnTo>
                  <a:pt x="1396106" y="2397640"/>
                </a:lnTo>
                <a:lnTo>
                  <a:pt x="1490406" y="2378825"/>
                </a:lnTo>
                <a:lnTo>
                  <a:pt x="1581919" y="2352828"/>
                </a:lnTo>
                <a:lnTo>
                  <a:pt x="1670332" y="2319958"/>
                </a:lnTo>
                <a:lnTo>
                  <a:pt x="1755334" y="2280524"/>
                </a:lnTo>
                <a:lnTo>
                  <a:pt x="1836613" y="2234835"/>
                </a:lnTo>
                <a:lnTo>
                  <a:pt x="1860080" y="2219147"/>
                </a:lnTo>
                <a:lnTo>
                  <a:pt x="1219100" y="2219147"/>
                </a:lnTo>
                <a:lnTo>
                  <a:pt x="1137303" y="2216981"/>
                </a:lnTo>
                <a:lnTo>
                  <a:pt x="1057012" y="2208362"/>
                </a:lnTo>
                <a:lnTo>
                  <a:pt x="978511" y="2193524"/>
                </a:lnTo>
                <a:lnTo>
                  <a:pt x="902084" y="2172704"/>
                </a:lnTo>
                <a:lnTo>
                  <a:pt x="828015" y="2146135"/>
                </a:lnTo>
                <a:lnTo>
                  <a:pt x="756589" y="2114052"/>
                </a:lnTo>
                <a:lnTo>
                  <a:pt x="688090" y="2076691"/>
                </a:lnTo>
                <a:lnTo>
                  <a:pt x="622802" y="2034287"/>
                </a:lnTo>
                <a:lnTo>
                  <a:pt x="561009" y="1987073"/>
                </a:lnTo>
                <a:lnTo>
                  <a:pt x="502996" y="1935286"/>
                </a:lnTo>
                <a:lnTo>
                  <a:pt x="449047" y="1879160"/>
                </a:lnTo>
                <a:lnTo>
                  <a:pt x="399445" y="1818929"/>
                </a:lnTo>
                <a:lnTo>
                  <a:pt x="354476" y="1754829"/>
                </a:lnTo>
                <a:lnTo>
                  <a:pt x="314423" y="1687095"/>
                </a:lnTo>
                <a:lnTo>
                  <a:pt x="279571" y="1615962"/>
                </a:lnTo>
                <a:lnTo>
                  <a:pt x="250203" y="1541664"/>
                </a:lnTo>
                <a:lnTo>
                  <a:pt x="226605" y="1464436"/>
                </a:lnTo>
                <a:lnTo>
                  <a:pt x="209060" y="1384513"/>
                </a:lnTo>
                <a:lnTo>
                  <a:pt x="197853" y="1302131"/>
                </a:lnTo>
                <a:lnTo>
                  <a:pt x="193331" y="1219112"/>
                </a:lnTo>
                <a:lnTo>
                  <a:pt x="195497" y="1137315"/>
                </a:lnTo>
                <a:lnTo>
                  <a:pt x="204117" y="1057024"/>
                </a:lnTo>
                <a:lnTo>
                  <a:pt x="218954" y="978523"/>
                </a:lnTo>
                <a:lnTo>
                  <a:pt x="239775" y="902096"/>
                </a:lnTo>
                <a:lnTo>
                  <a:pt x="266344" y="828028"/>
                </a:lnTo>
                <a:lnTo>
                  <a:pt x="298426" y="756602"/>
                </a:lnTo>
                <a:lnTo>
                  <a:pt x="335787" y="688103"/>
                </a:lnTo>
                <a:lnTo>
                  <a:pt x="378225" y="622771"/>
                </a:lnTo>
                <a:lnTo>
                  <a:pt x="425405" y="561022"/>
                </a:lnTo>
                <a:lnTo>
                  <a:pt x="477192" y="503009"/>
                </a:lnTo>
                <a:lnTo>
                  <a:pt x="533319" y="449059"/>
                </a:lnTo>
                <a:lnTo>
                  <a:pt x="593549" y="399458"/>
                </a:lnTo>
                <a:lnTo>
                  <a:pt x="657649" y="354489"/>
                </a:lnTo>
                <a:lnTo>
                  <a:pt x="725383" y="314436"/>
                </a:lnTo>
                <a:lnTo>
                  <a:pt x="796517" y="279583"/>
                </a:lnTo>
                <a:lnTo>
                  <a:pt x="870815" y="250216"/>
                </a:lnTo>
                <a:lnTo>
                  <a:pt x="948043" y="226618"/>
                </a:lnTo>
                <a:lnTo>
                  <a:pt x="1027965" y="209073"/>
                </a:lnTo>
                <a:lnTo>
                  <a:pt x="1110348" y="197866"/>
                </a:lnTo>
                <a:lnTo>
                  <a:pt x="1092060" y="5461"/>
                </a:lnTo>
                <a:close/>
              </a:path>
              <a:path w="2413000" h="2413000">
                <a:moveTo>
                  <a:pt x="1212075" y="0"/>
                </a:moveTo>
                <a:lnTo>
                  <a:pt x="1211186" y="193294"/>
                </a:lnTo>
                <a:lnTo>
                  <a:pt x="1288548" y="196595"/>
                </a:lnTo>
                <a:lnTo>
                  <a:pt x="1364389" y="205602"/>
                </a:lnTo>
                <a:lnTo>
                  <a:pt x="1438485" y="220109"/>
                </a:lnTo>
                <a:lnTo>
                  <a:pt x="1510614" y="239913"/>
                </a:lnTo>
                <a:lnTo>
                  <a:pt x="1580551" y="264808"/>
                </a:lnTo>
                <a:lnTo>
                  <a:pt x="1648074" y="294592"/>
                </a:lnTo>
                <a:lnTo>
                  <a:pt x="1712957" y="329059"/>
                </a:lnTo>
                <a:lnTo>
                  <a:pt x="1774978" y="368005"/>
                </a:lnTo>
                <a:lnTo>
                  <a:pt x="1833914" y="411226"/>
                </a:lnTo>
                <a:lnTo>
                  <a:pt x="1889540" y="458517"/>
                </a:lnTo>
                <a:lnTo>
                  <a:pt x="1941634" y="509675"/>
                </a:lnTo>
                <a:lnTo>
                  <a:pt x="1989971" y="564494"/>
                </a:lnTo>
                <a:lnTo>
                  <a:pt x="2034357" y="622815"/>
                </a:lnTo>
                <a:lnTo>
                  <a:pt x="2074482" y="684302"/>
                </a:lnTo>
                <a:lnTo>
                  <a:pt x="2110209" y="748881"/>
                </a:lnTo>
                <a:lnTo>
                  <a:pt x="2141285" y="816305"/>
                </a:lnTo>
                <a:lnTo>
                  <a:pt x="2167487" y="886369"/>
                </a:lnTo>
                <a:lnTo>
                  <a:pt x="2188591" y="958869"/>
                </a:lnTo>
                <a:lnTo>
                  <a:pt x="2204374" y="1033601"/>
                </a:lnTo>
                <a:lnTo>
                  <a:pt x="2214613" y="1110361"/>
                </a:lnTo>
                <a:lnTo>
                  <a:pt x="2219134" y="1193379"/>
                </a:lnTo>
                <a:lnTo>
                  <a:pt x="2216968" y="1275176"/>
                </a:lnTo>
                <a:lnTo>
                  <a:pt x="2208349" y="1355467"/>
                </a:lnTo>
                <a:lnTo>
                  <a:pt x="2193511" y="1433968"/>
                </a:lnTo>
                <a:lnTo>
                  <a:pt x="2172691" y="1510395"/>
                </a:lnTo>
                <a:lnTo>
                  <a:pt x="2146122" y="1584463"/>
                </a:lnTo>
                <a:lnTo>
                  <a:pt x="2114040" y="1655889"/>
                </a:lnTo>
                <a:lnTo>
                  <a:pt x="2076679" y="1724388"/>
                </a:lnTo>
                <a:lnTo>
                  <a:pt x="2034274" y="1789676"/>
                </a:lnTo>
                <a:lnTo>
                  <a:pt x="1987061" y="1851469"/>
                </a:lnTo>
                <a:lnTo>
                  <a:pt x="1935273" y="1909482"/>
                </a:lnTo>
                <a:lnTo>
                  <a:pt x="1879147" y="1963432"/>
                </a:lnTo>
                <a:lnTo>
                  <a:pt x="1818916" y="2013033"/>
                </a:lnTo>
                <a:lnTo>
                  <a:pt x="1754817" y="2058002"/>
                </a:lnTo>
                <a:lnTo>
                  <a:pt x="1687083" y="2098055"/>
                </a:lnTo>
                <a:lnTo>
                  <a:pt x="1615949" y="2132908"/>
                </a:lnTo>
                <a:lnTo>
                  <a:pt x="1541651" y="2162275"/>
                </a:lnTo>
                <a:lnTo>
                  <a:pt x="1464423" y="2185873"/>
                </a:lnTo>
                <a:lnTo>
                  <a:pt x="1384500" y="2203418"/>
                </a:lnTo>
                <a:lnTo>
                  <a:pt x="1302118" y="2214626"/>
                </a:lnTo>
                <a:lnTo>
                  <a:pt x="1219100" y="2219147"/>
                </a:lnTo>
                <a:lnTo>
                  <a:pt x="1860080" y="2219147"/>
                </a:lnTo>
                <a:lnTo>
                  <a:pt x="1913856" y="2183199"/>
                </a:lnTo>
                <a:lnTo>
                  <a:pt x="1986753" y="2125924"/>
                </a:lnTo>
                <a:lnTo>
                  <a:pt x="2054990" y="2063321"/>
                </a:lnTo>
                <a:lnTo>
                  <a:pt x="2118256" y="1995697"/>
                </a:lnTo>
                <a:lnTo>
                  <a:pt x="2176238" y="1923361"/>
                </a:lnTo>
                <a:lnTo>
                  <a:pt x="2228626" y="1846621"/>
                </a:lnTo>
                <a:lnTo>
                  <a:pt x="2275107" y="1765788"/>
                </a:lnTo>
                <a:lnTo>
                  <a:pt x="2315369" y="1681168"/>
                </a:lnTo>
                <a:lnTo>
                  <a:pt x="2349101" y="1593071"/>
                </a:lnTo>
                <a:lnTo>
                  <a:pt x="2375989" y="1501806"/>
                </a:lnTo>
                <a:lnTo>
                  <a:pt x="2395723" y="1407681"/>
                </a:lnTo>
                <a:lnTo>
                  <a:pt x="2407990" y="1311006"/>
                </a:lnTo>
                <a:lnTo>
                  <a:pt x="2412479" y="1212088"/>
                </a:lnTo>
                <a:lnTo>
                  <a:pt x="2408953" y="1113148"/>
                </a:lnTo>
                <a:lnTo>
                  <a:pt x="2397628" y="1016372"/>
                </a:lnTo>
                <a:lnTo>
                  <a:pt x="2378812" y="922072"/>
                </a:lnTo>
                <a:lnTo>
                  <a:pt x="2352815" y="830559"/>
                </a:lnTo>
                <a:lnTo>
                  <a:pt x="2319945" y="742146"/>
                </a:lnTo>
                <a:lnTo>
                  <a:pt x="2280511" y="657144"/>
                </a:lnTo>
                <a:lnTo>
                  <a:pt x="2234822" y="575865"/>
                </a:lnTo>
                <a:lnTo>
                  <a:pt x="2183186" y="498622"/>
                </a:lnTo>
                <a:lnTo>
                  <a:pt x="2125912" y="425726"/>
                </a:lnTo>
                <a:lnTo>
                  <a:pt x="2063308" y="357489"/>
                </a:lnTo>
                <a:lnTo>
                  <a:pt x="1995684" y="294223"/>
                </a:lnTo>
                <a:lnTo>
                  <a:pt x="1923348" y="236240"/>
                </a:lnTo>
                <a:lnTo>
                  <a:pt x="1846609" y="183852"/>
                </a:lnTo>
                <a:lnTo>
                  <a:pt x="1765775" y="137371"/>
                </a:lnTo>
                <a:lnTo>
                  <a:pt x="1681155" y="97109"/>
                </a:lnTo>
                <a:lnTo>
                  <a:pt x="1593059" y="63378"/>
                </a:lnTo>
                <a:lnTo>
                  <a:pt x="1501793" y="36489"/>
                </a:lnTo>
                <a:lnTo>
                  <a:pt x="1407669" y="16755"/>
                </a:lnTo>
                <a:lnTo>
                  <a:pt x="1310993" y="4488"/>
                </a:lnTo>
                <a:lnTo>
                  <a:pt x="1212075" y="0"/>
                </a:lnTo>
                <a:close/>
              </a:path>
            </a:pathLst>
          </a:custGeom>
          <a:solidFill>
            <a:srgbClr val="6D2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7671" y="3070860"/>
            <a:ext cx="1778507" cy="1647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94020" y="2657855"/>
            <a:ext cx="2414270" cy="2413000"/>
          </a:xfrm>
          <a:custGeom>
            <a:avLst/>
            <a:gdLst/>
            <a:ahLst/>
            <a:cxnLst/>
            <a:rect l="l" t="t" r="r" b="b"/>
            <a:pathLst>
              <a:path w="2414270" h="2413000">
                <a:moveTo>
                  <a:pt x="1207007" y="0"/>
                </a:moveTo>
                <a:lnTo>
                  <a:pt x="1108013" y="3998"/>
                </a:lnTo>
                <a:lnTo>
                  <a:pt x="1011222" y="15786"/>
                </a:lnTo>
                <a:lnTo>
                  <a:pt x="916946" y="35053"/>
                </a:lnTo>
                <a:lnTo>
                  <a:pt x="825495" y="61490"/>
                </a:lnTo>
                <a:lnTo>
                  <a:pt x="737181" y="94785"/>
                </a:lnTo>
                <a:lnTo>
                  <a:pt x="652313" y="134629"/>
                </a:lnTo>
                <a:lnTo>
                  <a:pt x="571202" y="180711"/>
                </a:lnTo>
                <a:lnTo>
                  <a:pt x="494160" y="232720"/>
                </a:lnTo>
                <a:lnTo>
                  <a:pt x="421495" y="290348"/>
                </a:lnTo>
                <a:lnTo>
                  <a:pt x="353520" y="353282"/>
                </a:lnTo>
                <a:lnTo>
                  <a:pt x="290544" y="421213"/>
                </a:lnTo>
                <a:lnTo>
                  <a:pt x="232879" y="493830"/>
                </a:lnTo>
                <a:lnTo>
                  <a:pt x="180834" y="570824"/>
                </a:lnTo>
                <a:lnTo>
                  <a:pt x="134721" y="651884"/>
                </a:lnTo>
                <a:lnTo>
                  <a:pt x="94851" y="736699"/>
                </a:lnTo>
                <a:lnTo>
                  <a:pt x="61533" y="824959"/>
                </a:lnTo>
                <a:lnTo>
                  <a:pt x="35078" y="916354"/>
                </a:lnTo>
                <a:lnTo>
                  <a:pt x="15797" y="1010574"/>
                </a:lnTo>
                <a:lnTo>
                  <a:pt x="4001" y="1107308"/>
                </a:lnTo>
                <a:lnTo>
                  <a:pt x="0" y="1206246"/>
                </a:lnTo>
                <a:lnTo>
                  <a:pt x="4001" y="1305183"/>
                </a:lnTo>
                <a:lnTo>
                  <a:pt x="15797" y="1401917"/>
                </a:lnTo>
                <a:lnTo>
                  <a:pt x="35078" y="1496137"/>
                </a:lnTo>
                <a:lnTo>
                  <a:pt x="61533" y="1587532"/>
                </a:lnTo>
                <a:lnTo>
                  <a:pt x="94851" y="1675792"/>
                </a:lnTo>
                <a:lnTo>
                  <a:pt x="134721" y="1760607"/>
                </a:lnTo>
                <a:lnTo>
                  <a:pt x="180834" y="1841667"/>
                </a:lnTo>
                <a:lnTo>
                  <a:pt x="232879" y="1918661"/>
                </a:lnTo>
                <a:lnTo>
                  <a:pt x="290544" y="1991278"/>
                </a:lnTo>
                <a:lnTo>
                  <a:pt x="353520" y="2059209"/>
                </a:lnTo>
                <a:lnTo>
                  <a:pt x="421495" y="2122143"/>
                </a:lnTo>
                <a:lnTo>
                  <a:pt x="494160" y="2179771"/>
                </a:lnTo>
                <a:lnTo>
                  <a:pt x="571202" y="2231780"/>
                </a:lnTo>
                <a:lnTo>
                  <a:pt x="652313" y="2277862"/>
                </a:lnTo>
                <a:lnTo>
                  <a:pt x="737181" y="2317706"/>
                </a:lnTo>
                <a:lnTo>
                  <a:pt x="825495" y="2351001"/>
                </a:lnTo>
                <a:lnTo>
                  <a:pt x="916946" y="2377438"/>
                </a:lnTo>
                <a:lnTo>
                  <a:pt x="1011222" y="2396705"/>
                </a:lnTo>
                <a:lnTo>
                  <a:pt x="1108013" y="2408493"/>
                </a:lnTo>
                <a:lnTo>
                  <a:pt x="1207007" y="2412492"/>
                </a:lnTo>
                <a:lnTo>
                  <a:pt x="1306002" y="2408493"/>
                </a:lnTo>
                <a:lnTo>
                  <a:pt x="1402793" y="2396705"/>
                </a:lnTo>
                <a:lnTo>
                  <a:pt x="1497069" y="2377438"/>
                </a:lnTo>
                <a:lnTo>
                  <a:pt x="1588520" y="2351001"/>
                </a:lnTo>
                <a:lnTo>
                  <a:pt x="1676834" y="2317706"/>
                </a:lnTo>
                <a:lnTo>
                  <a:pt x="1761702" y="2277862"/>
                </a:lnTo>
                <a:lnTo>
                  <a:pt x="1842813" y="2231780"/>
                </a:lnTo>
                <a:lnTo>
                  <a:pt x="1874621" y="2210308"/>
                </a:lnTo>
                <a:lnTo>
                  <a:pt x="1207007" y="2210308"/>
                </a:lnTo>
                <a:lnTo>
                  <a:pt x="1124591" y="2206979"/>
                </a:lnTo>
                <a:lnTo>
                  <a:pt x="1044010" y="2197165"/>
                </a:lnTo>
                <a:lnTo>
                  <a:pt x="965523" y="2181124"/>
                </a:lnTo>
                <a:lnTo>
                  <a:pt x="889390" y="2159115"/>
                </a:lnTo>
                <a:lnTo>
                  <a:pt x="815867" y="2131397"/>
                </a:lnTo>
                <a:lnTo>
                  <a:pt x="745215" y="2098227"/>
                </a:lnTo>
                <a:lnTo>
                  <a:pt x="677691" y="2059865"/>
                </a:lnTo>
                <a:lnTo>
                  <a:pt x="613554" y="2016568"/>
                </a:lnTo>
                <a:lnTo>
                  <a:pt x="553062" y="1968596"/>
                </a:lnTo>
                <a:lnTo>
                  <a:pt x="496474" y="1916207"/>
                </a:lnTo>
                <a:lnTo>
                  <a:pt x="444049" y="1859659"/>
                </a:lnTo>
                <a:lnTo>
                  <a:pt x="396044" y="1799212"/>
                </a:lnTo>
                <a:lnTo>
                  <a:pt x="352719" y="1735122"/>
                </a:lnTo>
                <a:lnTo>
                  <a:pt x="314332" y="1667649"/>
                </a:lnTo>
                <a:lnTo>
                  <a:pt x="281142" y="1597052"/>
                </a:lnTo>
                <a:lnTo>
                  <a:pt x="253406" y="1523589"/>
                </a:lnTo>
                <a:lnTo>
                  <a:pt x="231384" y="1447518"/>
                </a:lnTo>
                <a:lnTo>
                  <a:pt x="215334" y="1369098"/>
                </a:lnTo>
                <a:lnTo>
                  <a:pt x="205514" y="1288588"/>
                </a:lnTo>
                <a:lnTo>
                  <a:pt x="202183" y="1206246"/>
                </a:lnTo>
                <a:lnTo>
                  <a:pt x="205514" y="1123903"/>
                </a:lnTo>
                <a:lnTo>
                  <a:pt x="215334" y="1043393"/>
                </a:lnTo>
                <a:lnTo>
                  <a:pt x="231384" y="964973"/>
                </a:lnTo>
                <a:lnTo>
                  <a:pt x="253406" y="888902"/>
                </a:lnTo>
                <a:lnTo>
                  <a:pt x="281142" y="815439"/>
                </a:lnTo>
                <a:lnTo>
                  <a:pt x="314332" y="744842"/>
                </a:lnTo>
                <a:lnTo>
                  <a:pt x="352719" y="677369"/>
                </a:lnTo>
                <a:lnTo>
                  <a:pt x="396044" y="613279"/>
                </a:lnTo>
                <a:lnTo>
                  <a:pt x="444049" y="552832"/>
                </a:lnTo>
                <a:lnTo>
                  <a:pt x="496474" y="496284"/>
                </a:lnTo>
                <a:lnTo>
                  <a:pt x="553062" y="443895"/>
                </a:lnTo>
                <a:lnTo>
                  <a:pt x="613554" y="395923"/>
                </a:lnTo>
                <a:lnTo>
                  <a:pt x="677691" y="352626"/>
                </a:lnTo>
                <a:lnTo>
                  <a:pt x="745215" y="314264"/>
                </a:lnTo>
                <a:lnTo>
                  <a:pt x="815867" y="281094"/>
                </a:lnTo>
                <a:lnTo>
                  <a:pt x="889390" y="253376"/>
                </a:lnTo>
                <a:lnTo>
                  <a:pt x="965523" y="231367"/>
                </a:lnTo>
                <a:lnTo>
                  <a:pt x="1044010" y="215326"/>
                </a:lnTo>
                <a:lnTo>
                  <a:pt x="1124591" y="205512"/>
                </a:lnTo>
                <a:lnTo>
                  <a:pt x="1207007" y="202184"/>
                </a:lnTo>
                <a:lnTo>
                  <a:pt x="1874621" y="202184"/>
                </a:lnTo>
                <a:lnTo>
                  <a:pt x="1842813" y="180711"/>
                </a:lnTo>
                <a:lnTo>
                  <a:pt x="1761702" y="134629"/>
                </a:lnTo>
                <a:lnTo>
                  <a:pt x="1676834" y="94785"/>
                </a:lnTo>
                <a:lnTo>
                  <a:pt x="1588520" y="61490"/>
                </a:lnTo>
                <a:lnTo>
                  <a:pt x="1497069" y="35053"/>
                </a:lnTo>
                <a:lnTo>
                  <a:pt x="1402793" y="15786"/>
                </a:lnTo>
                <a:lnTo>
                  <a:pt x="1306002" y="3998"/>
                </a:lnTo>
                <a:lnTo>
                  <a:pt x="1207007" y="0"/>
                </a:lnTo>
                <a:close/>
              </a:path>
              <a:path w="2414270" h="2413000">
                <a:moveTo>
                  <a:pt x="1874621" y="202184"/>
                </a:moveTo>
                <a:lnTo>
                  <a:pt x="1207007" y="202184"/>
                </a:lnTo>
                <a:lnTo>
                  <a:pt x="1289424" y="205512"/>
                </a:lnTo>
                <a:lnTo>
                  <a:pt x="1370005" y="215326"/>
                </a:lnTo>
                <a:lnTo>
                  <a:pt x="1448492" y="231367"/>
                </a:lnTo>
                <a:lnTo>
                  <a:pt x="1524625" y="253376"/>
                </a:lnTo>
                <a:lnTo>
                  <a:pt x="1598148" y="281094"/>
                </a:lnTo>
                <a:lnTo>
                  <a:pt x="1668800" y="314264"/>
                </a:lnTo>
                <a:lnTo>
                  <a:pt x="1736324" y="352626"/>
                </a:lnTo>
                <a:lnTo>
                  <a:pt x="1800461" y="395923"/>
                </a:lnTo>
                <a:lnTo>
                  <a:pt x="1860953" y="443895"/>
                </a:lnTo>
                <a:lnTo>
                  <a:pt x="1917541" y="496284"/>
                </a:lnTo>
                <a:lnTo>
                  <a:pt x="1969966" y="552832"/>
                </a:lnTo>
                <a:lnTo>
                  <a:pt x="2017971" y="613279"/>
                </a:lnTo>
                <a:lnTo>
                  <a:pt x="2061296" y="677369"/>
                </a:lnTo>
                <a:lnTo>
                  <a:pt x="2099683" y="744842"/>
                </a:lnTo>
                <a:lnTo>
                  <a:pt x="2132873" y="815439"/>
                </a:lnTo>
                <a:lnTo>
                  <a:pt x="2160609" y="888902"/>
                </a:lnTo>
                <a:lnTo>
                  <a:pt x="2182631" y="964973"/>
                </a:lnTo>
                <a:lnTo>
                  <a:pt x="2198681" y="1043393"/>
                </a:lnTo>
                <a:lnTo>
                  <a:pt x="2208501" y="1123903"/>
                </a:lnTo>
                <a:lnTo>
                  <a:pt x="2211831" y="1206246"/>
                </a:lnTo>
                <a:lnTo>
                  <a:pt x="2208501" y="1288588"/>
                </a:lnTo>
                <a:lnTo>
                  <a:pt x="2198681" y="1369098"/>
                </a:lnTo>
                <a:lnTo>
                  <a:pt x="2182631" y="1447518"/>
                </a:lnTo>
                <a:lnTo>
                  <a:pt x="2160609" y="1523589"/>
                </a:lnTo>
                <a:lnTo>
                  <a:pt x="2132873" y="1597052"/>
                </a:lnTo>
                <a:lnTo>
                  <a:pt x="2099683" y="1667649"/>
                </a:lnTo>
                <a:lnTo>
                  <a:pt x="2061296" y="1735122"/>
                </a:lnTo>
                <a:lnTo>
                  <a:pt x="2017971" y="1799212"/>
                </a:lnTo>
                <a:lnTo>
                  <a:pt x="1969966" y="1859659"/>
                </a:lnTo>
                <a:lnTo>
                  <a:pt x="1917541" y="1916207"/>
                </a:lnTo>
                <a:lnTo>
                  <a:pt x="1860953" y="1968596"/>
                </a:lnTo>
                <a:lnTo>
                  <a:pt x="1800461" y="2016568"/>
                </a:lnTo>
                <a:lnTo>
                  <a:pt x="1736324" y="2059865"/>
                </a:lnTo>
                <a:lnTo>
                  <a:pt x="1668800" y="2098227"/>
                </a:lnTo>
                <a:lnTo>
                  <a:pt x="1598148" y="2131397"/>
                </a:lnTo>
                <a:lnTo>
                  <a:pt x="1524625" y="2159115"/>
                </a:lnTo>
                <a:lnTo>
                  <a:pt x="1448492" y="2181124"/>
                </a:lnTo>
                <a:lnTo>
                  <a:pt x="1370005" y="2197165"/>
                </a:lnTo>
                <a:lnTo>
                  <a:pt x="1289424" y="2206979"/>
                </a:lnTo>
                <a:lnTo>
                  <a:pt x="1207007" y="2210308"/>
                </a:lnTo>
                <a:lnTo>
                  <a:pt x="1874621" y="2210308"/>
                </a:lnTo>
                <a:lnTo>
                  <a:pt x="1919855" y="2179771"/>
                </a:lnTo>
                <a:lnTo>
                  <a:pt x="1992520" y="2122143"/>
                </a:lnTo>
                <a:lnTo>
                  <a:pt x="2060495" y="2059209"/>
                </a:lnTo>
                <a:lnTo>
                  <a:pt x="2123471" y="1991278"/>
                </a:lnTo>
                <a:lnTo>
                  <a:pt x="2181136" y="1918661"/>
                </a:lnTo>
                <a:lnTo>
                  <a:pt x="2233181" y="1841667"/>
                </a:lnTo>
                <a:lnTo>
                  <a:pt x="2279294" y="1760607"/>
                </a:lnTo>
                <a:lnTo>
                  <a:pt x="2319164" y="1675792"/>
                </a:lnTo>
                <a:lnTo>
                  <a:pt x="2352482" y="1587532"/>
                </a:lnTo>
                <a:lnTo>
                  <a:pt x="2378937" y="1496137"/>
                </a:lnTo>
                <a:lnTo>
                  <a:pt x="2398218" y="1401917"/>
                </a:lnTo>
                <a:lnTo>
                  <a:pt x="2410014" y="1305183"/>
                </a:lnTo>
                <a:lnTo>
                  <a:pt x="2414015" y="1206246"/>
                </a:lnTo>
                <a:lnTo>
                  <a:pt x="2410014" y="1107308"/>
                </a:lnTo>
                <a:lnTo>
                  <a:pt x="2398218" y="1010574"/>
                </a:lnTo>
                <a:lnTo>
                  <a:pt x="2378937" y="916354"/>
                </a:lnTo>
                <a:lnTo>
                  <a:pt x="2352482" y="824959"/>
                </a:lnTo>
                <a:lnTo>
                  <a:pt x="2319164" y="736699"/>
                </a:lnTo>
                <a:lnTo>
                  <a:pt x="2279294" y="651884"/>
                </a:lnTo>
                <a:lnTo>
                  <a:pt x="2233181" y="570824"/>
                </a:lnTo>
                <a:lnTo>
                  <a:pt x="2181136" y="493830"/>
                </a:lnTo>
                <a:lnTo>
                  <a:pt x="2123471" y="421213"/>
                </a:lnTo>
                <a:lnTo>
                  <a:pt x="2060495" y="353282"/>
                </a:lnTo>
                <a:lnTo>
                  <a:pt x="1992520" y="290348"/>
                </a:lnTo>
                <a:lnTo>
                  <a:pt x="1919855" y="232720"/>
                </a:lnTo>
                <a:lnTo>
                  <a:pt x="1874621" y="202184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94020" y="2657855"/>
            <a:ext cx="2414270" cy="2413000"/>
          </a:xfrm>
          <a:custGeom>
            <a:avLst/>
            <a:gdLst/>
            <a:ahLst/>
            <a:cxnLst/>
            <a:rect l="l" t="t" r="r" b="b"/>
            <a:pathLst>
              <a:path w="2414270" h="2413000">
                <a:moveTo>
                  <a:pt x="884301" y="43942"/>
                </a:moveTo>
                <a:lnTo>
                  <a:pt x="807453" y="68010"/>
                </a:lnTo>
                <a:lnTo>
                  <a:pt x="733144" y="96804"/>
                </a:lnTo>
                <a:lnTo>
                  <a:pt x="661522" y="130128"/>
                </a:lnTo>
                <a:lnTo>
                  <a:pt x="592738" y="167786"/>
                </a:lnTo>
                <a:lnTo>
                  <a:pt x="526940" y="209583"/>
                </a:lnTo>
                <a:lnTo>
                  <a:pt x="464279" y="255324"/>
                </a:lnTo>
                <a:lnTo>
                  <a:pt x="404903" y="304814"/>
                </a:lnTo>
                <a:lnTo>
                  <a:pt x="348962" y="357857"/>
                </a:lnTo>
                <a:lnTo>
                  <a:pt x="296605" y="414258"/>
                </a:lnTo>
                <a:lnTo>
                  <a:pt x="247983" y="473821"/>
                </a:lnTo>
                <a:lnTo>
                  <a:pt x="203244" y="536351"/>
                </a:lnTo>
                <a:lnTo>
                  <a:pt x="162537" y="601652"/>
                </a:lnTo>
                <a:lnTo>
                  <a:pt x="126013" y="669530"/>
                </a:lnTo>
                <a:lnTo>
                  <a:pt x="93820" y="739789"/>
                </a:lnTo>
                <a:lnTo>
                  <a:pt x="66109" y="812234"/>
                </a:lnTo>
                <a:lnTo>
                  <a:pt x="43028" y="886669"/>
                </a:lnTo>
                <a:lnTo>
                  <a:pt x="24727" y="962899"/>
                </a:lnTo>
                <a:lnTo>
                  <a:pt x="11356" y="1040728"/>
                </a:lnTo>
                <a:lnTo>
                  <a:pt x="3064" y="1119961"/>
                </a:lnTo>
                <a:lnTo>
                  <a:pt x="0" y="1200404"/>
                </a:lnTo>
                <a:lnTo>
                  <a:pt x="3528" y="1299343"/>
                </a:lnTo>
                <a:lnTo>
                  <a:pt x="14862" y="1396119"/>
                </a:lnTo>
                <a:lnTo>
                  <a:pt x="33691" y="1490419"/>
                </a:lnTo>
                <a:lnTo>
                  <a:pt x="59706" y="1581932"/>
                </a:lnTo>
                <a:lnTo>
                  <a:pt x="92598" y="1670345"/>
                </a:lnTo>
                <a:lnTo>
                  <a:pt x="132059" y="1755347"/>
                </a:lnTo>
                <a:lnTo>
                  <a:pt x="177780" y="1836626"/>
                </a:lnTo>
                <a:lnTo>
                  <a:pt x="229451" y="1913869"/>
                </a:lnTo>
                <a:lnTo>
                  <a:pt x="286763" y="1986765"/>
                </a:lnTo>
                <a:lnTo>
                  <a:pt x="349408" y="2055002"/>
                </a:lnTo>
                <a:lnTo>
                  <a:pt x="417077" y="2118268"/>
                </a:lnTo>
                <a:lnTo>
                  <a:pt x="489460" y="2176251"/>
                </a:lnTo>
                <a:lnTo>
                  <a:pt x="566248" y="2228639"/>
                </a:lnTo>
                <a:lnTo>
                  <a:pt x="647133" y="2275120"/>
                </a:lnTo>
                <a:lnTo>
                  <a:pt x="731805" y="2315382"/>
                </a:lnTo>
                <a:lnTo>
                  <a:pt x="819956" y="2349113"/>
                </a:lnTo>
                <a:lnTo>
                  <a:pt x="911277" y="2376002"/>
                </a:lnTo>
                <a:lnTo>
                  <a:pt x="1005458" y="2395736"/>
                </a:lnTo>
                <a:lnTo>
                  <a:pt x="1102190" y="2408003"/>
                </a:lnTo>
                <a:lnTo>
                  <a:pt x="1201165" y="2412492"/>
                </a:lnTo>
                <a:lnTo>
                  <a:pt x="1300179" y="2408965"/>
                </a:lnTo>
                <a:lnTo>
                  <a:pt x="1397026" y="2397640"/>
                </a:lnTo>
                <a:lnTo>
                  <a:pt x="1491392" y="2378825"/>
                </a:lnTo>
                <a:lnTo>
                  <a:pt x="1582968" y="2352828"/>
                </a:lnTo>
                <a:lnTo>
                  <a:pt x="1671441" y="2319958"/>
                </a:lnTo>
                <a:lnTo>
                  <a:pt x="1756498" y="2280524"/>
                </a:lnTo>
                <a:lnTo>
                  <a:pt x="1837828" y="2234835"/>
                </a:lnTo>
                <a:lnTo>
                  <a:pt x="1857830" y="2221472"/>
                </a:lnTo>
                <a:lnTo>
                  <a:pt x="1235462" y="2221472"/>
                </a:lnTo>
                <a:lnTo>
                  <a:pt x="1155320" y="2220597"/>
                </a:lnTo>
                <a:lnTo>
                  <a:pt x="1076176" y="2213451"/>
                </a:lnTo>
                <a:lnTo>
                  <a:pt x="998352" y="2200217"/>
                </a:lnTo>
                <a:lnTo>
                  <a:pt x="922172" y="2181076"/>
                </a:lnTo>
                <a:lnTo>
                  <a:pt x="847956" y="2156212"/>
                </a:lnTo>
                <a:lnTo>
                  <a:pt x="776027" y="2125805"/>
                </a:lnTo>
                <a:lnTo>
                  <a:pt x="706707" y="2090039"/>
                </a:lnTo>
                <a:lnTo>
                  <a:pt x="640194" y="2049004"/>
                </a:lnTo>
                <a:lnTo>
                  <a:pt x="577181" y="2003154"/>
                </a:lnTo>
                <a:lnTo>
                  <a:pt x="517619" y="1952401"/>
                </a:lnTo>
                <a:lnTo>
                  <a:pt x="461955" y="1897016"/>
                </a:lnTo>
                <a:lnTo>
                  <a:pt x="410509" y="1837182"/>
                </a:lnTo>
                <a:lnTo>
                  <a:pt x="363605" y="1773080"/>
                </a:lnTo>
                <a:lnTo>
                  <a:pt x="321563" y="1704893"/>
                </a:lnTo>
                <a:lnTo>
                  <a:pt x="284707" y="1632804"/>
                </a:lnTo>
                <a:lnTo>
                  <a:pt x="253357" y="1556994"/>
                </a:lnTo>
                <a:lnTo>
                  <a:pt x="227837" y="1477645"/>
                </a:lnTo>
                <a:lnTo>
                  <a:pt x="208810" y="1396497"/>
                </a:lnTo>
                <a:lnTo>
                  <a:pt x="196600" y="1315383"/>
                </a:lnTo>
                <a:lnTo>
                  <a:pt x="191028" y="1234624"/>
                </a:lnTo>
                <a:lnTo>
                  <a:pt x="191911" y="1154543"/>
                </a:lnTo>
                <a:lnTo>
                  <a:pt x="199066" y="1075461"/>
                </a:lnTo>
                <a:lnTo>
                  <a:pt x="212312" y="997700"/>
                </a:lnTo>
                <a:lnTo>
                  <a:pt x="231467" y="921581"/>
                </a:lnTo>
                <a:lnTo>
                  <a:pt x="256348" y="847426"/>
                </a:lnTo>
                <a:lnTo>
                  <a:pt x="286775" y="775556"/>
                </a:lnTo>
                <a:lnTo>
                  <a:pt x="322564" y="706294"/>
                </a:lnTo>
                <a:lnTo>
                  <a:pt x="363533" y="639961"/>
                </a:lnTo>
                <a:lnTo>
                  <a:pt x="409501" y="576878"/>
                </a:lnTo>
                <a:lnTo>
                  <a:pt x="460286" y="517368"/>
                </a:lnTo>
                <a:lnTo>
                  <a:pt x="515705" y="461751"/>
                </a:lnTo>
                <a:lnTo>
                  <a:pt x="575577" y="410350"/>
                </a:lnTo>
                <a:lnTo>
                  <a:pt x="639720" y="363487"/>
                </a:lnTo>
                <a:lnTo>
                  <a:pt x="707951" y="321482"/>
                </a:lnTo>
                <a:lnTo>
                  <a:pt x="780088" y="284658"/>
                </a:lnTo>
                <a:lnTo>
                  <a:pt x="855950" y="253336"/>
                </a:lnTo>
                <a:lnTo>
                  <a:pt x="935354" y="227838"/>
                </a:lnTo>
                <a:lnTo>
                  <a:pt x="884301" y="43942"/>
                </a:lnTo>
                <a:close/>
              </a:path>
              <a:path w="2414270" h="2413000">
                <a:moveTo>
                  <a:pt x="1212850" y="0"/>
                </a:moveTo>
                <a:lnTo>
                  <a:pt x="1211960" y="190881"/>
                </a:lnTo>
                <a:lnTo>
                  <a:pt x="1279724" y="193447"/>
                </a:lnTo>
                <a:lnTo>
                  <a:pt x="1346470" y="200413"/>
                </a:lnTo>
                <a:lnTo>
                  <a:pt x="1412034" y="211654"/>
                </a:lnTo>
                <a:lnTo>
                  <a:pt x="1476250" y="227044"/>
                </a:lnTo>
                <a:lnTo>
                  <a:pt x="1538954" y="246457"/>
                </a:lnTo>
                <a:lnTo>
                  <a:pt x="1599982" y="269767"/>
                </a:lnTo>
                <a:lnTo>
                  <a:pt x="1659168" y="296848"/>
                </a:lnTo>
                <a:lnTo>
                  <a:pt x="1716350" y="327575"/>
                </a:lnTo>
                <a:lnTo>
                  <a:pt x="1771361" y="361822"/>
                </a:lnTo>
                <a:lnTo>
                  <a:pt x="1824037" y="399462"/>
                </a:lnTo>
                <a:lnTo>
                  <a:pt x="1874214" y="440371"/>
                </a:lnTo>
                <a:lnTo>
                  <a:pt x="1921727" y="484421"/>
                </a:lnTo>
                <a:lnTo>
                  <a:pt x="1966411" y="531488"/>
                </a:lnTo>
                <a:lnTo>
                  <a:pt x="2008103" y="581446"/>
                </a:lnTo>
                <a:lnTo>
                  <a:pt x="2046636" y="634168"/>
                </a:lnTo>
                <a:lnTo>
                  <a:pt x="2081848" y="689529"/>
                </a:lnTo>
                <a:lnTo>
                  <a:pt x="2113572" y="747404"/>
                </a:lnTo>
                <a:lnTo>
                  <a:pt x="2141645" y="807665"/>
                </a:lnTo>
                <a:lnTo>
                  <a:pt x="2165901" y="870188"/>
                </a:lnTo>
                <a:lnTo>
                  <a:pt x="2186178" y="934847"/>
                </a:lnTo>
                <a:lnTo>
                  <a:pt x="2205205" y="1015994"/>
                </a:lnTo>
                <a:lnTo>
                  <a:pt x="2217415" y="1097108"/>
                </a:lnTo>
                <a:lnTo>
                  <a:pt x="2222987" y="1177867"/>
                </a:lnTo>
                <a:lnTo>
                  <a:pt x="2222104" y="1257948"/>
                </a:lnTo>
                <a:lnTo>
                  <a:pt x="2214949" y="1337030"/>
                </a:lnTo>
                <a:lnTo>
                  <a:pt x="2201703" y="1414791"/>
                </a:lnTo>
                <a:lnTo>
                  <a:pt x="2182548" y="1490910"/>
                </a:lnTo>
                <a:lnTo>
                  <a:pt x="2157667" y="1565065"/>
                </a:lnTo>
                <a:lnTo>
                  <a:pt x="2127240" y="1636935"/>
                </a:lnTo>
                <a:lnTo>
                  <a:pt x="2091451" y="1706197"/>
                </a:lnTo>
                <a:lnTo>
                  <a:pt x="2050482" y="1772530"/>
                </a:lnTo>
                <a:lnTo>
                  <a:pt x="2004514" y="1835613"/>
                </a:lnTo>
                <a:lnTo>
                  <a:pt x="1953729" y="1895123"/>
                </a:lnTo>
                <a:lnTo>
                  <a:pt x="1898310" y="1950740"/>
                </a:lnTo>
                <a:lnTo>
                  <a:pt x="1838438" y="2002141"/>
                </a:lnTo>
                <a:lnTo>
                  <a:pt x="1774295" y="2049004"/>
                </a:lnTo>
                <a:lnTo>
                  <a:pt x="1706064" y="2091009"/>
                </a:lnTo>
                <a:lnTo>
                  <a:pt x="1633927" y="2127833"/>
                </a:lnTo>
                <a:lnTo>
                  <a:pt x="1558065" y="2159155"/>
                </a:lnTo>
                <a:lnTo>
                  <a:pt x="1478660" y="2184654"/>
                </a:lnTo>
                <a:lnTo>
                  <a:pt x="1397454" y="2203682"/>
                </a:lnTo>
                <a:lnTo>
                  <a:pt x="1316281" y="2215894"/>
                </a:lnTo>
                <a:lnTo>
                  <a:pt x="1235462" y="2221472"/>
                </a:lnTo>
                <a:lnTo>
                  <a:pt x="1857830" y="2221472"/>
                </a:lnTo>
                <a:lnTo>
                  <a:pt x="1915119" y="2183199"/>
                </a:lnTo>
                <a:lnTo>
                  <a:pt x="1988059" y="2125924"/>
                </a:lnTo>
                <a:lnTo>
                  <a:pt x="2056336" y="2063321"/>
                </a:lnTo>
                <a:lnTo>
                  <a:pt x="2119638" y="1995697"/>
                </a:lnTo>
                <a:lnTo>
                  <a:pt x="2177653" y="1923361"/>
                </a:lnTo>
                <a:lnTo>
                  <a:pt x="2230070" y="1846621"/>
                </a:lnTo>
                <a:lnTo>
                  <a:pt x="2276575" y="1765788"/>
                </a:lnTo>
                <a:lnTo>
                  <a:pt x="2316859" y="1681168"/>
                </a:lnTo>
                <a:lnTo>
                  <a:pt x="2350607" y="1593071"/>
                </a:lnTo>
                <a:lnTo>
                  <a:pt x="2377509" y="1501806"/>
                </a:lnTo>
                <a:lnTo>
                  <a:pt x="2397252" y="1407681"/>
                </a:lnTo>
                <a:lnTo>
                  <a:pt x="2409525" y="1311006"/>
                </a:lnTo>
                <a:lnTo>
                  <a:pt x="2414015" y="1212088"/>
                </a:lnTo>
                <a:lnTo>
                  <a:pt x="2410487" y="1113148"/>
                </a:lnTo>
                <a:lnTo>
                  <a:pt x="2399153" y="1016372"/>
                </a:lnTo>
                <a:lnTo>
                  <a:pt x="2380324" y="922072"/>
                </a:lnTo>
                <a:lnTo>
                  <a:pt x="2354309" y="830559"/>
                </a:lnTo>
                <a:lnTo>
                  <a:pt x="2321417" y="742146"/>
                </a:lnTo>
                <a:lnTo>
                  <a:pt x="2281956" y="657144"/>
                </a:lnTo>
                <a:lnTo>
                  <a:pt x="2236235" y="575865"/>
                </a:lnTo>
                <a:lnTo>
                  <a:pt x="2184564" y="498622"/>
                </a:lnTo>
                <a:lnTo>
                  <a:pt x="2127252" y="425726"/>
                </a:lnTo>
                <a:lnTo>
                  <a:pt x="2064607" y="357489"/>
                </a:lnTo>
                <a:lnTo>
                  <a:pt x="1996938" y="294223"/>
                </a:lnTo>
                <a:lnTo>
                  <a:pt x="1924555" y="236240"/>
                </a:lnTo>
                <a:lnTo>
                  <a:pt x="1847767" y="183852"/>
                </a:lnTo>
                <a:lnTo>
                  <a:pt x="1766882" y="137371"/>
                </a:lnTo>
                <a:lnTo>
                  <a:pt x="1682210" y="97109"/>
                </a:lnTo>
                <a:lnTo>
                  <a:pt x="1594059" y="63378"/>
                </a:lnTo>
                <a:lnTo>
                  <a:pt x="1502738" y="36489"/>
                </a:lnTo>
                <a:lnTo>
                  <a:pt x="1408557" y="16755"/>
                </a:lnTo>
                <a:lnTo>
                  <a:pt x="1311825" y="4488"/>
                </a:lnTo>
                <a:lnTo>
                  <a:pt x="1212850" y="0"/>
                </a:lnTo>
                <a:close/>
              </a:path>
            </a:pathLst>
          </a:custGeom>
          <a:solidFill>
            <a:srgbClr val="C6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97888" y="1585676"/>
            <a:ext cx="6239510" cy="915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60"/>
              </a:lnSpc>
              <a:tabLst>
                <a:tab pos="4382135" algn="l"/>
              </a:tabLst>
            </a:pPr>
            <a:r>
              <a:rPr sz="7200" b="1" spc="-5" dirty="0">
                <a:solidFill>
                  <a:srgbClr val="6D2045"/>
                </a:solidFill>
                <a:latin typeface="Segoe UI"/>
                <a:cs typeface="Segoe UI"/>
              </a:rPr>
              <a:t>98</a:t>
            </a:r>
            <a:r>
              <a:rPr sz="7200" b="1" dirty="0">
                <a:solidFill>
                  <a:srgbClr val="6D2045"/>
                </a:solidFill>
                <a:latin typeface="Segoe UI"/>
                <a:cs typeface="Segoe UI"/>
              </a:rPr>
              <a:t>%	</a:t>
            </a:r>
            <a:r>
              <a:rPr sz="7200" b="1" spc="-5" dirty="0">
                <a:solidFill>
                  <a:srgbClr val="C66828"/>
                </a:solidFill>
                <a:latin typeface="Segoe UI"/>
                <a:cs typeface="Segoe UI"/>
              </a:rPr>
              <a:t>94%</a:t>
            </a:r>
            <a:endParaRPr sz="7200">
              <a:latin typeface="Segoe UI"/>
              <a:cs typeface="Segoe U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15239" y="502380"/>
            <a:ext cx="731520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sz="3200" dirty="0">
                <a:solidFill>
                  <a:srgbClr val="003044"/>
                </a:solidFill>
              </a:rPr>
              <a:t>Compreh</a:t>
            </a:r>
            <a:r>
              <a:rPr sz="3200" spc="-10" dirty="0">
                <a:solidFill>
                  <a:srgbClr val="003044"/>
                </a:solidFill>
              </a:rPr>
              <a:t>e</a:t>
            </a:r>
            <a:r>
              <a:rPr sz="3200" dirty="0">
                <a:solidFill>
                  <a:srgbClr val="003044"/>
                </a:solidFill>
              </a:rPr>
              <a:t>ns</a:t>
            </a:r>
            <a:r>
              <a:rPr sz="3200" spc="-10" dirty="0">
                <a:solidFill>
                  <a:srgbClr val="003044"/>
                </a:solidFill>
              </a:rPr>
              <a:t>i</a:t>
            </a:r>
            <a:r>
              <a:rPr sz="3200" dirty="0">
                <a:solidFill>
                  <a:srgbClr val="003044"/>
                </a:solidFill>
              </a:rPr>
              <a:t>ve</a:t>
            </a:r>
            <a:r>
              <a:rPr sz="3200" spc="-35" dirty="0">
                <a:solidFill>
                  <a:srgbClr val="003044"/>
                </a:solidFill>
              </a:rPr>
              <a:t> </a:t>
            </a:r>
            <a:r>
              <a:rPr sz="3200" dirty="0">
                <a:solidFill>
                  <a:srgbClr val="003044"/>
                </a:solidFill>
              </a:rPr>
              <a:t>Nationwide</a:t>
            </a:r>
            <a:r>
              <a:rPr sz="3200" spc="-50" dirty="0">
                <a:solidFill>
                  <a:srgbClr val="003044"/>
                </a:solidFill>
              </a:rPr>
              <a:t> </a:t>
            </a:r>
            <a:r>
              <a:rPr sz="3200" dirty="0">
                <a:solidFill>
                  <a:srgbClr val="003044"/>
                </a:solidFill>
              </a:rPr>
              <a:t>Cover</a:t>
            </a:r>
            <a:r>
              <a:rPr sz="3200" spc="-10" dirty="0">
                <a:solidFill>
                  <a:srgbClr val="003044"/>
                </a:solidFill>
              </a:rPr>
              <a:t>a</a:t>
            </a:r>
            <a:r>
              <a:rPr sz="3200" dirty="0">
                <a:solidFill>
                  <a:srgbClr val="003044"/>
                </a:solidFill>
              </a:rPr>
              <a:t>ge</a:t>
            </a:r>
            <a:endParaRPr sz="3200"/>
          </a:p>
        </p:txBody>
      </p:sp>
      <p:sp>
        <p:nvSpPr>
          <p:cNvPr id="17" name="object 17"/>
          <p:cNvSpPr/>
          <p:nvPr/>
        </p:nvSpPr>
        <p:spPr>
          <a:xfrm>
            <a:off x="347472" y="1107947"/>
            <a:ext cx="8446770" cy="0"/>
          </a:xfrm>
          <a:custGeom>
            <a:avLst/>
            <a:gdLst/>
            <a:ahLst/>
            <a:cxnLst/>
            <a:rect l="l" t="t" r="r" b="b"/>
            <a:pathLst>
              <a:path w="8446770">
                <a:moveTo>
                  <a:pt x="0" y="0"/>
                </a:moveTo>
                <a:lnTo>
                  <a:pt x="8446643" y="0"/>
                </a:lnTo>
              </a:path>
            </a:pathLst>
          </a:custGeom>
          <a:ln w="9144">
            <a:solidFill>
              <a:srgbClr val="3B3B3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05447" y="6675224"/>
            <a:ext cx="244030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solidFill>
                  <a:srgbClr val="F1F1F1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201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9</a:t>
            </a:r>
            <a:r>
              <a:rPr sz="700" spc="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Na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io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na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l</a:t>
            </a:r>
            <a:r>
              <a:rPr sz="700" spc="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St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uden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700" spc="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Cl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ear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in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ghou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s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r>
              <a:rPr sz="700" spc="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All</a:t>
            </a:r>
            <a:r>
              <a:rPr sz="7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Rig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h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ts</a:t>
            </a:r>
            <a:r>
              <a:rPr sz="700" spc="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Res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er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v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ed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3884" y="0"/>
            <a:ext cx="6350" cy="6858000"/>
          </a:xfrm>
          <a:custGeom>
            <a:avLst/>
            <a:gdLst/>
            <a:ahLst/>
            <a:cxnLst/>
            <a:rect l="l" t="t" r="r" b="b"/>
            <a:pathLst>
              <a:path w="6350" h="6858000">
                <a:moveTo>
                  <a:pt x="0" y="6858000"/>
                </a:moveTo>
                <a:lnTo>
                  <a:pt x="6095" y="6858000"/>
                </a:lnTo>
                <a:lnTo>
                  <a:pt x="6095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810510" cy="6858000"/>
          </a:xfrm>
          <a:custGeom>
            <a:avLst/>
            <a:gdLst/>
            <a:ahLst/>
            <a:cxnLst/>
            <a:rect l="l" t="t" r="r" b="b"/>
            <a:pathLst>
              <a:path w="2810510" h="6858000">
                <a:moveTo>
                  <a:pt x="0" y="6858000"/>
                </a:moveTo>
                <a:lnTo>
                  <a:pt x="2810256" y="6858000"/>
                </a:lnTo>
                <a:lnTo>
                  <a:pt x="281025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9979" y="0"/>
            <a:ext cx="5494020" cy="6858000"/>
          </a:xfrm>
          <a:custGeom>
            <a:avLst/>
            <a:gdLst/>
            <a:ahLst/>
            <a:cxnLst/>
            <a:rect l="l" t="t" r="r" b="b"/>
            <a:pathLst>
              <a:path w="5494020" h="6858000">
                <a:moveTo>
                  <a:pt x="0" y="6858000"/>
                </a:moveTo>
                <a:lnTo>
                  <a:pt x="5494020" y="6858000"/>
                </a:lnTo>
                <a:lnTo>
                  <a:pt x="549402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3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643884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7583" y="0"/>
            <a:ext cx="914425" cy="685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0255" y="0"/>
            <a:ext cx="833755" cy="6858000"/>
          </a:xfrm>
          <a:custGeom>
            <a:avLst/>
            <a:gdLst/>
            <a:ahLst/>
            <a:cxnLst/>
            <a:rect l="l" t="t" r="r" b="b"/>
            <a:pathLst>
              <a:path w="833754" h="6858000">
                <a:moveTo>
                  <a:pt x="0" y="6858000"/>
                </a:moveTo>
                <a:lnTo>
                  <a:pt x="833628" y="6858000"/>
                </a:lnTo>
                <a:lnTo>
                  <a:pt x="833628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7911" y="2522220"/>
            <a:ext cx="5232653" cy="621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3900" y="2857500"/>
            <a:ext cx="3819905" cy="621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30471" y="2645352"/>
            <a:ext cx="4803140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8180" marR="5080" indent="-666115">
              <a:lnSpc>
                <a:spcPct val="100000"/>
              </a:lnSpc>
            </a:pPr>
            <a:r>
              <a:rPr sz="2200" b="1" spc="-175" dirty="0">
                <a:solidFill>
                  <a:srgbClr val="F1F1F1"/>
                </a:solidFill>
                <a:latin typeface="Arial"/>
                <a:cs typeface="Arial"/>
              </a:rPr>
              <a:t>Y</a:t>
            </a:r>
            <a:r>
              <a:rPr sz="2200" b="1" spc="-5" dirty="0">
                <a:solidFill>
                  <a:srgbClr val="F1F1F1"/>
                </a:solidFill>
                <a:latin typeface="Arial"/>
                <a:cs typeface="Arial"/>
              </a:rPr>
              <a:t>our</a:t>
            </a:r>
            <a:r>
              <a:rPr sz="2200" b="1" spc="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1F1F1"/>
                </a:solidFill>
                <a:latin typeface="Arial"/>
                <a:cs typeface="Arial"/>
              </a:rPr>
              <a:t>Source</a:t>
            </a:r>
            <a:r>
              <a:rPr sz="2200" b="1" spc="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1F1F1"/>
                </a:solidFill>
                <a:latin typeface="Arial"/>
                <a:cs typeface="Arial"/>
              </a:rPr>
              <a:t>for</a:t>
            </a:r>
            <a:r>
              <a:rPr sz="2200" b="1" spc="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1F1F1"/>
                </a:solidFill>
                <a:latin typeface="Arial"/>
                <a:cs typeface="Arial"/>
              </a:rPr>
              <a:t>Natio</a:t>
            </a:r>
            <a:r>
              <a:rPr sz="2200" b="1" dirty="0">
                <a:solidFill>
                  <a:srgbClr val="F1F1F1"/>
                </a:solidFill>
                <a:latin typeface="Arial"/>
                <a:cs typeface="Arial"/>
              </a:rPr>
              <a:t>n</a:t>
            </a:r>
            <a:r>
              <a:rPr sz="2200" b="1" spc="5" dirty="0">
                <a:solidFill>
                  <a:srgbClr val="F1F1F1"/>
                </a:solidFill>
                <a:latin typeface="Arial"/>
                <a:cs typeface="Arial"/>
              </a:rPr>
              <a:t>w</a:t>
            </a:r>
            <a:r>
              <a:rPr sz="2200" b="1" spc="-5" dirty="0">
                <a:solidFill>
                  <a:srgbClr val="F1F1F1"/>
                </a:solidFill>
                <a:latin typeface="Arial"/>
                <a:cs typeface="Arial"/>
              </a:rPr>
              <a:t>ide</a:t>
            </a:r>
            <a:r>
              <a:rPr sz="2200" b="1" spc="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1F1F1"/>
                </a:solidFill>
                <a:latin typeface="Arial"/>
                <a:cs typeface="Arial"/>
              </a:rPr>
              <a:t>Student Post</a:t>
            </a:r>
            <a:r>
              <a:rPr sz="2200" b="1" dirty="0">
                <a:solidFill>
                  <a:srgbClr val="F1F1F1"/>
                </a:solidFill>
                <a:latin typeface="Arial"/>
                <a:cs typeface="Arial"/>
              </a:rPr>
              <a:t>s</a:t>
            </a:r>
            <a:r>
              <a:rPr sz="2200" b="1" spc="-5" dirty="0">
                <a:solidFill>
                  <a:srgbClr val="F1F1F1"/>
                </a:solidFill>
                <a:latin typeface="Arial"/>
                <a:cs typeface="Arial"/>
              </a:rPr>
              <a:t>ec</a:t>
            </a:r>
            <a:r>
              <a:rPr sz="2200" b="1" dirty="0">
                <a:solidFill>
                  <a:srgbClr val="F1F1F1"/>
                </a:solidFill>
                <a:latin typeface="Arial"/>
                <a:cs typeface="Arial"/>
              </a:rPr>
              <a:t>o</a:t>
            </a:r>
            <a:r>
              <a:rPr sz="2200" b="1" spc="-5" dirty="0">
                <a:solidFill>
                  <a:srgbClr val="F1F1F1"/>
                </a:solidFill>
                <a:latin typeface="Arial"/>
                <a:cs typeface="Arial"/>
              </a:rPr>
              <a:t>ndary</a:t>
            </a:r>
            <a:r>
              <a:rPr sz="2200" b="1" spc="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1F1F1"/>
                </a:solidFill>
                <a:latin typeface="Arial"/>
                <a:cs typeface="Arial"/>
              </a:rPr>
              <a:t>Outcomes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05447" y="6675224"/>
            <a:ext cx="244030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solidFill>
                  <a:srgbClr val="F1F1F1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201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9</a:t>
            </a:r>
            <a:r>
              <a:rPr sz="700" spc="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Na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io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na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l</a:t>
            </a:r>
            <a:r>
              <a:rPr sz="700" spc="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St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uden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700" spc="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Cl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ear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in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ghou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s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r>
              <a:rPr sz="700" spc="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All</a:t>
            </a:r>
            <a:r>
              <a:rPr sz="7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Rig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h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ts</a:t>
            </a:r>
            <a:r>
              <a:rPr sz="700" spc="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Res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er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v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ed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645533" y="1078256"/>
            <a:ext cx="3576954" cy="87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95"/>
              </a:lnSpc>
            </a:pPr>
            <a:r>
              <a:rPr sz="3000" spc="-5" dirty="0">
                <a:solidFill>
                  <a:srgbClr val="FFFFFF"/>
                </a:solidFill>
                <a:latin typeface="Verdana"/>
                <a:cs typeface="Verdana"/>
              </a:rPr>
              <a:t>StudentTracke</a:t>
            </a:r>
            <a:r>
              <a:rPr sz="3000" spc="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baseline="25000" dirty="0">
                <a:solidFill>
                  <a:srgbClr val="FFFFFF"/>
                </a:solidFill>
                <a:latin typeface="Verdana"/>
                <a:cs typeface="Verdana"/>
              </a:rPr>
              <a:t>®</a:t>
            </a:r>
            <a:endParaRPr sz="3000" baseline="25000">
              <a:latin typeface="Verdana"/>
              <a:cs typeface="Verdana"/>
            </a:endParaRPr>
          </a:p>
          <a:p>
            <a:pPr marL="635" algn="ctr">
              <a:lnSpc>
                <a:spcPts val="3595"/>
              </a:lnSpc>
            </a:pPr>
            <a:r>
              <a:rPr sz="3000" dirty="0">
                <a:solidFill>
                  <a:srgbClr val="FFFFFF"/>
                </a:solidFill>
              </a:rPr>
              <a:t>High</a:t>
            </a:r>
            <a:r>
              <a:rPr sz="3000" spc="5" dirty="0">
                <a:solidFill>
                  <a:srgbClr val="FFFFFF"/>
                </a:solidFill>
              </a:rPr>
              <a:t> </a:t>
            </a:r>
            <a:r>
              <a:rPr sz="3000" dirty="0">
                <a:solidFill>
                  <a:srgbClr val="FFFFFF"/>
                </a:solidFill>
              </a:rPr>
              <a:t>Sch</a:t>
            </a:r>
            <a:r>
              <a:rPr sz="3000" spc="5" dirty="0">
                <a:solidFill>
                  <a:srgbClr val="FFFFFF"/>
                </a:solidFill>
              </a:rPr>
              <a:t>o</a:t>
            </a:r>
            <a:r>
              <a:rPr sz="3000" dirty="0">
                <a:solidFill>
                  <a:srgbClr val="FFFFFF"/>
                </a:solidFill>
              </a:rPr>
              <a:t>ol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rt 1">
            <a:extLst>
              <a:ext uri="{FF2B5EF4-FFF2-40B4-BE49-F238E27FC236}">
                <a16:creationId xmlns:a16="http://schemas.microsoft.com/office/drawing/2014/main" id="{91612F9F-0463-4812-8528-7AA3819F3235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476726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3C56E-2BC0-4872-83F3-5FBDF9A7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6858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Sources: 	Fall 2018 California School Dashboard</a:t>
            </a:r>
          </a:p>
          <a:p>
            <a:pPr algn="l" defTabSz="6858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	CDE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DataQuest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2017-18 College-Going Rate</a:t>
            </a:r>
          </a:p>
        </p:txBody>
      </p:sp>
    </p:spTree>
    <p:extLst>
      <p:ext uri="{BB962C8B-B14F-4D97-AF65-F5344CB8AC3E}">
        <p14:creationId xmlns:p14="http://schemas.microsoft.com/office/powerpoint/2010/main" val="23626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7647" y="0"/>
            <a:ext cx="2816860" cy="6858000"/>
          </a:xfrm>
          <a:custGeom>
            <a:avLst/>
            <a:gdLst/>
            <a:ahLst/>
            <a:cxnLst/>
            <a:rect l="l" t="t" r="r" b="b"/>
            <a:pathLst>
              <a:path w="2816859" h="6858000">
                <a:moveTo>
                  <a:pt x="0" y="6858000"/>
                </a:moveTo>
                <a:lnTo>
                  <a:pt x="2816352" y="6858000"/>
                </a:lnTo>
                <a:lnTo>
                  <a:pt x="2816352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53212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494020" cy="6858000"/>
          </a:xfrm>
          <a:custGeom>
            <a:avLst/>
            <a:gdLst/>
            <a:ahLst/>
            <a:cxnLst/>
            <a:rect l="l" t="t" r="r" b="b"/>
            <a:pathLst>
              <a:path w="5494020" h="6858000">
                <a:moveTo>
                  <a:pt x="0" y="6858000"/>
                </a:moveTo>
                <a:lnTo>
                  <a:pt x="5494020" y="6858000"/>
                </a:lnTo>
                <a:lnTo>
                  <a:pt x="549402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C66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6400" y="0"/>
            <a:ext cx="36576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240">
              <a:lnSpc>
                <a:spcPct val="100000"/>
              </a:lnSpc>
            </a:pPr>
            <a:r>
              <a:rPr sz="700" b="1" spc="-5" dirty="0">
                <a:solidFill>
                  <a:srgbClr val="939393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201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9</a:t>
            </a:r>
            <a:r>
              <a:rPr sz="700" spc="15" dirty="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Na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t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io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na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l</a:t>
            </a:r>
            <a:r>
              <a:rPr sz="700" spc="10" dirty="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St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uden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t</a:t>
            </a:r>
            <a:r>
              <a:rPr sz="700" spc="30" dirty="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Cl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ear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in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ghou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s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e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.</a:t>
            </a:r>
            <a:r>
              <a:rPr sz="700" spc="30" dirty="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All</a:t>
            </a:r>
            <a:r>
              <a:rPr sz="700" dirty="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Rig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h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ts</a:t>
            </a:r>
            <a:r>
              <a:rPr sz="700" spc="5" dirty="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Res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er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v</a:t>
            </a:r>
            <a:r>
              <a:rPr sz="700" spc="-10" dirty="0">
                <a:solidFill>
                  <a:srgbClr val="939393"/>
                </a:solidFill>
                <a:latin typeface="Arial"/>
                <a:cs typeface="Arial"/>
              </a:rPr>
              <a:t>ed</a:t>
            </a:r>
            <a:r>
              <a:rPr sz="700" spc="-5" dirty="0">
                <a:solidFill>
                  <a:srgbClr val="939393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6400" y="0"/>
            <a:ext cx="3657599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1347" y="0"/>
            <a:ext cx="914425" cy="685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94020" y="0"/>
            <a:ext cx="833755" cy="6858000"/>
          </a:xfrm>
          <a:custGeom>
            <a:avLst/>
            <a:gdLst/>
            <a:ahLst/>
            <a:cxnLst/>
            <a:rect l="l" t="t" r="r" b="b"/>
            <a:pathLst>
              <a:path w="833754" h="6858000">
                <a:moveTo>
                  <a:pt x="0" y="6858000"/>
                </a:moveTo>
                <a:lnTo>
                  <a:pt x="833627" y="6858000"/>
                </a:lnTo>
                <a:lnTo>
                  <a:pt x="833627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5408" y="578123"/>
            <a:ext cx="3832860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690" marR="5080" indent="-428625">
              <a:lnSpc>
                <a:spcPts val="3000"/>
              </a:lnSpc>
            </a:pPr>
            <a:r>
              <a:rPr sz="2700" dirty="0">
                <a:solidFill>
                  <a:srgbClr val="393939"/>
                </a:solidFill>
              </a:rPr>
              <a:t>W</a:t>
            </a:r>
            <a:r>
              <a:rPr sz="2700" spc="-15" dirty="0">
                <a:solidFill>
                  <a:srgbClr val="393939"/>
                </a:solidFill>
              </a:rPr>
              <a:t>h</a:t>
            </a:r>
            <a:r>
              <a:rPr sz="2700" dirty="0">
                <a:solidFill>
                  <a:srgbClr val="393939"/>
                </a:solidFill>
              </a:rPr>
              <a:t>at </a:t>
            </a:r>
            <a:r>
              <a:rPr sz="2700" spc="5" dirty="0">
                <a:solidFill>
                  <a:srgbClr val="393939"/>
                </a:solidFill>
              </a:rPr>
              <a:t>i</a:t>
            </a:r>
            <a:r>
              <a:rPr sz="2700" dirty="0">
                <a:solidFill>
                  <a:srgbClr val="393939"/>
                </a:solidFill>
              </a:rPr>
              <a:t>s </a:t>
            </a:r>
            <a:r>
              <a:rPr sz="2700" spc="-10" dirty="0">
                <a:solidFill>
                  <a:srgbClr val="393939"/>
                </a:solidFill>
              </a:rPr>
              <a:t>S</a:t>
            </a:r>
            <a:r>
              <a:rPr sz="2700" dirty="0">
                <a:solidFill>
                  <a:srgbClr val="393939"/>
                </a:solidFill>
              </a:rPr>
              <a:t>tu</a:t>
            </a:r>
            <a:r>
              <a:rPr sz="2700" spc="-15" dirty="0">
                <a:solidFill>
                  <a:srgbClr val="393939"/>
                </a:solidFill>
              </a:rPr>
              <a:t>d</a:t>
            </a:r>
            <a:r>
              <a:rPr sz="2700" dirty="0">
                <a:solidFill>
                  <a:srgbClr val="393939"/>
                </a:solidFill>
              </a:rPr>
              <a:t>ent</a:t>
            </a:r>
            <a:r>
              <a:rPr sz="2700" spc="-160" dirty="0">
                <a:solidFill>
                  <a:srgbClr val="393939"/>
                </a:solidFill>
              </a:rPr>
              <a:t>T</a:t>
            </a:r>
            <a:r>
              <a:rPr sz="2700" dirty="0">
                <a:solidFill>
                  <a:srgbClr val="393939"/>
                </a:solidFill>
              </a:rPr>
              <a:t>racker for High</a:t>
            </a:r>
            <a:r>
              <a:rPr sz="2700" spc="10" dirty="0">
                <a:solidFill>
                  <a:srgbClr val="393939"/>
                </a:solidFill>
              </a:rPr>
              <a:t> </a:t>
            </a:r>
            <a:r>
              <a:rPr sz="2700" dirty="0">
                <a:solidFill>
                  <a:srgbClr val="393939"/>
                </a:solidFill>
              </a:rPr>
              <a:t>Schools?</a:t>
            </a:r>
            <a:endParaRPr sz="2700"/>
          </a:p>
        </p:txBody>
      </p:sp>
      <p:sp>
        <p:nvSpPr>
          <p:cNvPr id="11" name="object 11"/>
          <p:cNvSpPr txBox="1"/>
          <p:nvPr/>
        </p:nvSpPr>
        <p:spPr>
          <a:xfrm>
            <a:off x="535940" y="1672606"/>
            <a:ext cx="4027170" cy="2388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8000"/>
              </a:lnSpc>
              <a:buClr>
                <a:srgbClr val="6D2045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So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tware-a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-</a:t>
            </a:r>
            <a:r>
              <a:rPr sz="2000" spc="-1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-se</a:t>
            </a:r>
            <a:r>
              <a:rPr sz="2000" spc="-1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ce</a:t>
            </a:r>
            <a:r>
              <a:rPr sz="2000" spc="-3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repo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ting plat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orm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6D2045"/>
              </a:buClr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6D2045"/>
              </a:buClr>
              <a:buFont typeface="Arial"/>
              <a:buChar char="•"/>
              <a:tabLst>
                <a:tab pos="470534" algn="l"/>
              </a:tabLst>
            </a:pP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ridges</a:t>
            </a:r>
            <a:r>
              <a:rPr sz="20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high</a:t>
            </a:r>
            <a:r>
              <a:rPr sz="20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hool</a:t>
            </a:r>
            <a:r>
              <a:rPr sz="2000" spc="-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04"/>
              </a:spcBef>
            </a:pP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llege</a:t>
            </a:r>
            <a:r>
              <a:rPr sz="20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tran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it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469900" marR="658495" indent="-457200">
              <a:lnSpc>
                <a:spcPct val="108500"/>
              </a:lnSpc>
              <a:spcBef>
                <a:spcPts val="1785"/>
              </a:spcBef>
              <a:buClr>
                <a:srgbClr val="6D2045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Gives</a:t>
            </a:r>
            <a:r>
              <a:rPr sz="20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historical</a:t>
            </a:r>
            <a:r>
              <a:rPr sz="2000" spc="-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nte</a:t>
            </a:r>
            <a:r>
              <a:rPr sz="2000" spc="-10" dirty="0">
                <a:solidFill>
                  <a:srgbClr val="3B3B3B"/>
                </a:solidFill>
                <a:latin typeface="Arial"/>
                <a:cs typeface="Arial"/>
              </a:rPr>
              <a:t>x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to gradu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ted</a:t>
            </a:r>
            <a:r>
              <a:rPr sz="2000" spc="-4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ho</a:t>
            </a:r>
            <a:r>
              <a:rPr sz="2000" spc="5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B3B3B"/>
                </a:solidFill>
                <a:latin typeface="Arial"/>
                <a:cs typeface="Arial"/>
              </a:rPr>
              <a:t>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54261" y="6418227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939393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18130" cy="6858000"/>
          </a:xfrm>
          <a:custGeom>
            <a:avLst/>
            <a:gdLst/>
            <a:ahLst/>
            <a:cxnLst/>
            <a:rect l="l" t="t" r="r" b="b"/>
            <a:pathLst>
              <a:path w="2818130" h="6858000">
                <a:moveTo>
                  <a:pt x="0" y="6858000"/>
                </a:moveTo>
                <a:lnTo>
                  <a:pt x="2817876" y="6858000"/>
                </a:lnTo>
                <a:lnTo>
                  <a:pt x="281787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7308" y="0"/>
            <a:ext cx="553669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9979" y="0"/>
            <a:ext cx="5494020" cy="6858000"/>
          </a:xfrm>
          <a:custGeom>
            <a:avLst/>
            <a:gdLst/>
            <a:ahLst/>
            <a:cxnLst/>
            <a:rect l="l" t="t" r="r" b="b"/>
            <a:pathLst>
              <a:path w="5494020" h="6858000">
                <a:moveTo>
                  <a:pt x="0" y="6858000"/>
                </a:moveTo>
                <a:lnTo>
                  <a:pt x="5494020" y="6858000"/>
                </a:lnTo>
                <a:lnTo>
                  <a:pt x="54940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D2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5204" y="0"/>
            <a:ext cx="914425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7876" y="0"/>
            <a:ext cx="833755" cy="6858000"/>
          </a:xfrm>
          <a:custGeom>
            <a:avLst/>
            <a:gdLst/>
            <a:ahLst/>
            <a:cxnLst/>
            <a:rect l="l" t="t" r="r" b="b"/>
            <a:pathLst>
              <a:path w="833754" h="6858000">
                <a:moveTo>
                  <a:pt x="0" y="6858000"/>
                </a:moveTo>
                <a:lnTo>
                  <a:pt x="833627" y="6858000"/>
                </a:lnTo>
                <a:lnTo>
                  <a:pt x="83362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68918" y="6418227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1F1F1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84676" y="1126635"/>
            <a:ext cx="1538605" cy="751205"/>
          </a:xfrm>
          <a:custGeom>
            <a:avLst/>
            <a:gdLst/>
            <a:ahLst/>
            <a:cxnLst/>
            <a:rect l="l" t="t" r="r" b="b"/>
            <a:pathLst>
              <a:path w="1538604" h="751205">
                <a:moveTo>
                  <a:pt x="772106" y="0"/>
                </a:moveTo>
                <a:lnTo>
                  <a:pt x="759517" y="581"/>
                </a:lnTo>
                <a:lnTo>
                  <a:pt x="746604" y="2072"/>
                </a:lnTo>
                <a:lnTo>
                  <a:pt x="733298" y="4553"/>
                </a:lnTo>
                <a:lnTo>
                  <a:pt x="715605" y="8790"/>
                </a:lnTo>
                <a:lnTo>
                  <a:pt x="644526" y="24883"/>
                </a:lnTo>
                <a:lnTo>
                  <a:pt x="124857" y="132622"/>
                </a:lnTo>
                <a:lnTo>
                  <a:pt x="0" y="161525"/>
                </a:lnTo>
                <a:lnTo>
                  <a:pt x="8255" y="167240"/>
                </a:lnTo>
                <a:lnTo>
                  <a:pt x="10287" y="169145"/>
                </a:lnTo>
                <a:lnTo>
                  <a:pt x="20772" y="173425"/>
                </a:lnTo>
                <a:lnTo>
                  <a:pt x="32425" y="178717"/>
                </a:lnTo>
                <a:lnTo>
                  <a:pt x="205869" y="257149"/>
                </a:lnTo>
                <a:lnTo>
                  <a:pt x="217546" y="265903"/>
                </a:lnTo>
                <a:lnTo>
                  <a:pt x="223265" y="275698"/>
                </a:lnTo>
                <a:lnTo>
                  <a:pt x="222895" y="305785"/>
                </a:lnTo>
                <a:lnTo>
                  <a:pt x="222077" y="358491"/>
                </a:lnTo>
                <a:lnTo>
                  <a:pt x="220851" y="419096"/>
                </a:lnTo>
                <a:lnTo>
                  <a:pt x="219608" y="469772"/>
                </a:lnTo>
                <a:lnTo>
                  <a:pt x="218053" y="523872"/>
                </a:lnTo>
                <a:lnTo>
                  <a:pt x="217288" y="547839"/>
                </a:lnTo>
                <a:lnTo>
                  <a:pt x="217170" y="554336"/>
                </a:lnTo>
                <a:lnTo>
                  <a:pt x="216027" y="557257"/>
                </a:lnTo>
                <a:lnTo>
                  <a:pt x="215980" y="562684"/>
                </a:lnTo>
                <a:lnTo>
                  <a:pt x="215446" y="575202"/>
                </a:lnTo>
                <a:lnTo>
                  <a:pt x="214682" y="587723"/>
                </a:lnTo>
                <a:lnTo>
                  <a:pt x="212957" y="612823"/>
                </a:lnTo>
                <a:lnTo>
                  <a:pt x="212237" y="625425"/>
                </a:lnTo>
                <a:lnTo>
                  <a:pt x="211776" y="638078"/>
                </a:lnTo>
                <a:lnTo>
                  <a:pt x="211694" y="650792"/>
                </a:lnTo>
                <a:lnTo>
                  <a:pt x="212113" y="663579"/>
                </a:lnTo>
                <a:lnTo>
                  <a:pt x="219104" y="701385"/>
                </a:lnTo>
                <a:lnTo>
                  <a:pt x="238910" y="734886"/>
                </a:lnTo>
                <a:lnTo>
                  <a:pt x="261758" y="751033"/>
                </a:lnTo>
                <a:lnTo>
                  <a:pt x="274609" y="731129"/>
                </a:lnTo>
                <a:lnTo>
                  <a:pt x="295036" y="687954"/>
                </a:lnTo>
                <a:lnTo>
                  <a:pt x="298144" y="662049"/>
                </a:lnTo>
                <a:lnTo>
                  <a:pt x="296944" y="647442"/>
                </a:lnTo>
                <a:lnTo>
                  <a:pt x="295330" y="635594"/>
                </a:lnTo>
                <a:lnTo>
                  <a:pt x="293844" y="623638"/>
                </a:lnTo>
                <a:lnTo>
                  <a:pt x="289353" y="574096"/>
                </a:lnTo>
                <a:lnTo>
                  <a:pt x="287748" y="534226"/>
                </a:lnTo>
                <a:lnTo>
                  <a:pt x="287595" y="520246"/>
                </a:lnTo>
                <a:lnTo>
                  <a:pt x="287329" y="507650"/>
                </a:lnTo>
                <a:lnTo>
                  <a:pt x="287127" y="495038"/>
                </a:lnTo>
                <a:lnTo>
                  <a:pt x="286993" y="482412"/>
                </a:lnTo>
                <a:lnTo>
                  <a:pt x="287093" y="443230"/>
                </a:lnTo>
                <a:lnTo>
                  <a:pt x="288533" y="393704"/>
                </a:lnTo>
                <a:lnTo>
                  <a:pt x="290864" y="355574"/>
                </a:lnTo>
                <a:lnTo>
                  <a:pt x="294446" y="317420"/>
                </a:lnTo>
                <a:lnTo>
                  <a:pt x="297612" y="291985"/>
                </a:lnTo>
                <a:lnTo>
                  <a:pt x="1321867" y="291985"/>
                </a:lnTo>
                <a:lnTo>
                  <a:pt x="1424097" y="259408"/>
                </a:lnTo>
                <a:lnTo>
                  <a:pt x="312706" y="259408"/>
                </a:lnTo>
                <a:lnTo>
                  <a:pt x="300671" y="258015"/>
                </a:lnTo>
                <a:lnTo>
                  <a:pt x="288269" y="255191"/>
                </a:lnTo>
                <a:lnTo>
                  <a:pt x="275695" y="251881"/>
                </a:lnTo>
                <a:lnTo>
                  <a:pt x="263144" y="249028"/>
                </a:lnTo>
                <a:lnTo>
                  <a:pt x="263144" y="242424"/>
                </a:lnTo>
                <a:lnTo>
                  <a:pt x="274234" y="237564"/>
                </a:lnTo>
                <a:lnTo>
                  <a:pt x="323083" y="228657"/>
                </a:lnTo>
                <a:lnTo>
                  <a:pt x="336159" y="226469"/>
                </a:lnTo>
                <a:lnTo>
                  <a:pt x="588495" y="187586"/>
                </a:lnTo>
                <a:lnTo>
                  <a:pt x="636770" y="178697"/>
                </a:lnTo>
                <a:lnTo>
                  <a:pt x="662033" y="174235"/>
                </a:lnTo>
                <a:lnTo>
                  <a:pt x="675298" y="172103"/>
                </a:lnTo>
                <a:lnTo>
                  <a:pt x="689043" y="170091"/>
                </a:lnTo>
                <a:lnTo>
                  <a:pt x="747750" y="170091"/>
                </a:lnTo>
                <a:lnTo>
                  <a:pt x="746583" y="156983"/>
                </a:lnTo>
                <a:lnTo>
                  <a:pt x="755361" y="147743"/>
                </a:lnTo>
                <a:lnTo>
                  <a:pt x="768508" y="142682"/>
                </a:lnTo>
                <a:lnTo>
                  <a:pt x="783343" y="141591"/>
                </a:lnTo>
                <a:lnTo>
                  <a:pt x="1284103" y="141591"/>
                </a:lnTo>
                <a:lnTo>
                  <a:pt x="844676" y="11232"/>
                </a:lnTo>
                <a:lnTo>
                  <a:pt x="796584" y="1254"/>
                </a:lnTo>
                <a:lnTo>
                  <a:pt x="784438" y="250"/>
                </a:lnTo>
                <a:lnTo>
                  <a:pt x="772106" y="0"/>
                </a:lnTo>
                <a:close/>
              </a:path>
              <a:path w="1538604" h="751205">
                <a:moveTo>
                  <a:pt x="1321867" y="291985"/>
                </a:moveTo>
                <a:lnTo>
                  <a:pt x="297612" y="291985"/>
                </a:lnTo>
                <a:lnTo>
                  <a:pt x="370180" y="318850"/>
                </a:lnTo>
                <a:lnTo>
                  <a:pt x="403479" y="331832"/>
                </a:lnTo>
                <a:lnTo>
                  <a:pt x="751244" y="462347"/>
                </a:lnTo>
                <a:lnTo>
                  <a:pt x="762904" y="465276"/>
                </a:lnTo>
                <a:lnTo>
                  <a:pt x="775733" y="466034"/>
                </a:lnTo>
                <a:lnTo>
                  <a:pt x="788722" y="464894"/>
                </a:lnTo>
                <a:lnTo>
                  <a:pt x="800862" y="462134"/>
                </a:lnTo>
                <a:lnTo>
                  <a:pt x="1321867" y="291985"/>
                </a:lnTo>
                <a:close/>
              </a:path>
              <a:path w="1538604" h="751205">
                <a:moveTo>
                  <a:pt x="747750" y="170091"/>
                </a:moveTo>
                <a:lnTo>
                  <a:pt x="689043" y="170091"/>
                </a:lnTo>
                <a:lnTo>
                  <a:pt x="701103" y="172014"/>
                </a:lnTo>
                <a:lnTo>
                  <a:pt x="708269" y="179806"/>
                </a:lnTo>
                <a:lnTo>
                  <a:pt x="709676" y="193910"/>
                </a:lnTo>
                <a:lnTo>
                  <a:pt x="312706" y="259408"/>
                </a:lnTo>
                <a:lnTo>
                  <a:pt x="1424097" y="259408"/>
                </a:lnTo>
                <a:lnTo>
                  <a:pt x="1538094" y="222897"/>
                </a:lnTo>
                <a:lnTo>
                  <a:pt x="1526155" y="218038"/>
                </a:lnTo>
                <a:lnTo>
                  <a:pt x="1514213" y="213367"/>
                </a:lnTo>
                <a:lnTo>
                  <a:pt x="1478329" y="200337"/>
                </a:lnTo>
                <a:lnTo>
                  <a:pt x="1448769" y="190553"/>
                </a:lnTo>
                <a:lnTo>
                  <a:pt x="777027" y="190553"/>
                </a:lnTo>
                <a:lnTo>
                  <a:pt x="764577" y="189429"/>
                </a:lnTo>
                <a:lnTo>
                  <a:pt x="754480" y="183965"/>
                </a:lnTo>
                <a:lnTo>
                  <a:pt x="748045" y="173403"/>
                </a:lnTo>
                <a:lnTo>
                  <a:pt x="747750" y="170091"/>
                </a:lnTo>
                <a:close/>
              </a:path>
              <a:path w="1538604" h="751205">
                <a:moveTo>
                  <a:pt x="781431" y="190100"/>
                </a:moveTo>
                <a:lnTo>
                  <a:pt x="777027" y="190553"/>
                </a:lnTo>
                <a:lnTo>
                  <a:pt x="1448769" y="190553"/>
                </a:lnTo>
                <a:lnTo>
                  <a:pt x="1448077" y="190332"/>
                </a:lnTo>
                <a:lnTo>
                  <a:pt x="796629" y="190332"/>
                </a:lnTo>
                <a:lnTo>
                  <a:pt x="781431" y="190100"/>
                </a:lnTo>
                <a:close/>
              </a:path>
              <a:path w="1538604" h="751205">
                <a:moveTo>
                  <a:pt x="1284103" y="141591"/>
                </a:moveTo>
                <a:lnTo>
                  <a:pt x="783343" y="141591"/>
                </a:lnTo>
                <a:lnTo>
                  <a:pt x="796000" y="143092"/>
                </a:lnTo>
                <a:lnTo>
                  <a:pt x="807045" y="148439"/>
                </a:lnTo>
                <a:lnTo>
                  <a:pt x="814624" y="159336"/>
                </a:lnTo>
                <a:lnTo>
                  <a:pt x="816888" y="177485"/>
                </a:lnTo>
                <a:lnTo>
                  <a:pt x="809169" y="187252"/>
                </a:lnTo>
                <a:lnTo>
                  <a:pt x="796629" y="190332"/>
                </a:lnTo>
                <a:lnTo>
                  <a:pt x="1448077" y="190332"/>
                </a:lnTo>
                <a:lnTo>
                  <a:pt x="1418125" y="181044"/>
                </a:lnTo>
                <a:lnTo>
                  <a:pt x="1410266" y="178697"/>
                </a:lnTo>
                <a:lnTo>
                  <a:pt x="1392323" y="173403"/>
                </a:lnTo>
                <a:lnTo>
                  <a:pt x="1284103" y="141591"/>
                </a:lnTo>
                <a:close/>
              </a:path>
            </a:pathLst>
          </a:custGeom>
          <a:solidFill>
            <a:srgbClr val="6E2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6344" y="1484375"/>
            <a:ext cx="768350" cy="380365"/>
          </a:xfrm>
          <a:custGeom>
            <a:avLst/>
            <a:gdLst/>
            <a:ahLst/>
            <a:cxnLst/>
            <a:rect l="l" t="t" r="r" b="b"/>
            <a:pathLst>
              <a:path w="768350" h="380364">
                <a:moveTo>
                  <a:pt x="0" y="0"/>
                </a:moveTo>
                <a:lnTo>
                  <a:pt x="5196" y="38610"/>
                </a:lnTo>
                <a:lnTo>
                  <a:pt x="7932" y="77287"/>
                </a:lnTo>
                <a:lnTo>
                  <a:pt x="10309" y="139718"/>
                </a:lnTo>
                <a:lnTo>
                  <a:pt x="11419" y="165305"/>
                </a:lnTo>
                <a:lnTo>
                  <a:pt x="13586" y="204711"/>
                </a:lnTo>
                <a:lnTo>
                  <a:pt x="29036" y="248745"/>
                </a:lnTo>
                <a:lnTo>
                  <a:pt x="70451" y="271790"/>
                </a:lnTo>
                <a:lnTo>
                  <a:pt x="93503" y="281726"/>
                </a:lnTo>
                <a:lnTo>
                  <a:pt x="185972" y="322922"/>
                </a:lnTo>
                <a:lnTo>
                  <a:pt x="221346" y="338221"/>
                </a:lnTo>
                <a:lnTo>
                  <a:pt x="257096" y="352720"/>
                </a:lnTo>
                <a:lnTo>
                  <a:pt x="304768" y="367961"/>
                </a:lnTo>
                <a:lnTo>
                  <a:pt x="353553" y="377452"/>
                </a:lnTo>
                <a:lnTo>
                  <a:pt x="391045" y="380087"/>
                </a:lnTo>
                <a:lnTo>
                  <a:pt x="403738" y="380014"/>
                </a:lnTo>
                <a:lnTo>
                  <a:pt x="442468" y="376682"/>
                </a:lnTo>
                <a:lnTo>
                  <a:pt x="494082" y="366847"/>
                </a:lnTo>
                <a:lnTo>
                  <a:pt x="544135" y="353282"/>
                </a:lnTo>
                <a:lnTo>
                  <a:pt x="593001" y="336747"/>
                </a:lnTo>
                <a:lnTo>
                  <a:pt x="641057" y="318002"/>
                </a:lnTo>
                <a:lnTo>
                  <a:pt x="768096" y="263007"/>
                </a:lnTo>
                <a:lnTo>
                  <a:pt x="768096" y="162644"/>
                </a:lnTo>
                <a:lnTo>
                  <a:pt x="388319" y="162644"/>
                </a:lnTo>
                <a:lnTo>
                  <a:pt x="377269" y="161922"/>
                </a:lnTo>
                <a:lnTo>
                  <a:pt x="361080" y="157046"/>
                </a:lnTo>
                <a:lnTo>
                  <a:pt x="0" y="0"/>
                </a:lnTo>
                <a:close/>
              </a:path>
              <a:path w="768350" h="380364">
                <a:moveTo>
                  <a:pt x="768096" y="21844"/>
                </a:moveTo>
                <a:lnTo>
                  <a:pt x="762000" y="23749"/>
                </a:lnTo>
                <a:lnTo>
                  <a:pt x="756793" y="23749"/>
                </a:lnTo>
                <a:lnTo>
                  <a:pt x="388319" y="162644"/>
                </a:lnTo>
                <a:lnTo>
                  <a:pt x="768096" y="162644"/>
                </a:lnTo>
                <a:lnTo>
                  <a:pt x="768096" y="21844"/>
                </a:lnTo>
                <a:close/>
              </a:path>
            </a:pathLst>
          </a:custGeom>
          <a:solidFill>
            <a:srgbClr val="6E2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87773" y="1018712"/>
            <a:ext cx="437197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215" dirty="0">
                <a:solidFill>
                  <a:srgbClr val="FFFFFF"/>
                </a:solidFill>
              </a:rPr>
              <a:t>Y</a:t>
            </a:r>
            <a:r>
              <a:rPr sz="2800" spc="-5" dirty="0">
                <a:solidFill>
                  <a:srgbClr val="FFFFFF"/>
                </a:solidFill>
              </a:rPr>
              <a:t>o</a:t>
            </a:r>
            <a:r>
              <a:rPr sz="2800" spc="-15" dirty="0">
                <a:solidFill>
                  <a:srgbClr val="FFFFFF"/>
                </a:solidFill>
              </a:rPr>
              <a:t>u</a:t>
            </a:r>
            <a:r>
              <a:rPr sz="2800" spc="-5" dirty="0">
                <a:solidFill>
                  <a:srgbClr val="FFFFFF"/>
                </a:solidFill>
              </a:rPr>
              <a:t>r Student</a:t>
            </a:r>
            <a:r>
              <a:rPr sz="2800" dirty="0">
                <a:solidFill>
                  <a:srgbClr val="FFFFFF"/>
                </a:solidFill>
              </a:rPr>
              <a:t>s</a:t>
            </a:r>
            <a:r>
              <a:rPr sz="2800" spc="-5" dirty="0">
                <a:solidFill>
                  <a:srgbClr val="FFFFFF"/>
                </a:solidFill>
              </a:rPr>
              <a:t>.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spc="-215" dirty="0">
                <a:solidFill>
                  <a:srgbClr val="FFFFFF"/>
                </a:solidFill>
              </a:rPr>
              <a:t>Y</a:t>
            </a:r>
            <a:r>
              <a:rPr sz="2800" spc="-5" dirty="0">
                <a:solidFill>
                  <a:srgbClr val="FFFFFF"/>
                </a:solidFill>
              </a:rPr>
              <a:t>o</a:t>
            </a:r>
            <a:r>
              <a:rPr sz="2800" spc="-15" dirty="0">
                <a:solidFill>
                  <a:srgbClr val="FFFFFF"/>
                </a:solidFill>
              </a:rPr>
              <a:t>u</a:t>
            </a:r>
            <a:r>
              <a:rPr sz="2800" spc="-5" dirty="0">
                <a:solidFill>
                  <a:srgbClr val="FFFFFF"/>
                </a:solidFill>
              </a:rPr>
              <a:t>r</a:t>
            </a:r>
            <a:r>
              <a:rPr sz="2800" spc="1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Dat</a:t>
            </a:r>
            <a:r>
              <a:rPr sz="2800" spc="0" dirty="0">
                <a:solidFill>
                  <a:srgbClr val="FFFFFF"/>
                </a:solidFill>
              </a:rPr>
              <a:t>a</a:t>
            </a:r>
            <a:r>
              <a:rPr sz="2800" spc="-5" dirty="0">
                <a:solidFill>
                  <a:srgbClr val="FFFFFF"/>
                </a:solidFill>
              </a:rPr>
              <a:t>.</a:t>
            </a:r>
            <a:endParaRPr sz="2800"/>
          </a:p>
          <a:p>
            <a:pPr algn="ctr">
              <a:lnSpc>
                <a:spcPct val="100000"/>
              </a:lnSpc>
            </a:pPr>
            <a:r>
              <a:rPr sz="2800" spc="-215" dirty="0">
                <a:solidFill>
                  <a:srgbClr val="FFFFFF"/>
                </a:solidFill>
              </a:rPr>
              <a:t>Y</a:t>
            </a:r>
            <a:r>
              <a:rPr sz="2800" spc="-5" dirty="0">
                <a:solidFill>
                  <a:srgbClr val="FFFFFF"/>
                </a:solidFill>
              </a:rPr>
              <a:t>o</a:t>
            </a:r>
            <a:r>
              <a:rPr sz="2800" spc="-15" dirty="0">
                <a:solidFill>
                  <a:srgbClr val="FFFFFF"/>
                </a:solidFill>
              </a:rPr>
              <a:t>u</a:t>
            </a:r>
            <a:r>
              <a:rPr sz="2800" spc="-5" dirty="0">
                <a:solidFill>
                  <a:srgbClr val="FFFFFF"/>
                </a:solidFill>
              </a:rPr>
              <a:t>r </a:t>
            </a:r>
            <a:r>
              <a:rPr sz="2800" dirty="0">
                <a:solidFill>
                  <a:srgbClr val="FFFFFF"/>
                </a:solidFill>
              </a:rPr>
              <a:t>I</a:t>
            </a:r>
            <a:r>
              <a:rPr sz="2800" spc="-5" dirty="0">
                <a:solidFill>
                  <a:srgbClr val="FFFFFF"/>
                </a:solidFill>
              </a:rPr>
              <a:t>nsights.</a:t>
            </a:r>
            <a:endParaRPr sz="2800"/>
          </a:p>
        </p:txBody>
      </p:sp>
      <p:sp>
        <p:nvSpPr>
          <p:cNvPr id="14" name="object 14"/>
          <p:cNvSpPr txBox="1"/>
          <p:nvPr/>
        </p:nvSpPr>
        <p:spPr>
          <a:xfrm>
            <a:off x="6505447" y="6675224"/>
            <a:ext cx="244030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solidFill>
                  <a:srgbClr val="F1F1F1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201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9</a:t>
            </a:r>
            <a:r>
              <a:rPr sz="700" spc="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Na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io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na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l</a:t>
            </a:r>
            <a:r>
              <a:rPr sz="700" spc="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St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uden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700" spc="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Cl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ear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in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ghou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s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r>
              <a:rPr sz="700" spc="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All</a:t>
            </a:r>
            <a:r>
              <a:rPr sz="7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Rig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h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ts</a:t>
            </a:r>
            <a:r>
              <a:rPr sz="700" spc="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Res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er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v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ed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92702" y="2407615"/>
            <a:ext cx="4742180" cy="365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MS UI Gothic"/>
              <a:buChar char="➢"/>
              <a:tabLst>
                <a:tab pos="299720" algn="l"/>
              </a:tabLst>
            </a:pP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rack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omes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MS UI Gothic"/>
              <a:buChar char="➢"/>
            </a:pPr>
            <a:endParaRPr sz="2250">
              <a:latin typeface="Times New Roman"/>
              <a:cs typeface="Times New Roman"/>
            </a:endParaRPr>
          </a:p>
          <a:p>
            <a:pPr marL="299085" marR="459740" indent="-286385">
              <a:lnSpc>
                <a:spcPct val="100000"/>
              </a:lnSpc>
              <a:buFont typeface="MS UI Gothic"/>
              <a:buChar char="➢"/>
              <a:tabLst>
                <a:tab pos="2997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ins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ghts through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enrollment and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degree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Clr>
                <a:srgbClr val="FFFFFF"/>
              </a:buClr>
              <a:buFont typeface="MS UI Gothic"/>
              <a:buChar char="➢"/>
            </a:pPr>
            <a:endParaRPr sz="22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MS UI Gothic"/>
              <a:buChar char="➢"/>
              <a:tabLst>
                <a:tab pos="2997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paths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students ta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 to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hieve h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 s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Clr>
                <a:srgbClr val="FFFFFF"/>
              </a:buClr>
              <a:buFont typeface="MS UI Gothic"/>
              <a:buChar char="➢"/>
            </a:pPr>
            <a:endParaRPr sz="2250">
              <a:latin typeface="Times New Roman"/>
              <a:cs typeface="Times New Roman"/>
            </a:endParaRPr>
          </a:p>
          <a:p>
            <a:pPr marL="299085" marR="969010" indent="-286385">
              <a:lnSpc>
                <a:spcPct val="100000"/>
              </a:lnSpc>
              <a:buFont typeface="MS UI Gothic"/>
              <a:buChar char="➢"/>
              <a:tabLst>
                <a:tab pos="2997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Manage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programs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with vali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ated out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omes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24270"/>
          </a:xfrm>
          <a:custGeom>
            <a:avLst/>
            <a:gdLst/>
            <a:ahLst/>
            <a:cxnLst/>
            <a:rect l="l" t="t" r="r" b="b"/>
            <a:pathLst>
              <a:path w="9144000" h="6224270">
                <a:moveTo>
                  <a:pt x="0" y="6224016"/>
                </a:moveTo>
                <a:lnTo>
                  <a:pt x="9144000" y="6224016"/>
                </a:lnTo>
                <a:lnTo>
                  <a:pt x="9144000" y="0"/>
                </a:lnTo>
                <a:lnTo>
                  <a:pt x="0" y="0"/>
                </a:lnTo>
                <a:lnTo>
                  <a:pt x="0" y="6224016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04202"/>
            <a:ext cx="9143999" cy="65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24015"/>
            <a:ext cx="9144000" cy="634365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42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9097" y="1737630"/>
            <a:ext cx="2214880" cy="52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2169" marR="5080" indent="-840105">
              <a:lnSpc>
                <a:spcPts val="1920"/>
              </a:lnSpc>
            </a:pPr>
            <a:r>
              <a:rPr sz="2000" b="1" dirty="0">
                <a:solidFill>
                  <a:srgbClr val="3B3B3B"/>
                </a:solidFill>
                <a:latin typeface="Arial"/>
                <a:cs typeface="Arial"/>
              </a:rPr>
              <a:t>Sub</a:t>
            </a:r>
            <a:r>
              <a:rPr sz="2000" b="1" spc="-15" dirty="0">
                <a:solidFill>
                  <a:srgbClr val="3B3B3B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3B3B3B"/>
                </a:solidFill>
                <a:latin typeface="Arial"/>
                <a:cs typeface="Arial"/>
              </a:rPr>
              <a:t>it</a:t>
            </a:r>
            <a:r>
              <a:rPr sz="2000" b="1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B3B3B"/>
                </a:solidFill>
                <a:latin typeface="Arial"/>
                <a:cs typeface="Arial"/>
              </a:rPr>
              <a:t>Gradua</a:t>
            </a:r>
            <a:r>
              <a:rPr sz="2000" b="1" spc="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3B3B3B"/>
                </a:solidFill>
                <a:latin typeface="Arial"/>
                <a:cs typeface="Arial"/>
              </a:rPr>
              <a:t>es files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9764" y="1737630"/>
            <a:ext cx="1735455" cy="52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025" marR="5080" indent="-187960">
              <a:lnSpc>
                <a:spcPts val="1920"/>
              </a:lnSpc>
            </a:pPr>
            <a:r>
              <a:rPr sz="2000" b="1" dirty="0">
                <a:solidFill>
                  <a:srgbClr val="3B3B3B"/>
                </a:solidFill>
                <a:latin typeface="Arial"/>
                <a:cs typeface="Arial"/>
              </a:rPr>
              <a:t>Store</a:t>
            </a:r>
            <a:r>
              <a:rPr sz="2000" b="1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B3B3B"/>
                </a:solidFill>
                <a:latin typeface="Arial"/>
                <a:cs typeface="Arial"/>
              </a:rPr>
              <a:t>&amp; Match 3x</a:t>
            </a:r>
            <a:r>
              <a:rPr sz="2000" b="1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B3B3B"/>
                </a:solidFill>
                <a:latin typeface="Arial"/>
                <a:cs typeface="Arial"/>
              </a:rPr>
              <a:t>per</a:t>
            </a:r>
            <a:r>
              <a:rPr sz="2000" b="1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3B3B3B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3B3B3B"/>
                </a:solidFill>
                <a:latin typeface="Arial"/>
                <a:cs typeface="Arial"/>
              </a:rPr>
              <a:t>ear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6257" y="1615710"/>
            <a:ext cx="1880235" cy="767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80000"/>
              </a:lnSpc>
            </a:pPr>
            <a:r>
              <a:rPr sz="2000" b="1" dirty="0">
                <a:solidFill>
                  <a:srgbClr val="3B3B3B"/>
                </a:solidFill>
                <a:latin typeface="Arial"/>
                <a:cs typeface="Arial"/>
              </a:rPr>
              <a:t>Produce Student</a:t>
            </a:r>
            <a:r>
              <a:rPr sz="2000" b="1" spc="-10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3B3B3B"/>
                </a:solidFill>
                <a:latin typeface="Arial"/>
                <a:cs typeface="Arial"/>
              </a:rPr>
              <a:t>rack</a:t>
            </a:r>
            <a:r>
              <a:rPr sz="2000" b="1" spc="5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3B3B3B"/>
                </a:solidFill>
                <a:latin typeface="Arial"/>
                <a:cs typeface="Arial"/>
              </a:rPr>
              <a:t>r reports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7308" y="3895344"/>
            <a:ext cx="1920239" cy="1077595"/>
          </a:xfrm>
          <a:custGeom>
            <a:avLst/>
            <a:gdLst/>
            <a:ahLst/>
            <a:cxnLst/>
            <a:rect l="l" t="t" r="r" b="b"/>
            <a:pathLst>
              <a:path w="1920239" h="1077595">
                <a:moveTo>
                  <a:pt x="0" y="1077467"/>
                </a:moveTo>
                <a:lnTo>
                  <a:pt x="1920239" y="1077467"/>
                </a:lnTo>
                <a:lnTo>
                  <a:pt x="1920239" y="0"/>
                </a:lnTo>
                <a:lnTo>
                  <a:pt x="0" y="0"/>
                </a:lnTo>
                <a:lnTo>
                  <a:pt x="0" y="107746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93414" y="3962874"/>
            <a:ext cx="1748789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600" b="1" spc="-5" dirty="0">
                <a:solidFill>
                  <a:srgbClr val="3B3B3B"/>
                </a:solidFill>
                <a:latin typeface="Arial"/>
                <a:cs typeface="Arial"/>
              </a:rPr>
              <a:t>Ret</a:t>
            </a:r>
            <a:r>
              <a:rPr sz="1600" b="1" spc="-15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3B3B3B"/>
                </a:solidFill>
                <a:latin typeface="Arial"/>
                <a:cs typeface="Arial"/>
              </a:rPr>
              <a:t>rn</a:t>
            </a:r>
            <a:r>
              <a:rPr sz="1600" b="1" spc="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B3B3B"/>
                </a:solidFill>
                <a:latin typeface="Arial"/>
                <a:cs typeface="Arial"/>
              </a:rPr>
              <a:t>reports </a:t>
            </a:r>
            <a:r>
              <a:rPr sz="1600" b="1" spc="-45" dirty="0">
                <a:solidFill>
                  <a:srgbClr val="3B3B3B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3B3B3B"/>
                </a:solidFill>
                <a:latin typeface="Arial"/>
                <a:cs typeface="Arial"/>
              </a:rPr>
              <a:t>ia</a:t>
            </a:r>
            <a:r>
              <a:rPr sz="1600" b="1" spc="4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B3B3B"/>
                </a:solidFill>
                <a:latin typeface="Arial"/>
                <a:cs typeface="Arial"/>
              </a:rPr>
              <a:t>secure</a:t>
            </a:r>
            <a:r>
              <a:rPr sz="1600" b="1" spc="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1600" b="1" spc="-210" dirty="0">
                <a:solidFill>
                  <a:srgbClr val="3B3B3B"/>
                </a:solidFill>
                <a:latin typeface="Arial"/>
                <a:cs typeface="Arial"/>
              </a:rPr>
              <a:t>P</a:t>
            </a:r>
            <a:r>
              <a:rPr sz="1600" b="1" spc="-5" dirty="0">
                <a:solidFill>
                  <a:srgbClr val="3B3B3B"/>
                </a:solidFill>
                <a:latin typeface="Arial"/>
                <a:cs typeface="Arial"/>
              </a:rPr>
              <a:t>, or </a:t>
            </a:r>
            <a:r>
              <a:rPr sz="1600" b="1" spc="-55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3B3B3B"/>
                </a:solidFill>
                <a:latin typeface="Arial"/>
                <a:cs typeface="Arial"/>
              </a:rPr>
              <a:t>ccess</a:t>
            </a:r>
            <a:r>
              <a:rPr sz="1600" b="1" spc="4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3B3B3B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3B3B3B"/>
                </a:solidFill>
                <a:latin typeface="Arial"/>
                <a:cs typeface="Arial"/>
              </a:rPr>
              <a:t>e Reports</a:t>
            </a:r>
            <a:r>
              <a:rPr sz="1600" b="1" spc="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B3B3B"/>
                </a:solidFill>
                <a:latin typeface="Arial"/>
                <a:cs typeface="Arial"/>
              </a:rPr>
              <a:t>Li</a:t>
            </a:r>
            <a:r>
              <a:rPr sz="1600" b="1" spc="-15" dirty="0">
                <a:solidFill>
                  <a:srgbClr val="3B3B3B"/>
                </a:solidFill>
                <a:latin typeface="Arial"/>
                <a:cs typeface="Arial"/>
              </a:rPr>
              <a:t>b</a:t>
            </a:r>
            <a:r>
              <a:rPr sz="1600" b="1" spc="-5" dirty="0">
                <a:solidFill>
                  <a:srgbClr val="3B3B3B"/>
                </a:solidFill>
                <a:latin typeface="Arial"/>
                <a:cs typeface="Arial"/>
              </a:rPr>
              <a:t>rary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29604" y="2950464"/>
            <a:ext cx="2077720" cy="817244"/>
          </a:xfrm>
          <a:custGeom>
            <a:avLst/>
            <a:gdLst/>
            <a:ahLst/>
            <a:cxnLst/>
            <a:rect l="l" t="t" r="r" b="b"/>
            <a:pathLst>
              <a:path w="2077720" h="817245">
                <a:moveTo>
                  <a:pt x="1941047" y="0"/>
                </a:moveTo>
                <a:lnTo>
                  <a:pt x="133742" y="20"/>
                </a:lnTo>
                <a:lnTo>
                  <a:pt x="91382" y="7523"/>
                </a:lnTo>
                <a:lnTo>
                  <a:pt x="54652" y="27060"/>
                </a:lnTo>
                <a:lnTo>
                  <a:pt x="25727" y="56458"/>
                </a:lnTo>
                <a:lnTo>
                  <a:pt x="6778" y="93543"/>
                </a:lnTo>
                <a:lnTo>
                  <a:pt x="106" y="133762"/>
                </a:lnTo>
                <a:lnTo>
                  <a:pt x="0" y="683101"/>
                </a:lnTo>
                <a:lnTo>
                  <a:pt x="1030" y="697712"/>
                </a:lnTo>
                <a:lnTo>
                  <a:pt x="12786" y="738437"/>
                </a:lnTo>
                <a:lnTo>
                  <a:pt x="35851" y="772806"/>
                </a:lnTo>
                <a:lnTo>
                  <a:pt x="68053" y="798648"/>
                </a:lnTo>
                <a:lnTo>
                  <a:pt x="107218" y="813788"/>
                </a:lnTo>
                <a:lnTo>
                  <a:pt x="136123" y="816863"/>
                </a:lnTo>
                <a:lnTo>
                  <a:pt x="1943428" y="816843"/>
                </a:lnTo>
                <a:lnTo>
                  <a:pt x="1985788" y="809340"/>
                </a:lnTo>
                <a:lnTo>
                  <a:pt x="2022518" y="789803"/>
                </a:lnTo>
                <a:lnTo>
                  <a:pt x="2051443" y="760405"/>
                </a:lnTo>
                <a:lnTo>
                  <a:pt x="2070392" y="723320"/>
                </a:lnTo>
                <a:lnTo>
                  <a:pt x="2077064" y="683101"/>
                </a:lnTo>
                <a:lnTo>
                  <a:pt x="2077171" y="133762"/>
                </a:lnTo>
                <a:lnTo>
                  <a:pt x="2076141" y="119151"/>
                </a:lnTo>
                <a:lnTo>
                  <a:pt x="2064385" y="78426"/>
                </a:lnTo>
                <a:lnTo>
                  <a:pt x="2041319" y="44057"/>
                </a:lnTo>
                <a:lnTo>
                  <a:pt x="2009118" y="18215"/>
                </a:lnTo>
                <a:lnTo>
                  <a:pt x="1969953" y="3075"/>
                </a:lnTo>
                <a:lnTo>
                  <a:pt x="1941047" y="0"/>
                </a:lnTo>
                <a:close/>
              </a:path>
            </a:pathLst>
          </a:custGeom>
          <a:solidFill>
            <a:srgbClr val="587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65220" y="3194304"/>
            <a:ext cx="1805939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536" y="2642616"/>
            <a:ext cx="1380744" cy="1386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8367" y="3306445"/>
            <a:ext cx="909319" cy="86995"/>
          </a:xfrm>
          <a:custGeom>
            <a:avLst/>
            <a:gdLst/>
            <a:ahLst/>
            <a:cxnLst/>
            <a:rect l="l" t="t" r="r" b="b"/>
            <a:pathLst>
              <a:path w="909320" h="86995">
                <a:moveTo>
                  <a:pt x="253" y="20446"/>
                </a:moveTo>
                <a:lnTo>
                  <a:pt x="0" y="49402"/>
                </a:lnTo>
                <a:lnTo>
                  <a:pt x="28956" y="49656"/>
                </a:lnTo>
                <a:lnTo>
                  <a:pt x="29209" y="20700"/>
                </a:lnTo>
                <a:lnTo>
                  <a:pt x="253" y="20446"/>
                </a:lnTo>
                <a:close/>
              </a:path>
              <a:path w="909320" h="86995">
                <a:moveTo>
                  <a:pt x="58165" y="21081"/>
                </a:moveTo>
                <a:lnTo>
                  <a:pt x="57912" y="50037"/>
                </a:lnTo>
                <a:lnTo>
                  <a:pt x="86868" y="50291"/>
                </a:lnTo>
                <a:lnTo>
                  <a:pt x="87121" y="21335"/>
                </a:lnTo>
                <a:lnTo>
                  <a:pt x="58165" y="21081"/>
                </a:lnTo>
                <a:close/>
              </a:path>
              <a:path w="909320" h="86995">
                <a:moveTo>
                  <a:pt x="116077" y="21589"/>
                </a:moveTo>
                <a:lnTo>
                  <a:pt x="115824" y="50545"/>
                </a:lnTo>
                <a:lnTo>
                  <a:pt x="144780" y="50926"/>
                </a:lnTo>
                <a:lnTo>
                  <a:pt x="145033" y="21970"/>
                </a:lnTo>
                <a:lnTo>
                  <a:pt x="116077" y="21589"/>
                </a:lnTo>
                <a:close/>
              </a:path>
              <a:path w="909320" h="86995">
                <a:moveTo>
                  <a:pt x="173989" y="22225"/>
                </a:moveTo>
                <a:lnTo>
                  <a:pt x="173735" y="51180"/>
                </a:lnTo>
                <a:lnTo>
                  <a:pt x="202691" y="51434"/>
                </a:lnTo>
                <a:lnTo>
                  <a:pt x="202945" y="22478"/>
                </a:lnTo>
                <a:lnTo>
                  <a:pt x="173989" y="22225"/>
                </a:lnTo>
                <a:close/>
              </a:path>
              <a:path w="909320" h="86995">
                <a:moveTo>
                  <a:pt x="231901" y="22859"/>
                </a:moveTo>
                <a:lnTo>
                  <a:pt x="231647" y="51815"/>
                </a:lnTo>
                <a:lnTo>
                  <a:pt x="260603" y="52069"/>
                </a:lnTo>
                <a:lnTo>
                  <a:pt x="260857" y="23113"/>
                </a:lnTo>
                <a:lnTo>
                  <a:pt x="231901" y="22859"/>
                </a:lnTo>
                <a:close/>
              </a:path>
              <a:path w="909320" h="86995">
                <a:moveTo>
                  <a:pt x="289813" y="23367"/>
                </a:moveTo>
                <a:lnTo>
                  <a:pt x="289559" y="52324"/>
                </a:lnTo>
                <a:lnTo>
                  <a:pt x="318515" y="52704"/>
                </a:lnTo>
                <a:lnTo>
                  <a:pt x="318769" y="23749"/>
                </a:lnTo>
                <a:lnTo>
                  <a:pt x="289813" y="23367"/>
                </a:lnTo>
                <a:close/>
              </a:path>
              <a:path w="909320" h="86995">
                <a:moveTo>
                  <a:pt x="347725" y="24002"/>
                </a:moveTo>
                <a:lnTo>
                  <a:pt x="347471" y="52958"/>
                </a:lnTo>
                <a:lnTo>
                  <a:pt x="376427" y="53212"/>
                </a:lnTo>
                <a:lnTo>
                  <a:pt x="376681" y="24256"/>
                </a:lnTo>
                <a:lnTo>
                  <a:pt x="347725" y="24002"/>
                </a:lnTo>
                <a:close/>
              </a:path>
              <a:path w="909320" h="86995">
                <a:moveTo>
                  <a:pt x="405638" y="24637"/>
                </a:moveTo>
                <a:lnTo>
                  <a:pt x="405383" y="53593"/>
                </a:lnTo>
                <a:lnTo>
                  <a:pt x="434339" y="53847"/>
                </a:lnTo>
                <a:lnTo>
                  <a:pt x="434594" y="24891"/>
                </a:lnTo>
                <a:lnTo>
                  <a:pt x="405638" y="24637"/>
                </a:lnTo>
                <a:close/>
              </a:path>
              <a:path w="909320" h="86995">
                <a:moveTo>
                  <a:pt x="463550" y="25145"/>
                </a:moveTo>
                <a:lnTo>
                  <a:pt x="463295" y="54101"/>
                </a:lnTo>
                <a:lnTo>
                  <a:pt x="492251" y="54482"/>
                </a:lnTo>
                <a:lnTo>
                  <a:pt x="492506" y="25526"/>
                </a:lnTo>
                <a:lnTo>
                  <a:pt x="463550" y="25145"/>
                </a:lnTo>
                <a:close/>
              </a:path>
              <a:path w="909320" h="86995">
                <a:moveTo>
                  <a:pt x="521462" y="25780"/>
                </a:moveTo>
                <a:lnTo>
                  <a:pt x="521207" y="54737"/>
                </a:lnTo>
                <a:lnTo>
                  <a:pt x="550163" y="54990"/>
                </a:lnTo>
                <a:lnTo>
                  <a:pt x="550418" y="26034"/>
                </a:lnTo>
                <a:lnTo>
                  <a:pt x="521462" y="25780"/>
                </a:lnTo>
                <a:close/>
              </a:path>
              <a:path w="909320" h="86995">
                <a:moveTo>
                  <a:pt x="579374" y="26415"/>
                </a:moveTo>
                <a:lnTo>
                  <a:pt x="579119" y="55371"/>
                </a:lnTo>
                <a:lnTo>
                  <a:pt x="608076" y="55625"/>
                </a:lnTo>
                <a:lnTo>
                  <a:pt x="608330" y="26669"/>
                </a:lnTo>
                <a:lnTo>
                  <a:pt x="579374" y="26415"/>
                </a:lnTo>
                <a:close/>
              </a:path>
              <a:path w="909320" h="86995">
                <a:moveTo>
                  <a:pt x="637285" y="27050"/>
                </a:moveTo>
                <a:lnTo>
                  <a:pt x="637032" y="56006"/>
                </a:lnTo>
                <a:lnTo>
                  <a:pt x="665988" y="56260"/>
                </a:lnTo>
                <a:lnTo>
                  <a:pt x="666241" y="27304"/>
                </a:lnTo>
                <a:lnTo>
                  <a:pt x="637285" y="27050"/>
                </a:lnTo>
                <a:close/>
              </a:path>
              <a:path w="909320" h="86995">
                <a:moveTo>
                  <a:pt x="695197" y="27558"/>
                </a:moveTo>
                <a:lnTo>
                  <a:pt x="694944" y="56514"/>
                </a:lnTo>
                <a:lnTo>
                  <a:pt x="723900" y="56895"/>
                </a:lnTo>
                <a:lnTo>
                  <a:pt x="724153" y="27939"/>
                </a:lnTo>
                <a:lnTo>
                  <a:pt x="695197" y="27558"/>
                </a:lnTo>
                <a:close/>
              </a:path>
              <a:path w="909320" h="86995">
                <a:moveTo>
                  <a:pt x="753109" y="28193"/>
                </a:moveTo>
                <a:lnTo>
                  <a:pt x="752856" y="57150"/>
                </a:lnTo>
                <a:lnTo>
                  <a:pt x="781684" y="57403"/>
                </a:lnTo>
                <a:lnTo>
                  <a:pt x="782065" y="28447"/>
                </a:lnTo>
                <a:lnTo>
                  <a:pt x="753109" y="28193"/>
                </a:lnTo>
                <a:close/>
              </a:path>
              <a:path w="909320" h="86995">
                <a:moveTo>
                  <a:pt x="822832" y="0"/>
                </a:moveTo>
                <a:lnTo>
                  <a:pt x="822536" y="28941"/>
                </a:lnTo>
                <a:lnTo>
                  <a:pt x="837057" y="29082"/>
                </a:lnTo>
                <a:lnTo>
                  <a:pt x="836675" y="58038"/>
                </a:lnTo>
                <a:lnTo>
                  <a:pt x="822238" y="58038"/>
                </a:lnTo>
                <a:lnTo>
                  <a:pt x="821944" y="86740"/>
                </a:lnTo>
                <a:lnTo>
                  <a:pt x="881066" y="58038"/>
                </a:lnTo>
                <a:lnTo>
                  <a:pt x="836675" y="58038"/>
                </a:lnTo>
                <a:lnTo>
                  <a:pt x="881356" y="57898"/>
                </a:lnTo>
                <a:lnTo>
                  <a:pt x="909319" y="44322"/>
                </a:lnTo>
                <a:lnTo>
                  <a:pt x="822832" y="0"/>
                </a:lnTo>
                <a:close/>
              </a:path>
              <a:path w="909320" h="86995">
                <a:moveTo>
                  <a:pt x="822536" y="28941"/>
                </a:moveTo>
                <a:lnTo>
                  <a:pt x="822239" y="57898"/>
                </a:lnTo>
                <a:lnTo>
                  <a:pt x="836675" y="58038"/>
                </a:lnTo>
                <a:lnTo>
                  <a:pt x="837057" y="29082"/>
                </a:lnTo>
                <a:lnTo>
                  <a:pt x="822536" y="28941"/>
                </a:lnTo>
                <a:close/>
              </a:path>
              <a:path w="909320" h="86995">
                <a:moveTo>
                  <a:pt x="811021" y="28828"/>
                </a:moveTo>
                <a:lnTo>
                  <a:pt x="810640" y="57784"/>
                </a:lnTo>
                <a:lnTo>
                  <a:pt x="822239" y="57898"/>
                </a:lnTo>
                <a:lnTo>
                  <a:pt x="822536" y="28941"/>
                </a:lnTo>
                <a:lnTo>
                  <a:pt x="811021" y="28828"/>
                </a:lnTo>
                <a:close/>
              </a:path>
            </a:pathLst>
          </a:custGeom>
          <a:solidFill>
            <a:srgbClr val="003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9290" y="3307079"/>
            <a:ext cx="1216660" cy="86995"/>
          </a:xfrm>
          <a:custGeom>
            <a:avLst/>
            <a:gdLst/>
            <a:ahLst/>
            <a:cxnLst/>
            <a:rect l="l" t="t" r="r" b="b"/>
            <a:pathLst>
              <a:path w="1216659" h="86995">
                <a:moveTo>
                  <a:pt x="28956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28956" y="57912"/>
                </a:lnTo>
                <a:lnTo>
                  <a:pt x="28956" y="28956"/>
                </a:lnTo>
                <a:close/>
              </a:path>
              <a:path w="1216659" h="86995">
                <a:moveTo>
                  <a:pt x="86868" y="28956"/>
                </a:moveTo>
                <a:lnTo>
                  <a:pt x="57912" y="28956"/>
                </a:lnTo>
                <a:lnTo>
                  <a:pt x="57912" y="57912"/>
                </a:lnTo>
                <a:lnTo>
                  <a:pt x="86868" y="57912"/>
                </a:lnTo>
                <a:lnTo>
                  <a:pt x="86868" y="28956"/>
                </a:lnTo>
                <a:close/>
              </a:path>
              <a:path w="1216659" h="86995">
                <a:moveTo>
                  <a:pt x="144780" y="28956"/>
                </a:moveTo>
                <a:lnTo>
                  <a:pt x="115824" y="28956"/>
                </a:lnTo>
                <a:lnTo>
                  <a:pt x="115824" y="57912"/>
                </a:lnTo>
                <a:lnTo>
                  <a:pt x="144780" y="57912"/>
                </a:lnTo>
                <a:lnTo>
                  <a:pt x="144780" y="28956"/>
                </a:lnTo>
                <a:close/>
              </a:path>
              <a:path w="1216659" h="86995">
                <a:moveTo>
                  <a:pt x="202692" y="28956"/>
                </a:moveTo>
                <a:lnTo>
                  <a:pt x="173736" y="28956"/>
                </a:lnTo>
                <a:lnTo>
                  <a:pt x="173736" y="57912"/>
                </a:lnTo>
                <a:lnTo>
                  <a:pt x="202692" y="57912"/>
                </a:lnTo>
                <a:lnTo>
                  <a:pt x="202692" y="28956"/>
                </a:lnTo>
                <a:close/>
              </a:path>
              <a:path w="1216659" h="86995">
                <a:moveTo>
                  <a:pt x="260604" y="28956"/>
                </a:moveTo>
                <a:lnTo>
                  <a:pt x="231648" y="28956"/>
                </a:lnTo>
                <a:lnTo>
                  <a:pt x="231648" y="57912"/>
                </a:lnTo>
                <a:lnTo>
                  <a:pt x="260604" y="57912"/>
                </a:lnTo>
                <a:lnTo>
                  <a:pt x="260604" y="28956"/>
                </a:lnTo>
                <a:close/>
              </a:path>
              <a:path w="1216659" h="86995">
                <a:moveTo>
                  <a:pt x="318515" y="28956"/>
                </a:moveTo>
                <a:lnTo>
                  <a:pt x="289560" y="28956"/>
                </a:lnTo>
                <a:lnTo>
                  <a:pt x="289560" y="57912"/>
                </a:lnTo>
                <a:lnTo>
                  <a:pt x="318515" y="57912"/>
                </a:lnTo>
                <a:lnTo>
                  <a:pt x="318515" y="28956"/>
                </a:lnTo>
                <a:close/>
              </a:path>
              <a:path w="1216659" h="86995">
                <a:moveTo>
                  <a:pt x="376427" y="28956"/>
                </a:moveTo>
                <a:lnTo>
                  <a:pt x="347472" y="28956"/>
                </a:lnTo>
                <a:lnTo>
                  <a:pt x="347472" y="57912"/>
                </a:lnTo>
                <a:lnTo>
                  <a:pt x="376427" y="57912"/>
                </a:lnTo>
                <a:lnTo>
                  <a:pt x="376427" y="28956"/>
                </a:lnTo>
                <a:close/>
              </a:path>
              <a:path w="1216659" h="86995">
                <a:moveTo>
                  <a:pt x="434339" y="28956"/>
                </a:moveTo>
                <a:lnTo>
                  <a:pt x="405384" y="28956"/>
                </a:lnTo>
                <a:lnTo>
                  <a:pt x="405384" y="57912"/>
                </a:lnTo>
                <a:lnTo>
                  <a:pt x="434339" y="57912"/>
                </a:lnTo>
                <a:lnTo>
                  <a:pt x="434339" y="28956"/>
                </a:lnTo>
                <a:close/>
              </a:path>
              <a:path w="1216659" h="86995">
                <a:moveTo>
                  <a:pt x="492251" y="28956"/>
                </a:moveTo>
                <a:lnTo>
                  <a:pt x="463296" y="28956"/>
                </a:lnTo>
                <a:lnTo>
                  <a:pt x="463296" y="57912"/>
                </a:lnTo>
                <a:lnTo>
                  <a:pt x="492251" y="57912"/>
                </a:lnTo>
                <a:lnTo>
                  <a:pt x="492251" y="28956"/>
                </a:lnTo>
                <a:close/>
              </a:path>
              <a:path w="1216659" h="86995">
                <a:moveTo>
                  <a:pt x="550163" y="28956"/>
                </a:moveTo>
                <a:lnTo>
                  <a:pt x="521208" y="28956"/>
                </a:lnTo>
                <a:lnTo>
                  <a:pt x="521208" y="57912"/>
                </a:lnTo>
                <a:lnTo>
                  <a:pt x="550163" y="57912"/>
                </a:lnTo>
                <a:lnTo>
                  <a:pt x="550163" y="28956"/>
                </a:lnTo>
                <a:close/>
              </a:path>
              <a:path w="1216659" h="86995">
                <a:moveTo>
                  <a:pt x="608076" y="28956"/>
                </a:moveTo>
                <a:lnTo>
                  <a:pt x="579120" y="28956"/>
                </a:lnTo>
                <a:lnTo>
                  <a:pt x="579120" y="57912"/>
                </a:lnTo>
                <a:lnTo>
                  <a:pt x="608076" y="57912"/>
                </a:lnTo>
                <a:lnTo>
                  <a:pt x="608076" y="28956"/>
                </a:lnTo>
                <a:close/>
              </a:path>
              <a:path w="1216659" h="86995">
                <a:moveTo>
                  <a:pt x="665988" y="28956"/>
                </a:moveTo>
                <a:lnTo>
                  <a:pt x="637032" y="28956"/>
                </a:lnTo>
                <a:lnTo>
                  <a:pt x="637032" y="57912"/>
                </a:lnTo>
                <a:lnTo>
                  <a:pt x="665988" y="57912"/>
                </a:lnTo>
                <a:lnTo>
                  <a:pt x="665988" y="28956"/>
                </a:lnTo>
                <a:close/>
              </a:path>
              <a:path w="1216659" h="86995">
                <a:moveTo>
                  <a:pt x="723900" y="28956"/>
                </a:moveTo>
                <a:lnTo>
                  <a:pt x="694944" y="28956"/>
                </a:lnTo>
                <a:lnTo>
                  <a:pt x="694944" y="57912"/>
                </a:lnTo>
                <a:lnTo>
                  <a:pt x="723900" y="57912"/>
                </a:lnTo>
                <a:lnTo>
                  <a:pt x="723900" y="28956"/>
                </a:lnTo>
                <a:close/>
              </a:path>
              <a:path w="1216659" h="86995">
                <a:moveTo>
                  <a:pt x="781812" y="28956"/>
                </a:moveTo>
                <a:lnTo>
                  <a:pt x="752856" y="28956"/>
                </a:lnTo>
                <a:lnTo>
                  <a:pt x="752856" y="57912"/>
                </a:lnTo>
                <a:lnTo>
                  <a:pt x="781812" y="57912"/>
                </a:lnTo>
                <a:lnTo>
                  <a:pt x="781812" y="28956"/>
                </a:lnTo>
                <a:close/>
              </a:path>
              <a:path w="1216659" h="86995">
                <a:moveTo>
                  <a:pt x="839724" y="28956"/>
                </a:moveTo>
                <a:lnTo>
                  <a:pt x="810767" y="28956"/>
                </a:lnTo>
                <a:lnTo>
                  <a:pt x="810767" y="57912"/>
                </a:lnTo>
                <a:lnTo>
                  <a:pt x="839724" y="57912"/>
                </a:lnTo>
                <a:lnTo>
                  <a:pt x="839724" y="28956"/>
                </a:lnTo>
                <a:close/>
              </a:path>
              <a:path w="1216659" h="86995">
                <a:moveTo>
                  <a:pt x="897636" y="28956"/>
                </a:moveTo>
                <a:lnTo>
                  <a:pt x="868680" y="28956"/>
                </a:lnTo>
                <a:lnTo>
                  <a:pt x="868680" y="57912"/>
                </a:lnTo>
                <a:lnTo>
                  <a:pt x="897636" y="57912"/>
                </a:lnTo>
                <a:lnTo>
                  <a:pt x="897636" y="28956"/>
                </a:lnTo>
                <a:close/>
              </a:path>
              <a:path w="1216659" h="86995">
                <a:moveTo>
                  <a:pt x="955548" y="28956"/>
                </a:moveTo>
                <a:lnTo>
                  <a:pt x="926591" y="28956"/>
                </a:lnTo>
                <a:lnTo>
                  <a:pt x="926591" y="57912"/>
                </a:lnTo>
                <a:lnTo>
                  <a:pt x="955548" y="57912"/>
                </a:lnTo>
                <a:lnTo>
                  <a:pt x="955548" y="28956"/>
                </a:lnTo>
                <a:close/>
              </a:path>
              <a:path w="1216659" h="86995">
                <a:moveTo>
                  <a:pt x="1013460" y="28956"/>
                </a:moveTo>
                <a:lnTo>
                  <a:pt x="984504" y="28956"/>
                </a:lnTo>
                <a:lnTo>
                  <a:pt x="984504" y="57912"/>
                </a:lnTo>
                <a:lnTo>
                  <a:pt x="1013460" y="57912"/>
                </a:lnTo>
                <a:lnTo>
                  <a:pt x="1013460" y="28956"/>
                </a:lnTo>
                <a:close/>
              </a:path>
              <a:path w="1216659" h="86995">
                <a:moveTo>
                  <a:pt x="1071371" y="28956"/>
                </a:moveTo>
                <a:lnTo>
                  <a:pt x="1042415" y="28956"/>
                </a:lnTo>
                <a:lnTo>
                  <a:pt x="1042415" y="57912"/>
                </a:lnTo>
                <a:lnTo>
                  <a:pt x="1071371" y="57912"/>
                </a:lnTo>
                <a:lnTo>
                  <a:pt x="1071371" y="28956"/>
                </a:lnTo>
                <a:close/>
              </a:path>
              <a:path w="1216659" h="86995">
                <a:moveTo>
                  <a:pt x="1129284" y="0"/>
                </a:moveTo>
                <a:lnTo>
                  <a:pt x="1129284" y="86868"/>
                </a:lnTo>
                <a:lnTo>
                  <a:pt x="1216152" y="43434"/>
                </a:lnTo>
                <a:lnTo>
                  <a:pt x="1129284" y="0"/>
                </a:lnTo>
                <a:close/>
              </a:path>
              <a:path w="1216659" h="86995">
                <a:moveTo>
                  <a:pt x="1129284" y="28956"/>
                </a:moveTo>
                <a:lnTo>
                  <a:pt x="1100328" y="28956"/>
                </a:lnTo>
                <a:lnTo>
                  <a:pt x="1100328" y="57912"/>
                </a:lnTo>
                <a:lnTo>
                  <a:pt x="1129284" y="57912"/>
                </a:lnTo>
                <a:lnTo>
                  <a:pt x="1129284" y="28956"/>
                </a:lnTo>
                <a:close/>
              </a:path>
            </a:pathLst>
          </a:custGeom>
          <a:solidFill>
            <a:srgbClr val="003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5064" y="4340364"/>
            <a:ext cx="5739384" cy="976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5366" y="4440301"/>
            <a:ext cx="5565775" cy="815975"/>
          </a:xfrm>
          <a:custGeom>
            <a:avLst/>
            <a:gdLst/>
            <a:ahLst/>
            <a:cxnLst/>
            <a:rect l="l" t="t" r="r" b="b"/>
            <a:pathLst>
              <a:path w="5565775" h="815975">
                <a:moveTo>
                  <a:pt x="96773" y="0"/>
                </a:moveTo>
                <a:lnTo>
                  <a:pt x="0" y="7493"/>
                </a:lnTo>
                <a:lnTo>
                  <a:pt x="64134" y="80391"/>
                </a:lnTo>
                <a:lnTo>
                  <a:pt x="75011" y="53601"/>
                </a:lnTo>
                <a:lnTo>
                  <a:pt x="61594" y="48132"/>
                </a:lnTo>
                <a:lnTo>
                  <a:pt x="72516" y="21336"/>
                </a:lnTo>
                <a:lnTo>
                  <a:pt x="88111" y="21336"/>
                </a:lnTo>
                <a:lnTo>
                  <a:pt x="96773" y="0"/>
                </a:lnTo>
                <a:close/>
              </a:path>
              <a:path w="5565775" h="815975">
                <a:moveTo>
                  <a:pt x="85897" y="26789"/>
                </a:moveTo>
                <a:lnTo>
                  <a:pt x="75011" y="53601"/>
                </a:lnTo>
                <a:lnTo>
                  <a:pt x="88391" y="59055"/>
                </a:lnTo>
                <a:lnTo>
                  <a:pt x="99313" y="32257"/>
                </a:lnTo>
                <a:lnTo>
                  <a:pt x="85897" y="26789"/>
                </a:lnTo>
                <a:close/>
              </a:path>
              <a:path w="5565775" h="815975">
                <a:moveTo>
                  <a:pt x="72516" y="21336"/>
                </a:moveTo>
                <a:lnTo>
                  <a:pt x="61594" y="48132"/>
                </a:lnTo>
                <a:lnTo>
                  <a:pt x="75011" y="53601"/>
                </a:lnTo>
                <a:lnTo>
                  <a:pt x="85897" y="26789"/>
                </a:lnTo>
                <a:lnTo>
                  <a:pt x="72516" y="21336"/>
                </a:lnTo>
                <a:close/>
              </a:path>
              <a:path w="5565775" h="815975">
                <a:moveTo>
                  <a:pt x="88111" y="21336"/>
                </a:moveTo>
                <a:lnTo>
                  <a:pt x="72516" y="21336"/>
                </a:lnTo>
                <a:lnTo>
                  <a:pt x="85897" y="26789"/>
                </a:lnTo>
                <a:lnTo>
                  <a:pt x="88111" y="21336"/>
                </a:lnTo>
                <a:close/>
              </a:path>
              <a:path w="5565775" h="815975">
                <a:moveTo>
                  <a:pt x="126110" y="43180"/>
                </a:moveTo>
                <a:lnTo>
                  <a:pt x="115315" y="69976"/>
                </a:lnTo>
                <a:lnTo>
                  <a:pt x="142112" y="80899"/>
                </a:lnTo>
                <a:lnTo>
                  <a:pt x="153034" y="53975"/>
                </a:lnTo>
                <a:lnTo>
                  <a:pt x="126110" y="43180"/>
                </a:lnTo>
                <a:close/>
              </a:path>
              <a:path w="5565775" h="815975">
                <a:moveTo>
                  <a:pt x="179831" y="64897"/>
                </a:moveTo>
                <a:lnTo>
                  <a:pt x="168909" y="91693"/>
                </a:lnTo>
                <a:lnTo>
                  <a:pt x="195706" y="102616"/>
                </a:lnTo>
                <a:lnTo>
                  <a:pt x="206628" y="75818"/>
                </a:lnTo>
                <a:lnTo>
                  <a:pt x="179831" y="64897"/>
                </a:lnTo>
                <a:close/>
              </a:path>
              <a:path w="5565775" h="815975">
                <a:moveTo>
                  <a:pt x="233425" y="86741"/>
                </a:moveTo>
                <a:lnTo>
                  <a:pt x="222631" y="113537"/>
                </a:lnTo>
                <a:lnTo>
                  <a:pt x="249427" y="124460"/>
                </a:lnTo>
                <a:lnTo>
                  <a:pt x="260350" y="97662"/>
                </a:lnTo>
                <a:lnTo>
                  <a:pt x="233425" y="86741"/>
                </a:lnTo>
                <a:close/>
              </a:path>
              <a:path w="5565775" h="815975">
                <a:moveTo>
                  <a:pt x="287146" y="108457"/>
                </a:moveTo>
                <a:lnTo>
                  <a:pt x="276225" y="135381"/>
                </a:lnTo>
                <a:lnTo>
                  <a:pt x="303148" y="146050"/>
                </a:lnTo>
                <a:lnTo>
                  <a:pt x="313944" y="119253"/>
                </a:lnTo>
                <a:lnTo>
                  <a:pt x="287146" y="108457"/>
                </a:lnTo>
                <a:close/>
              </a:path>
              <a:path w="5565775" h="815975">
                <a:moveTo>
                  <a:pt x="340867" y="129921"/>
                </a:moveTo>
                <a:lnTo>
                  <a:pt x="330072" y="156844"/>
                </a:lnTo>
                <a:lnTo>
                  <a:pt x="356996" y="167640"/>
                </a:lnTo>
                <a:lnTo>
                  <a:pt x="367664" y="140716"/>
                </a:lnTo>
                <a:lnTo>
                  <a:pt x="340867" y="129921"/>
                </a:lnTo>
                <a:close/>
              </a:path>
              <a:path w="5565775" h="815975">
                <a:moveTo>
                  <a:pt x="394588" y="151384"/>
                </a:moveTo>
                <a:lnTo>
                  <a:pt x="383920" y="178307"/>
                </a:lnTo>
                <a:lnTo>
                  <a:pt x="410717" y="189103"/>
                </a:lnTo>
                <a:lnTo>
                  <a:pt x="421513" y="162179"/>
                </a:lnTo>
                <a:lnTo>
                  <a:pt x="394588" y="151384"/>
                </a:lnTo>
                <a:close/>
              </a:path>
              <a:path w="5565775" h="815975">
                <a:moveTo>
                  <a:pt x="448436" y="172847"/>
                </a:moveTo>
                <a:lnTo>
                  <a:pt x="437641" y="199771"/>
                </a:lnTo>
                <a:lnTo>
                  <a:pt x="464565" y="210566"/>
                </a:lnTo>
                <a:lnTo>
                  <a:pt x="475233" y="183642"/>
                </a:lnTo>
                <a:lnTo>
                  <a:pt x="448436" y="172847"/>
                </a:lnTo>
                <a:close/>
              </a:path>
              <a:path w="5565775" h="815975">
                <a:moveTo>
                  <a:pt x="502157" y="194437"/>
                </a:moveTo>
                <a:lnTo>
                  <a:pt x="491489" y="221234"/>
                </a:lnTo>
                <a:lnTo>
                  <a:pt x="518286" y="232029"/>
                </a:lnTo>
                <a:lnTo>
                  <a:pt x="529082" y="205105"/>
                </a:lnTo>
                <a:lnTo>
                  <a:pt x="502157" y="194437"/>
                </a:lnTo>
                <a:close/>
              </a:path>
              <a:path w="5565775" h="815975">
                <a:moveTo>
                  <a:pt x="556006" y="215900"/>
                </a:moveTo>
                <a:lnTo>
                  <a:pt x="545210" y="242697"/>
                </a:lnTo>
                <a:lnTo>
                  <a:pt x="558419" y="248031"/>
                </a:lnTo>
                <a:lnTo>
                  <a:pt x="572261" y="253365"/>
                </a:lnTo>
                <a:lnTo>
                  <a:pt x="582802" y="226441"/>
                </a:lnTo>
                <a:lnTo>
                  <a:pt x="556006" y="215900"/>
                </a:lnTo>
                <a:close/>
              </a:path>
              <a:path w="5565775" h="815975">
                <a:moveTo>
                  <a:pt x="609726" y="236981"/>
                </a:moveTo>
                <a:lnTo>
                  <a:pt x="599185" y="263906"/>
                </a:lnTo>
                <a:lnTo>
                  <a:pt x="626236" y="274447"/>
                </a:lnTo>
                <a:lnTo>
                  <a:pt x="636777" y="247523"/>
                </a:lnTo>
                <a:lnTo>
                  <a:pt x="609726" y="236981"/>
                </a:lnTo>
                <a:close/>
              </a:path>
              <a:path w="5565775" h="815975">
                <a:moveTo>
                  <a:pt x="663701" y="257937"/>
                </a:moveTo>
                <a:lnTo>
                  <a:pt x="653160" y="284988"/>
                </a:lnTo>
                <a:lnTo>
                  <a:pt x="680211" y="295529"/>
                </a:lnTo>
                <a:lnTo>
                  <a:pt x="690752" y="268478"/>
                </a:lnTo>
                <a:lnTo>
                  <a:pt x="663701" y="257937"/>
                </a:lnTo>
                <a:close/>
              </a:path>
              <a:path w="5565775" h="815975">
                <a:moveTo>
                  <a:pt x="717550" y="278892"/>
                </a:moveTo>
                <a:lnTo>
                  <a:pt x="707263" y="305943"/>
                </a:lnTo>
                <a:lnTo>
                  <a:pt x="734313" y="316356"/>
                </a:lnTo>
                <a:lnTo>
                  <a:pt x="744601" y="289306"/>
                </a:lnTo>
                <a:lnTo>
                  <a:pt x="717550" y="278892"/>
                </a:lnTo>
                <a:close/>
              </a:path>
              <a:path w="5565775" h="815975">
                <a:moveTo>
                  <a:pt x="771651" y="299593"/>
                </a:moveTo>
                <a:lnTo>
                  <a:pt x="761364" y="326644"/>
                </a:lnTo>
                <a:lnTo>
                  <a:pt x="788415" y="336931"/>
                </a:lnTo>
                <a:lnTo>
                  <a:pt x="798829" y="309880"/>
                </a:lnTo>
                <a:lnTo>
                  <a:pt x="771651" y="299593"/>
                </a:lnTo>
                <a:close/>
              </a:path>
              <a:path w="5565775" h="815975">
                <a:moveTo>
                  <a:pt x="825881" y="320167"/>
                </a:moveTo>
                <a:lnTo>
                  <a:pt x="815466" y="347218"/>
                </a:lnTo>
                <a:lnTo>
                  <a:pt x="838453" y="355981"/>
                </a:lnTo>
                <a:lnTo>
                  <a:pt x="842644" y="357631"/>
                </a:lnTo>
                <a:lnTo>
                  <a:pt x="852804" y="330454"/>
                </a:lnTo>
                <a:lnTo>
                  <a:pt x="825881" y="320167"/>
                </a:lnTo>
                <a:close/>
              </a:path>
              <a:path w="5565775" h="815975">
                <a:moveTo>
                  <a:pt x="879856" y="340487"/>
                </a:moveTo>
                <a:lnTo>
                  <a:pt x="869822" y="367665"/>
                </a:lnTo>
                <a:lnTo>
                  <a:pt x="897001" y="377698"/>
                </a:lnTo>
                <a:lnTo>
                  <a:pt x="907033" y="350519"/>
                </a:lnTo>
                <a:lnTo>
                  <a:pt x="879856" y="340487"/>
                </a:lnTo>
                <a:close/>
              </a:path>
              <a:path w="5565775" h="815975">
                <a:moveTo>
                  <a:pt x="934211" y="360680"/>
                </a:moveTo>
                <a:lnTo>
                  <a:pt x="924178" y="387857"/>
                </a:lnTo>
                <a:lnTo>
                  <a:pt x="951229" y="397891"/>
                </a:lnTo>
                <a:lnTo>
                  <a:pt x="961389" y="370713"/>
                </a:lnTo>
                <a:lnTo>
                  <a:pt x="934211" y="360680"/>
                </a:lnTo>
                <a:close/>
              </a:path>
              <a:path w="5565775" h="815975">
                <a:moveTo>
                  <a:pt x="988313" y="380746"/>
                </a:moveTo>
                <a:lnTo>
                  <a:pt x="978661" y="408050"/>
                </a:lnTo>
                <a:lnTo>
                  <a:pt x="1005839" y="417703"/>
                </a:lnTo>
                <a:lnTo>
                  <a:pt x="1015619" y="390525"/>
                </a:lnTo>
                <a:lnTo>
                  <a:pt x="988313" y="380746"/>
                </a:lnTo>
                <a:close/>
              </a:path>
              <a:path w="5565775" h="815975">
                <a:moveTo>
                  <a:pt x="1042923" y="400304"/>
                </a:moveTo>
                <a:lnTo>
                  <a:pt x="1033144" y="427481"/>
                </a:lnTo>
                <a:lnTo>
                  <a:pt x="1060450" y="437261"/>
                </a:lnTo>
                <a:lnTo>
                  <a:pt x="1070102" y="409956"/>
                </a:lnTo>
                <a:lnTo>
                  <a:pt x="1042923" y="400304"/>
                </a:lnTo>
                <a:close/>
              </a:path>
              <a:path w="5565775" h="815975">
                <a:moveTo>
                  <a:pt x="1097407" y="419735"/>
                </a:moveTo>
                <a:lnTo>
                  <a:pt x="1087627" y="447040"/>
                </a:lnTo>
                <a:lnTo>
                  <a:pt x="1114933" y="456819"/>
                </a:lnTo>
                <a:lnTo>
                  <a:pt x="1124711" y="429513"/>
                </a:lnTo>
                <a:lnTo>
                  <a:pt x="1097407" y="419735"/>
                </a:lnTo>
                <a:close/>
              </a:path>
              <a:path w="5565775" h="815975">
                <a:moveTo>
                  <a:pt x="1151889" y="438912"/>
                </a:moveTo>
                <a:lnTo>
                  <a:pt x="1142491" y="466217"/>
                </a:lnTo>
                <a:lnTo>
                  <a:pt x="1169796" y="475742"/>
                </a:lnTo>
                <a:lnTo>
                  <a:pt x="1179195" y="448310"/>
                </a:lnTo>
                <a:lnTo>
                  <a:pt x="1151889" y="438912"/>
                </a:lnTo>
                <a:close/>
              </a:path>
              <a:path w="5565775" h="815975">
                <a:moveTo>
                  <a:pt x="1206627" y="457707"/>
                </a:moveTo>
                <a:lnTo>
                  <a:pt x="1197228" y="485140"/>
                </a:lnTo>
                <a:lnTo>
                  <a:pt x="1224660" y="494538"/>
                </a:lnTo>
                <a:lnTo>
                  <a:pt x="1234058" y="467106"/>
                </a:lnTo>
                <a:lnTo>
                  <a:pt x="1206627" y="457707"/>
                </a:lnTo>
                <a:close/>
              </a:path>
              <a:path w="5565775" h="815975">
                <a:moveTo>
                  <a:pt x="1261364" y="476504"/>
                </a:moveTo>
                <a:lnTo>
                  <a:pt x="1251965" y="503936"/>
                </a:lnTo>
                <a:lnTo>
                  <a:pt x="1254125" y="504698"/>
                </a:lnTo>
                <a:lnTo>
                  <a:pt x="1279652" y="513080"/>
                </a:lnTo>
                <a:lnTo>
                  <a:pt x="1288669" y="485521"/>
                </a:lnTo>
                <a:lnTo>
                  <a:pt x="1263522" y="477266"/>
                </a:lnTo>
                <a:lnTo>
                  <a:pt x="1261364" y="476504"/>
                </a:lnTo>
                <a:close/>
              </a:path>
              <a:path w="5565775" h="815975">
                <a:moveTo>
                  <a:pt x="1316227" y="494538"/>
                </a:moveTo>
                <a:lnTo>
                  <a:pt x="1307210" y="522097"/>
                </a:lnTo>
                <a:lnTo>
                  <a:pt x="1334642" y="531113"/>
                </a:lnTo>
                <a:lnTo>
                  <a:pt x="1343786" y="503555"/>
                </a:lnTo>
                <a:lnTo>
                  <a:pt x="1316227" y="494538"/>
                </a:lnTo>
                <a:close/>
              </a:path>
              <a:path w="5565775" h="815975">
                <a:moveTo>
                  <a:pt x="1371219" y="512699"/>
                </a:moveTo>
                <a:lnTo>
                  <a:pt x="1362202" y="540131"/>
                </a:lnTo>
                <a:lnTo>
                  <a:pt x="1389760" y="549148"/>
                </a:lnTo>
                <a:lnTo>
                  <a:pt x="1398777" y="521716"/>
                </a:lnTo>
                <a:lnTo>
                  <a:pt x="1371219" y="512699"/>
                </a:lnTo>
                <a:close/>
              </a:path>
              <a:path w="5565775" h="815975">
                <a:moveTo>
                  <a:pt x="1426209" y="530225"/>
                </a:moveTo>
                <a:lnTo>
                  <a:pt x="1417573" y="557784"/>
                </a:lnTo>
                <a:lnTo>
                  <a:pt x="1445259" y="566419"/>
                </a:lnTo>
                <a:lnTo>
                  <a:pt x="1453895" y="538734"/>
                </a:lnTo>
                <a:lnTo>
                  <a:pt x="1426209" y="530225"/>
                </a:lnTo>
                <a:close/>
              </a:path>
              <a:path w="5565775" h="815975">
                <a:moveTo>
                  <a:pt x="1481455" y="547243"/>
                </a:moveTo>
                <a:lnTo>
                  <a:pt x="1472945" y="574929"/>
                </a:lnTo>
                <a:lnTo>
                  <a:pt x="1500632" y="583565"/>
                </a:lnTo>
                <a:lnTo>
                  <a:pt x="1509141" y="555879"/>
                </a:lnTo>
                <a:lnTo>
                  <a:pt x="1481455" y="547243"/>
                </a:lnTo>
                <a:close/>
              </a:path>
              <a:path w="5565775" h="815975">
                <a:moveTo>
                  <a:pt x="1536572" y="564261"/>
                </a:moveTo>
                <a:lnTo>
                  <a:pt x="1528571" y="592201"/>
                </a:lnTo>
                <a:lnTo>
                  <a:pt x="1556384" y="600201"/>
                </a:lnTo>
                <a:lnTo>
                  <a:pt x="1564385" y="572388"/>
                </a:lnTo>
                <a:lnTo>
                  <a:pt x="1536572" y="564261"/>
                </a:lnTo>
                <a:close/>
              </a:path>
              <a:path w="5565775" h="815975">
                <a:moveTo>
                  <a:pt x="1592198" y="580390"/>
                </a:moveTo>
                <a:lnTo>
                  <a:pt x="1584197" y="608203"/>
                </a:lnTo>
                <a:lnTo>
                  <a:pt x="1612010" y="616204"/>
                </a:lnTo>
                <a:lnTo>
                  <a:pt x="1620011" y="588391"/>
                </a:lnTo>
                <a:lnTo>
                  <a:pt x="1592198" y="580390"/>
                </a:lnTo>
                <a:close/>
              </a:path>
              <a:path w="5565775" h="815975">
                <a:moveTo>
                  <a:pt x="1647824" y="596392"/>
                </a:moveTo>
                <a:lnTo>
                  <a:pt x="1639823" y="624332"/>
                </a:lnTo>
                <a:lnTo>
                  <a:pt x="1661795" y="630682"/>
                </a:lnTo>
                <a:lnTo>
                  <a:pt x="1668018" y="632206"/>
                </a:lnTo>
                <a:lnTo>
                  <a:pt x="1675383" y="604266"/>
                </a:lnTo>
                <a:lnTo>
                  <a:pt x="1669795" y="602742"/>
                </a:lnTo>
                <a:lnTo>
                  <a:pt x="1647824" y="596392"/>
                </a:lnTo>
                <a:close/>
              </a:path>
              <a:path w="5565775" h="815975">
                <a:moveTo>
                  <a:pt x="1703450" y="611759"/>
                </a:moveTo>
                <a:lnTo>
                  <a:pt x="1695958" y="639699"/>
                </a:lnTo>
                <a:lnTo>
                  <a:pt x="1723897" y="647192"/>
                </a:lnTo>
                <a:lnTo>
                  <a:pt x="1731391" y="619125"/>
                </a:lnTo>
                <a:lnTo>
                  <a:pt x="1703450" y="611759"/>
                </a:lnTo>
                <a:close/>
              </a:path>
              <a:path w="5565775" h="815975">
                <a:moveTo>
                  <a:pt x="1759331" y="626618"/>
                </a:moveTo>
                <a:lnTo>
                  <a:pt x="1751964" y="654557"/>
                </a:lnTo>
                <a:lnTo>
                  <a:pt x="1779905" y="662051"/>
                </a:lnTo>
                <a:lnTo>
                  <a:pt x="1787270" y="634111"/>
                </a:lnTo>
                <a:lnTo>
                  <a:pt x="1759331" y="626618"/>
                </a:lnTo>
                <a:close/>
              </a:path>
              <a:path w="5565775" h="815975">
                <a:moveTo>
                  <a:pt x="1815083" y="641096"/>
                </a:moveTo>
                <a:lnTo>
                  <a:pt x="1808225" y="669290"/>
                </a:lnTo>
                <a:lnTo>
                  <a:pt x="1836420" y="676148"/>
                </a:lnTo>
                <a:lnTo>
                  <a:pt x="1843150" y="647954"/>
                </a:lnTo>
                <a:lnTo>
                  <a:pt x="1815083" y="641096"/>
                </a:lnTo>
                <a:close/>
              </a:path>
              <a:path w="5565775" h="815975">
                <a:moveTo>
                  <a:pt x="1871345" y="654812"/>
                </a:moveTo>
                <a:lnTo>
                  <a:pt x="1864613" y="682879"/>
                </a:lnTo>
                <a:lnTo>
                  <a:pt x="1892681" y="689737"/>
                </a:lnTo>
                <a:lnTo>
                  <a:pt x="1899538" y="661543"/>
                </a:lnTo>
                <a:lnTo>
                  <a:pt x="1871345" y="654812"/>
                </a:lnTo>
                <a:close/>
              </a:path>
              <a:path w="5565775" h="815975">
                <a:moveTo>
                  <a:pt x="1927606" y="668401"/>
                </a:moveTo>
                <a:lnTo>
                  <a:pt x="1920874" y="696468"/>
                </a:lnTo>
                <a:lnTo>
                  <a:pt x="1927986" y="698246"/>
                </a:lnTo>
                <a:lnTo>
                  <a:pt x="1949449" y="702818"/>
                </a:lnTo>
                <a:lnTo>
                  <a:pt x="1955545" y="674497"/>
                </a:lnTo>
                <a:lnTo>
                  <a:pt x="1934845" y="670051"/>
                </a:lnTo>
                <a:lnTo>
                  <a:pt x="1927606" y="668401"/>
                </a:lnTo>
                <a:close/>
              </a:path>
              <a:path w="5565775" h="815975">
                <a:moveTo>
                  <a:pt x="1983867" y="680593"/>
                </a:moveTo>
                <a:lnTo>
                  <a:pt x="1977770" y="708913"/>
                </a:lnTo>
                <a:lnTo>
                  <a:pt x="2006092" y="714882"/>
                </a:lnTo>
                <a:lnTo>
                  <a:pt x="2012187" y="686562"/>
                </a:lnTo>
                <a:lnTo>
                  <a:pt x="1983867" y="680593"/>
                </a:lnTo>
                <a:close/>
              </a:path>
              <a:path w="5565775" h="815975">
                <a:moveTo>
                  <a:pt x="2040508" y="692657"/>
                </a:moveTo>
                <a:lnTo>
                  <a:pt x="2034412" y="720979"/>
                </a:lnTo>
                <a:lnTo>
                  <a:pt x="2059178" y="726186"/>
                </a:lnTo>
                <a:lnTo>
                  <a:pt x="2063242" y="726948"/>
                </a:lnTo>
                <a:lnTo>
                  <a:pt x="2068448" y="698500"/>
                </a:lnTo>
                <a:lnTo>
                  <a:pt x="2065146" y="697865"/>
                </a:lnTo>
                <a:lnTo>
                  <a:pt x="2040508" y="692657"/>
                </a:lnTo>
                <a:close/>
              </a:path>
              <a:path w="5565775" h="815975">
                <a:moveTo>
                  <a:pt x="2096896" y="703707"/>
                </a:moveTo>
                <a:lnTo>
                  <a:pt x="2091689" y="732155"/>
                </a:lnTo>
                <a:lnTo>
                  <a:pt x="2120137" y="737362"/>
                </a:lnTo>
                <a:lnTo>
                  <a:pt x="2125345" y="708913"/>
                </a:lnTo>
                <a:lnTo>
                  <a:pt x="2096896" y="703707"/>
                </a:lnTo>
                <a:close/>
              </a:path>
              <a:path w="5565775" h="815975">
                <a:moveTo>
                  <a:pt x="2153920" y="714121"/>
                </a:moveTo>
                <a:lnTo>
                  <a:pt x="2148585" y="742696"/>
                </a:lnTo>
                <a:lnTo>
                  <a:pt x="2177160" y="747903"/>
                </a:lnTo>
                <a:lnTo>
                  <a:pt x="2182368" y="719328"/>
                </a:lnTo>
                <a:lnTo>
                  <a:pt x="2153920" y="714121"/>
                </a:lnTo>
                <a:close/>
              </a:path>
              <a:path w="5565775" h="815975">
                <a:moveTo>
                  <a:pt x="2210435" y="724026"/>
                </a:moveTo>
                <a:lnTo>
                  <a:pt x="2206117" y="752729"/>
                </a:lnTo>
                <a:lnTo>
                  <a:pt x="2234692" y="757047"/>
                </a:lnTo>
                <a:lnTo>
                  <a:pt x="2239136" y="728472"/>
                </a:lnTo>
                <a:lnTo>
                  <a:pt x="2210435" y="724026"/>
                </a:lnTo>
                <a:close/>
              </a:path>
              <a:path w="5565775" h="815975">
                <a:moveTo>
                  <a:pt x="2267711" y="732790"/>
                </a:moveTo>
                <a:lnTo>
                  <a:pt x="2263394" y="761365"/>
                </a:lnTo>
                <a:lnTo>
                  <a:pt x="2291969" y="765810"/>
                </a:lnTo>
                <a:lnTo>
                  <a:pt x="2296413" y="737235"/>
                </a:lnTo>
                <a:lnTo>
                  <a:pt x="2267711" y="732790"/>
                </a:lnTo>
                <a:close/>
              </a:path>
              <a:path w="5565775" h="815975">
                <a:moveTo>
                  <a:pt x="2324608" y="741426"/>
                </a:moveTo>
                <a:lnTo>
                  <a:pt x="2321051" y="770128"/>
                </a:lnTo>
                <a:lnTo>
                  <a:pt x="2349754" y="773684"/>
                </a:lnTo>
                <a:lnTo>
                  <a:pt x="2353310" y="744982"/>
                </a:lnTo>
                <a:lnTo>
                  <a:pt x="2324608" y="741426"/>
                </a:lnTo>
                <a:close/>
              </a:path>
              <a:path w="5565775" h="815975">
                <a:moveTo>
                  <a:pt x="2382011" y="748538"/>
                </a:moveTo>
                <a:lnTo>
                  <a:pt x="2378456" y="777240"/>
                </a:lnTo>
                <a:lnTo>
                  <a:pt x="2407285" y="780923"/>
                </a:lnTo>
                <a:lnTo>
                  <a:pt x="2410841" y="752094"/>
                </a:lnTo>
                <a:lnTo>
                  <a:pt x="2382011" y="748538"/>
                </a:lnTo>
                <a:close/>
              </a:path>
              <a:path w="5565775" h="815975">
                <a:moveTo>
                  <a:pt x="2439543" y="755650"/>
                </a:moveTo>
                <a:lnTo>
                  <a:pt x="2435986" y="784479"/>
                </a:lnTo>
                <a:lnTo>
                  <a:pt x="2445893" y="785622"/>
                </a:lnTo>
                <a:lnTo>
                  <a:pt x="2465197" y="787526"/>
                </a:lnTo>
                <a:lnTo>
                  <a:pt x="2467991" y="758698"/>
                </a:lnTo>
                <a:lnTo>
                  <a:pt x="2449448" y="756919"/>
                </a:lnTo>
                <a:lnTo>
                  <a:pt x="2439543" y="755650"/>
                </a:lnTo>
                <a:close/>
              </a:path>
              <a:path w="5565775" h="815975">
                <a:moveTo>
                  <a:pt x="2496820" y="761492"/>
                </a:moveTo>
                <a:lnTo>
                  <a:pt x="2493898" y="790321"/>
                </a:lnTo>
                <a:lnTo>
                  <a:pt x="2522728" y="793115"/>
                </a:lnTo>
                <a:lnTo>
                  <a:pt x="2525522" y="764286"/>
                </a:lnTo>
                <a:lnTo>
                  <a:pt x="2496820" y="761492"/>
                </a:lnTo>
                <a:close/>
              </a:path>
              <a:path w="5565775" h="815975">
                <a:moveTo>
                  <a:pt x="2554350" y="767080"/>
                </a:moveTo>
                <a:lnTo>
                  <a:pt x="2551557" y="795909"/>
                </a:lnTo>
                <a:lnTo>
                  <a:pt x="2573528" y="798068"/>
                </a:lnTo>
                <a:lnTo>
                  <a:pt x="2580767" y="798576"/>
                </a:lnTo>
                <a:lnTo>
                  <a:pt x="2582798" y="769747"/>
                </a:lnTo>
                <a:lnTo>
                  <a:pt x="2576448" y="769238"/>
                </a:lnTo>
                <a:lnTo>
                  <a:pt x="2554350" y="767080"/>
                </a:lnTo>
                <a:close/>
              </a:path>
              <a:path w="5565775" h="815975">
                <a:moveTo>
                  <a:pt x="2611755" y="771779"/>
                </a:moveTo>
                <a:lnTo>
                  <a:pt x="2609722" y="800608"/>
                </a:lnTo>
                <a:lnTo>
                  <a:pt x="2638551" y="802640"/>
                </a:lnTo>
                <a:lnTo>
                  <a:pt x="2640584" y="773811"/>
                </a:lnTo>
                <a:lnTo>
                  <a:pt x="2611755" y="771779"/>
                </a:lnTo>
                <a:close/>
              </a:path>
              <a:path w="5565775" h="815975">
                <a:moveTo>
                  <a:pt x="2669539" y="775843"/>
                </a:moveTo>
                <a:lnTo>
                  <a:pt x="2667508" y="804799"/>
                </a:lnTo>
                <a:lnTo>
                  <a:pt x="2696336" y="806831"/>
                </a:lnTo>
                <a:lnTo>
                  <a:pt x="2698369" y="777875"/>
                </a:lnTo>
                <a:lnTo>
                  <a:pt x="2669539" y="775843"/>
                </a:lnTo>
                <a:close/>
              </a:path>
              <a:path w="5565775" h="815975">
                <a:moveTo>
                  <a:pt x="2726944" y="779272"/>
                </a:moveTo>
                <a:lnTo>
                  <a:pt x="2725673" y="808228"/>
                </a:lnTo>
                <a:lnTo>
                  <a:pt x="2754503" y="809625"/>
                </a:lnTo>
                <a:lnTo>
                  <a:pt x="2755899" y="780669"/>
                </a:lnTo>
                <a:lnTo>
                  <a:pt x="2726944" y="779272"/>
                </a:lnTo>
                <a:close/>
              </a:path>
              <a:path w="5565775" h="815975">
                <a:moveTo>
                  <a:pt x="2784856" y="781938"/>
                </a:moveTo>
                <a:lnTo>
                  <a:pt x="2783459" y="810895"/>
                </a:lnTo>
                <a:lnTo>
                  <a:pt x="2812414" y="812292"/>
                </a:lnTo>
                <a:lnTo>
                  <a:pt x="2813685" y="783336"/>
                </a:lnTo>
                <a:lnTo>
                  <a:pt x="2784856" y="781938"/>
                </a:lnTo>
                <a:close/>
              </a:path>
              <a:path w="5565775" h="815975">
                <a:moveTo>
                  <a:pt x="2842386" y="784351"/>
                </a:moveTo>
                <a:lnTo>
                  <a:pt x="2841624" y="813308"/>
                </a:lnTo>
                <a:lnTo>
                  <a:pt x="2870581" y="813943"/>
                </a:lnTo>
                <a:lnTo>
                  <a:pt x="2871216" y="784987"/>
                </a:lnTo>
                <a:lnTo>
                  <a:pt x="2842386" y="784351"/>
                </a:lnTo>
                <a:close/>
              </a:path>
              <a:path w="5565775" h="815975">
                <a:moveTo>
                  <a:pt x="2900172" y="785622"/>
                </a:moveTo>
                <a:lnTo>
                  <a:pt x="2899536" y="814578"/>
                </a:lnTo>
                <a:lnTo>
                  <a:pt x="2928493" y="815213"/>
                </a:lnTo>
                <a:lnTo>
                  <a:pt x="2929128" y="786257"/>
                </a:lnTo>
                <a:lnTo>
                  <a:pt x="2900172" y="785622"/>
                </a:lnTo>
                <a:close/>
              </a:path>
              <a:path w="5565775" h="815975">
                <a:moveTo>
                  <a:pt x="2986785" y="786765"/>
                </a:moveTo>
                <a:lnTo>
                  <a:pt x="2957830" y="786765"/>
                </a:lnTo>
                <a:lnTo>
                  <a:pt x="2957830" y="815721"/>
                </a:lnTo>
                <a:lnTo>
                  <a:pt x="2986785" y="815721"/>
                </a:lnTo>
                <a:lnTo>
                  <a:pt x="2986785" y="786765"/>
                </a:lnTo>
                <a:close/>
              </a:path>
              <a:path w="5565775" h="815975">
                <a:moveTo>
                  <a:pt x="3044697" y="786638"/>
                </a:moveTo>
                <a:lnTo>
                  <a:pt x="3015742" y="786638"/>
                </a:lnTo>
                <a:lnTo>
                  <a:pt x="3015742" y="815594"/>
                </a:lnTo>
                <a:lnTo>
                  <a:pt x="3044697" y="815594"/>
                </a:lnTo>
                <a:lnTo>
                  <a:pt x="3044697" y="786638"/>
                </a:lnTo>
                <a:close/>
              </a:path>
              <a:path w="5565775" h="815975">
                <a:moveTo>
                  <a:pt x="3102229" y="786003"/>
                </a:moveTo>
                <a:lnTo>
                  <a:pt x="3075685" y="786638"/>
                </a:lnTo>
                <a:lnTo>
                  <a:pt x="3073654" y="786638"/>
                </a:lnTo>
                <a:lnTo>
                  <a:pt x="3073654" y="815594"/>
                </a:lnTo>
                <a:lnTo>
                  <a:pt x="3075685" y="815594"/>
                </a:lnTo>
                <a:lnTo>
                  <a:pt x="3102863" y="814959"/>
                </a:lnTo>
                <a:lnTo>
                  <a:pt x="3102229" y="786003"/>
                </a:lnTo>
                <a:close/>
              </a:path>
              <a:path w="5565775" h="815975">
                <a:moveTo>
                  <a:pt x="3160141" y="784606"/>
                </a:moveTo>
                <a:lnTo>
                  <a:pt x="3131185" y="785368"/>
                </a:lnTo>
                <a:lnTo>
                  <a:pt x="3131820" y="814324"/>
                </a:lnTo>
                <a:lnTo>
                  <a:pt x="3160775" y="813562"/>
                </a:lnTo>
                <a:lnTo>
                  <a:pt x="3160141" y="784606"/>
                </a:lnTo>
                <a:close/>
              </a:path>
              <a:path w="5565775" h="815975">
                <a:moveTo>
                  <a:pt x="3217672" y="782828"/>
                </a:moveTo>
                <a:lnTo>
                  <a:pt x="3197733" y="783844"/>
                </a:lnTo>
                <a:lnTo>
                  <a:pt x="3189097" y="783971"/>
                </a:lnTo>
                <a:lnTo>
                  <a:pt x="3189732" y="812927"/>
                </a:lnTo>
                <a:lnTo>
                  <a:pt x="3198368" y="812673"/>
                </a:lnTo>
                <a:lnTo>
                  <a:pt x="3219069" y="811784"/>
                </a:lnTo>
                <a:lnTo>
                  <a:pt x="3217672" y="782828"/>
                </a:lnTo>
                <a:close/>
              </a:path>
              <a:path w="5565775" h="815975">
                <a:moveTo>
                  <a:pt x="3275583" y="780161"/>
                </a:moveTo>
                <a:lnTo>
                  <a:pt x="3246628" y="781557"/>
                </a:lnTo>
                <a:lnTo>
                  <a:pt x="3247897" y="810514"/>
                </a:lnTo>
                <a:lnTo>
                  <a:pt x="3276854" y="809117"/>
                </a:lnTo>
                <a:lnTo>
                  <a:pt x="3275583" y="780161"/>
                </a:lnTo>
                <a:close/>
              </a:path>
              <a:path w="5565775" h="815975">
                <a:moveTo>
                  <a:pt x="3333114" y="777240"/>
                </a:moveTo>
                <a:lnTo>
                  <a:pt x="3318129" y="778256"/>
                </a:lnTo>
                <a:lnTo>
                  <a:pt x="3304412" y="778891"/>
                </a:lnTo>
                <a:lnTo>
                  <a:pt x="3305809" y="807847"/>
                </a:lnTo>
                <a:lnTo>
                  <a:pt x="3319399" y="807212"/>
                </a:lnTo>
                <a:lnTo>
                  <a:pt x="3335020" y="806196"/>
                </a:lnTo>
                <a:lnTo>
                  <a:pt x="3333114" y="777240"/>
                </a:lnTo>
                <a:close/>
              </a:path>
              <a:path w="5565775" h="815975">
                <a:moveTo>
                  <a:pt x="3390900" y="773430"/>
                </a:moveTo>
                <a:lnTo>
                  <a:pt x="3361944" y="775335"/>
                </a:lnTo>
                <a:lnTo>
                  <a:pt x="3363849" y="804291"/>
                </a:lnTo>
                <a:lnTo>
                  <a:pt x="3392804" y="802386"/>
                </a:lnTo>
                <a:lnTo>
                  <a:pt x="3390900" y="773430"/>
                </a:lnTo>
                <a:close/>
              </a:path>
              <a:path w="5565775" h="815975">
                <a:moveTo>
                  <a:pt x="3448304" y="769366"/>
                </a:moveTo>
                <a:lnTo>
                  <a:pt x="3437128" y="770382"/>
                </a:lnTo>
                <a:lnTo>
                  <a:pt x="3419729" y="771525"/>
                </a:lnTo>
                <a:lnTo>
                  <a:pt x="3421633" y="800481"/>
                </a:lnTo>
                <a:lnTo>
                  <a:pt x="3450844" y="798322"/>
                </a:lnTo>
                <a:lnTo>
                  <a:pt x="3448304" y="769366"/>
                </a:lnTo>
                <a:close/>
              </a:path>
              <a:path w="5565775" h="815975">
                <a:moveTo>
                  <a:pt x="3506088" y="764413"/>
                </a:moveTo>
                <a:lnTo>
                  <a:pt x="3477259" y="766953"/>
                </a:lnTo>
                <a:lnTo>
                  <a:pt x="3479673" y="795782"/>
                </a:lnTo>
                <a:lnTo>
                  <a:pt x="3508502" y="793242"/>
                </a:lnTo>
                <a:lnTo>
                  <a:pt x="3506088" y="764413"/>
                </a:lnTo>
                <a:close/>
              </a:path>
              <a:path w="5565775" h="815975">
                <a:moveTo>
                  <a:pt x="3563493" y="759332"/>
                </a:moveTo>
                <a:lnTo>
                  <a:pt x="3554222" y="760349"/>
                </a:lnTo>
                <a:lnTo>
                  <a:pt x="3534918" y="762000"/>
                </a:lnTo>
                <a:lnTo>
                  <a:pt x="3537330" y="790829"/>
                </a:lnTo>
                <a:lnTo>
                  <a:pt x="3556761" y="789178"/>
                </a:lnTo>
                <a:lnTo>
                  <a:pt x="3566541" y="788162"/>
                </a:lnTo>
                <a:lnTo>
                  <a:pt x="3563493" y="759332"/>
                </a:lnTo>
                <a:close/>
              </a:path>
              <a:path w="5565775" h="815975">
                <a:moveTo>
                  <a:pt x="3621024" y="753237"/>
                </a:moveTo>
                <a:lnTo>
                  <a:pt x="3592195" y="756285"/>
                </a:lnTo>
                <a:lnTo>
                  <a:pt x="3595243" y="785113"/>
                </a:lnTo>
                <a:lnTo>
                  <a:pt x="3624072" y="781938"/>
                </a:lnTo>
                <a:lnTo>
                  <a:pt x="3621024" y="753237"/>
                </a:lnTo>
                <a:close/>
              </a:path>
              <a:path w="5565775" h="815975">
                <a:moveTo>
                  <a:pt x="3678301" y="746887"/>
                </a:moveTo>
                <a:lnTo>
                  <a:pt x="3669537" y="748030"/>
                </a:lnTo>
                <a:lnTo>
                  <a:pt x="3649853" y="750188"/>
                </a:lnTo>
                <a:lnTo>
                  <a:pt x="3652901" y="778891"/>
                </a:lnTo>
                <a:lnTo>
                  <a:pt x="3672585" y="776859"/>
                </a:lnTo>
                <a:lnTo>
                  <a:pt x="3681983" y="775716"/>
                </a:lnTo>
                <a:lnTo>
                  <a:pt x="3678301" y="746887"/>
                </a:lnTo>
                <a:close/>
              </a:path>
              <a:path w="5565775" h="815975">
                <a:moveTo>
                  <a:pt x="3735831" y="739648"/>
                </a:moveTo>
                <a:lnTo>
                  <a:pt x="3707003" y="743331"/>
                </a:lnTo>
                <a:lnTo>
                  <a:pt x="3710685" y="772032"/>
                </a:lnTo>
                <a:lnTo>
                  <a:pt x="3739387" y="768476"/>
                </a:lnTo>
                <a:lnTo>
                  <a:pt x="3735831" y="739648"/>
                </a:lnTo>
                <a:close/>
              </a:path>
              <a:path w="5565775" h="815975">
                <a:moveTo>
                  <a:pt x="3792981" y="732282"/>
                </a:moveTo>
                <a:lnTo>
                  <a:pt x="3782822" y="733806"/>
                </a:lnTo>
                <a:lnTo>
                  <a:pt x="3764533" y="736092"/>
                </a:lnTo>
                <a:lnTo>
                  <a:pt x="3768089" y="764794"/>
                </a:lnTo>
                <a:lnTo>
                  <a:pt x="3786378" y="762507"/>
                </a:lnTo>
                <a:lnTo>
                  <a:pt x="3797046" y="760984"/>
                </a:lnTo>
                <a:lnTo>
                  <a:pt x="3792981" y="732282"/>
                </a:lnTo>
                <a:close/>
              </a:path>
              <a:path w="5565775" h="815975">
                <a:moveTo>
                  <a:pt x="3850258" y="724026"/>
                </a:moveTo>
                <a:lnTo>
                  <a:pt x="3821556" y="728218"/>
                </a:lnTo>
                <a:lnTo>
                  <a:pt x="3825748" y="756919"/>
                </a:lnTo>
                <a:lnTo>
                  <a:pt x="3854450" y="752729"/>
                </a:lnTo>
                <a:lnTo>
                  <a:pt x="3850258" y="724026"/>
                </a:lnTo>
                <a:close/>
              </a:path>
              <a:path w="5565775" h="815975">
                <a:moveTo>
                  <a:pt x="3907281" y="715644"/>
                </a:moveTo>
                <a:lnTo>
                  <a:pt x="3893820" y="717804"/>
                </a:lnTo>
                <a:lnTo>
                  <a:pt x="3878960" y="719963"/>
                </a:lnTo>
                <a:lnTo>
                  <a:pt x="3883025" y="748665"/>
                </a:lnTo>
                <a:lnTo>
                  <a:pt x="3897883" y="746506"/>
                </a:lnTo>
                <a:lnTo>
                  <a:pt x="3911980" y="744219"/>
                </a:lnTo>
                <a:lnTo>
                  <a:pt x="3907281" y="715644"/>
                </a:lnTo>
                <a:close/>
              </a:path>
              <a:path w="5565775" h="815975">
                <a:moveTo>
                  <a:pt x="3964431" y="706374"/>
                </a:moveTo>
                <a:lnTo>
                  <a:pt x="3935856" y="710946"/>
                </a:lnTo>
                <a:lnTo>
                  <a:pt x="3940555" y="739521"/>
                </a:lnTo>
                <a:lnTo>
                  <a:pt x="3969130" y="734949"/>
                </a:lnTo>
                <a:lnTo>
                  <a:pt x="3964431" y="706374"/>
                </a:lnTo>
                <a:close/>
              </a:path>
              <a:path w="5565775" h="815975">
                <a:moveTo>
                  <a:pt x="4021328" y="696722"/>
                </a:moveTo>
                <a:lnTo>
                  <a:pt x="4002404" y="700151"/>
                </a:lnTo>
                <a:lnTo>
                  <a:pt x="3993006" y="701675"/>
                </a:lnTo>
                <a:lnTo>
                  <a:pt x="3997705" y="730250"/>
                </a:lnTo>
                <a:lnTo>
                  <a:pt x="4007104" y="728726"/>
                </a:lnTo>
                <a:lnTo>
                  <a:pt x="4026407" y="725297"/>
                </a:lnTo>
                <a:lnTo>
                  <a:pt x="4021328" y="696722"/>
                </a:lnTo>
                <a:close/>
              </a:path>
              <a:path w="5565775" h="815975">
                <a:moveTo>
                  <a:pt x="4078351" y="686562"/>
                </a:moveTo>
                <a:lnTo>
                  <a:pt x="4049776" y="691642"/>
                </a:lnTo>
                <a:lnTo>
                  <a:pt x="4054982" y="720090"/>
                </a:lnTo>
                <a:lnTo>
                  <a:pt x="4083430" y="715010"/>
                </a:lnTo>
                <a:lnTo>
                  <a:pt x="4078351" y="686562"/>
                </a:lnTo>
                <a:close/>
              </a:path>
              <a:path w="5565775" h="815975">
                <a:moveTo>
                  <a:pt x="4134866" y="675640"/>
                </a:moveTo>
                <a:lnTo>
                  <a:pt x="4108704" y="681101"/>
                </a:lnTo>
                <a:lnTo>
                  <a:pt x="4106799" y="681355"/>
                </a:lnTo>
                <a:lnTo>
                  <a:pt x="4112005" y="709930"/>
                </a:lnTo>
                <a:lnTo>
                  <a:pt x="4140707" y="703961"/>
                </a:lnTo>
                <a:lnTo>
                  <a:pt x="4134866" y="675640"/>
                </a:lnTo>
                <a:close/>
              </a:path>
              <a:path w="5565775" h="815975">
                <a:moveTo>
                  <a:pt x="4191000" y="663194"/>
                </a:moveTo>
                <a:lnTo>
                  <a:pt x="4162805" y="669798"/>
                </a:lnTo>
                <a:lnTo>
                  <a:pt x="4169409" y="697992"/>
                </a:lnTo>
                <a:lnTo>
                  <a:pt x="4197604" y="691388"/>
                </a:lnTo>
                <a:lnTo>
                  <a:pt x="4191000" y="663194"/>
                </a:lnTo>
                <a:close/>
              </a:path>
              <a:path w="5565775" h="815975">
                <a:moveTo>
                  <a:pt x="4246753" y="649097"/>
                </a:moveTo>
                <a:lnTo>
                  <a:pt x="4218685" y="656463"/>
                </a:lnTo>
                <a:lnTo>
                  <a:pt x="4226179" y="684530"/>
                </a:lnTo>
                <a:lnTo>
                  <a:pt x="4254119" y="677037"/>
                </a:lnTo>
                <a:lnTo>
                  <a:pt x="4246753" y="649097"/>
                </a:lnTo>
                <a:close/>
              </a:path>
              <a:path w="5565775" h="815975">
                <a:moveTo>
                  <a:pt x="4302125" y="633603"/>
                </a:moveTo>
                <a:lnTo>
                  <a:pt x="4274311" y="641731"/>
                </a:lnTo>
                <a:lnTo>
                  <a:pt x="4282439" y="669544"/>
                </a:lnTo>
                <a:lnTo>
                  <a:pt x="4310253" y="661416"/>
                </a:lnTo>
                <a:lnTo>
                  <a:pt x="4302125" y="633603"/>
                </a:lnTo>
                <a:close/>
              </a:path>
              <a:path w="5565775" h="815975">
                <a:moveTo>
                  <a:pt x="4357370" y="616966"/>
                </a:moveTo>
                <a:lnTo>
                  <a:pt x="4329937" y="625475"/>
                </a:lnTo>
                <a:lnTo>
                  <a:pt x="4338066" y="653288"/>
                </a:lnTo>
                <a:lnTo>
                  <a:pt x="4366006" y="644525"/>
                </a:lnTo>
                <a:lnTo>
                  <a:pt x="4357370" y="616966"/>
                </a:lnTo>
                <a:close/>
              </a:path>
              <a:path w="5565775" h="815975">
                <a:moveTo>
                  <a:pt x="4412233" y="599313"/>
                </a:moveTo>
                <a:lnTo>
                  <a:pt x="4384929" y="608330"/>
                </a:lnTo>
                <a:lnTo>
                  <a:pt x="4393564" y="635888"/>
                </a:lnTo>
                <a:lnTo>
                  <a:pt x="4397502" y="634746"/>
                </a:lnTo>
                <a:lnTo>
                  <a:pt x="4421378" y="626744"/>
                </a:lnTo>
                <a:lnTo>
                  <a:pt x="4412233" y="599313"/>
                </a:lnTo>
                <a:close/>
              </a:path>
              <a:path w="5565775" h="815975">
                <a:moveTo>
                  <a:pt x="4466844" y="580771"/>
                </a:moveTo>
                <a:lnTo>
                  <a:pt x="4448302" y="587248"/>
                </a:lnTo>
                <a:lnTo>
                  <a:pt x="4439666" y="590169"/>
                </a:lnTo>
                <a:lnTo>
                  <a:pt x="4448809" y="617601"/>
                </a:lnTo>
                <a:lnTo>
                  <a:pt x="4457446" y="614680"/>
                </a:lnTo>
                <a:lnTo>
                  <a:pt x="4476369" y="608076"/>
                </a:lnTo>
                <a:lnTo>
                  <a:pt x="4466844" y="580771"/>
                </a:lnTo>
                <a:close/>
              </a:path>
              <a:path w="5565775" h="815975">
                <a:moveTo>
                  <a:pt x="4521200" y="561467"/>
                </a:moveTo>
                <a:lnTo>
                  <a:pt x="4508246" y="566166"/>
                </a:lnTo>
                <a:lnTo>
                  <a:pt x="4494149" y="571119"/>
                </a:lnTo>
                <a:lnTo>
                  <a:pt x="4503674" y="598424"/>
                </a:lnTo>
                <a:lnTo>
                  <a:pt x="4517898" y="593471"/>
                </a:lnTo>
                <a:lnTo>
                  <a:pt x="4531106" y="588644"/>
                </a:lnTo>
                <a:lnTo>
                  <a:pt x="4521200" y="561467"/>
                </a:lnTo>
                <a:close/>
              </a:path>
              <a:path w="5565775" h="815975">
                <a:moveTo>
                  <a:pt x="4575302" y="541401"/>
                </a:moveTo>
                <a:lnTo>
                  <a:pt x="4548378" y="551434"/>
                </a:lnTo>
                <a:lnTo>
                  <a:pt x="4558283" y="578612"/>
                </a:lnTo>
                <a:lnTo>
                  <a:pt x="4585716" y="568451"/>
                </a:lnTo>
                <a:lnTo>
                  <a:pt x="4575302" y="541401"/>
                </a:lnTo>
                <a:close/>
              </a:path>
              <a:path w="5565775" h="815975">
                <a:moveTo>
                  <a:pt x="4629277" y="520700"/>
                </a:moveTo>
                <a:lnTo>
                  <a:pt x="4602353" y="531113"/>
                </a:lnTo>
                <a:lnTo>
                  <a:pt x="4612639" y="558038"/>
                </a:lnTo>
                <a:lnTo>
                  <a:pt x="4639436" y="547878"/>
                </a:lnTo>
                <a:lnTo>
                  <a:pt x="4639945" y="547624"/>
                </a:lnTo>
                <a:lnTo>
                  <a:pt x="4629277" y="520700"/>
                </a:lnTo>
                <a:close/>
              </a:path>
              <a:path w="5565775" h="815975">
                <a:moveTo>
                  <a:pt x="4683125" y="499363"/>
                </a:moveTo>
                <a:lnTo>
                  <a:pt x="4656201" y="510031"/>
                </a:lnTo>
                <a:lnTo>
                  <a:pt x="4666869" y="536956"/>
                </a:lnTo>
                <a:lnTo>
                  <a:pt x="4693793" y="526288"/>
                </a:lnTo>
                <a:lnTo>
                  <a:pt x="4683125" y="499363"/>
                </a:lnTo>
                <a:close/>
              </a:path>
              <a:path w="5565775" h="815975">
                <a:moveTo>
                  <a:pt x="4736464" y="477519"/>
                </a:moveTo>
                <a:lnTo>
                  <a:pt x="4709668" y="488569"/>
                </a:lnTo>
                <a:lnTo>
                  <a:pt x="4720716" y="515366"/>
                </a:lnTo>
                <a:lnTo>
                  <a:pt x="4747513" y="504317"/>
                </a:lnTo>
                <a:lnTo>
                  <a:pt x="4736464" y="477519"/>
                </a:lnTo>
                <a:close/>
              </a:path>
              <a:path w="5565775" h="815975">
                <a:moveTo>
                  <a:pt x="4789805" y="455168"/>
                </a:moveTo>
                <a:lnTo>
                  <a:pt x="4763134" y="466471"/>
                </a:lnTo>
                <a:lnTo>
                  <a:pt x="4774310" y="493141"/>
                </a:lnTo>
                <a:lnTo>
                  <a:pt x="4800981" y="481965"/>
                </a:lnTo>
                <a:lnTo>
                  <a:pt x="4789805" y="455168"/>
                </a:lnTo>
                <a:close/>
              </a:path>
              <a:path w="5565775" h="815975">
                <a:moveTo>
                  <a:pt x="4842890" y="432435"/>
                </a:moveTo>
                <a:lnTo>
                  <a:pt x="4816348" y="443992"/>
                </a:lnTo>
                <a:lnTo>
                  <a:pt x="4827778" y="470535"/>
                </a:lnTo>
                <a:lnTo>
                  <a:pt x="4854448" y="458978"/>
                </a:lnTo>
                <a:lnTo>
                  <a:pt x="4842890" y="432435"/>
                </a:lnTo>
                <a:close/>
              </a:path>
              <a:path w="5565775" h="815975">
                <a:moveTo>
                  <a:pt x="4895850" y="409321"/>
                </a:moveTo>
                <a:lnTo>
                  <a:pt x="4869307" y="421005"/>
                </a:lnTo>
                <a:lnTo>
                  <a:pt x="4881117" y="447421"/>
                </a:lnTo>
                <a:lnTo>
                  <a:pt x="4907533" y="435737"/>
                </a:lnTo>
                <a:lnTo>
                  <a:pt x="4895850" y="409321"/>
                </a:lnTo>
                <a:close/>
              </a:path>
              <a:path w="5565775" h="815975">
                <a:moveTo>
                  <a:pt x="4948555" y="385699"/>
                </a:moveTo>
                <a:lnTo>
                  <a:pt x="4925949" y="395986"/>
                </a:lnTo>
                <a:lnTo>
                  <a:pt x="4922265" y="397510"/>
                </a:lnTo>
                <a:lnTo>
                  <a:pt x="4933950" y="424053"/>
                </a:lnTo>
                <a:lnTo>
                  <a:pt x="4960492" y="411988"/>
                </a:lnTo>
                <a:lnTo>
                  <a:pt x="4948555" y="385699"/>
                </a:lnTo>
                <a:close/>
              </a:path>
              <a:path w="5565775" h="815975">
                <a:moveTo>
                  <a:pt x="5001133" y="361696"/>
                </a:moveTo>
                <a:lnTo>
                  <a:pt x="4974970" y="373761"/>
                </a:lnTo>
                <a:lnTo>
                  <a:pt x="4986908" y="400050"/>
                </a:lnTo>
                <a:lnTo>
                  <a:pt x="5013325" y="387985"/>
                </a:lnTo>
                <a:lnTo>
                  <a:pt x="5001133" y="361696"/>
                </a:lnTo>
                <a:close/>
              </a:path>
              <a:path w="5565775" h="815975">
                <a:moveTo>
                  <a:pt x="5053583" y="337438"/>
                </a:moveTo>
                <a:lnTo>
                  <a:pt x="5037962" y="344805"/>
                </a:lnTo>
                <a:lnTo>
                  <a:pt x="5027422" y="349504"/>
                </a:lnTo>
                <a:lnTo>
                  <a:pt x="5039613" y="375919"/>
                </a:lnTo>
                <a:lnTo>
                  <a:pt x="5065903" y="363600"/>
                </a:lnTo>
                <a:lnTo>
                  <a:pt x="5053583" y="337438"/>
                </a:lnTo>
                <a:close/>
              </a:path>
              <a:path w="5565775" h="815975">
                <a:moveTo>
                  <a:pt x="5105908" y="312674"/>
                </a:moveTo>
                <a:lnTo>
                  <a:pt x="5079873" y="325119"/>
                </a:lnTo>
                <a:lnTo>
                  <a:pt x="5092191" y="351281"/>
                </a:lnTo>
                <a:lnTo>
                  <a:pt x="5103876" y="345821"/>
                </a:lnTo>
                <a:lnTo>
                  <a:pt x="5118354" y="338836"/>
                </a:lnTo>
                <a:lnTo>
                  <a:pt x="5105908" y="312674"/>
                </a:lnTo>
                <a:close/>
              </a:path>
              <a:path w="5565775" h="815975">
                <a:moveTo>
                  <a:pt x="5158105" y="287655"/>
                </a:moveTo>
                <a:lnTo>
                  <a:pt x="5132069" y="300228"/>
                </a:lnTo>
                <a:lnTo>
                  <a:pt x="5144515" y="326390"/>
                </a:lnTo>
                <a:lnTo>
                  <a:pt x="5170678" y="313690"/>
                </a:lnTo>
                <a:lnTo>
                  <a:pt x="5158105" y="287655"/>
                </a:lnTo>
                <a:close/>
              </a:path>
              <a:path w="5565775" h="815975">
                <a:moveTo>
                  <a:pt x="5210048" y="262381"/>
                </a:moveTo>
                <a:lnTo>
                  <a:pt x="5184012" y="275081"/>
                </a:lnTo>
                <a:lnTo>
                  <a:pt x="5196712" y="301117"/>
                </a:lnTo>
                <a:lnTo>
                  <a:pt x="5222748" y="288417"/>
                </a:lnTo>
                <a:lnTo>
                  <a:pt x="5210048" y="262381"/>
                </a:lnTo>
                <a:close/>
              </a:path>
              <a:path w="5565775" h="815975">
                <a:moveTo>
                  <a:pt x="5261863" y="236728"/>
                </a:moveTo>
                <a:lnTo>
                  <a:pt x="5235956" y="249555"/>
                </a:lnTo>
                <a:lnTo>
                  <a:pt x="5248783" y="275463"/>
                </a:lnTo>
                <a:lnTo>
                  <a:pt x="5274817" y="262636"/>
                </a:lnTo>
                <a:lnTo>
                  <a:pt x="5261863" y="236728"/>
                </a:lnTo>
                <a:close/>
              </a:path>
              <a:path w="5565775" h="815975">
                <a:moveTo>
                  <a:pt x="5313553" y="210819"/>
                </a:moveTo>
                <a:lnTo>
                  <a:pt x="5287772" y="223774"/>
                </a:lnTo>
                <a:lnTo>
                  <a:pt x="5300726" y="249681"/>
                </a:lnTo>
                <a:lnTo>
                  <a:pt x="5326633" y="236600"/>
                </a:lnTo>
                <a:lnTo>
                  <a:pt x="5313553" y="210819"/>
                </a:lnTo>
                <a:close/>
              </a:path>
              <a:path w="5565775" h="815975">
                <a:moveTo>
                  <a:pt x="5364987" y="184531"/>
                </a:moveTo>
                <a:lnTo>
                  <a:pt x="5347334" y="193675"/>
                </a:lnTo>
                <a:lnTo>
                  <a:pt x="5339333" y="197738"/>
                </a:lnTo>
                <a:lnTo>
                  <a:pt x="5352541" y="223519"/>
                </a:lnTo>
                <a:lnTo>
                  <a:pt x="5378323" y="210185"/>
                </a:lnTo>
                <a:lnTo>
                  <a:pt x="5364987" y="184531"/>
                </a:lnTo>
                <a:close/>
              </a:path>
              <a:path w="5565775" h="815975">
                <a:moveTo>
                  <a:pt x="5416550" y="157987"/>
                </a:moveTo>
                <a:lnTo>
                  <a:pt x="5390768" y="171323"/>
                </a:lnTo>
                <a:lnTo>
                  <a:pt x="5404104" y="196976"/>
                </a:lnTo>
                <a:lnTo>
                  <a:pt x="5429758" y="183642"/>
                </a:lnTo>
                <a:lnTo>
                  <a:pt x="5416550" y="157987"/>
                </a:lnTo>
                <a:close/>
              </a:path>
              <a:path w="5565775" h="815975">
                <a:moveTo>
                  <a:pt x="5467731" y="131063"/>
                </a:moveTo>
                <a:lnTo>
                  <a:pt x="5463920" y="132969"/>
                </a:lnTo>
                <a:lnTo>
                  <a:pt x="5442077" y="144653"/>
                </a:lnTo>
                <a:lnTo>
                  <a:pt x="5455538" y="170180"/>
                </a:lnTo>
                <a:lnTo>
                  <a:pt x="5481065" y="156718"/>
                </a:lnTo>
                <a:lnTo>
                  <a:pt x="5467731" y="131063"/>
                </a:lnTo>
                <a:close/>
              </a:path>
              <a:path w="5565775" h="815975">
                <a:moveTo>
                  <a:pt x="5518531" y="103886"/>
                </a:moveTo>
                <a:lnTo>
                  <a:pt x="5493131" y="117475"/>
                </a:lnTo>
                <a:lnTo>
                  <a:pt x="5506719" y="143001"/>
                </a:lnTo>
                <a:lnTo>
                  <a:pt x="5523737" y="133985"/>
                </a:lnTo>
                <a:lnTo>
                  <a:pt x="5532374" y="129286"/>
                </a:lnTo>
                <a:lnTo>
                  <a:pt x="5518531" y="103886"/>
                </a:lnTo>
                <a:close/>
              </a:path>
              <a:path w="5565775" h="815975">
                <a:moveTo>
                  <a:pt x="5563997" y="112013"/>
                </a:moveTo>
                <a:lnTo>
                  <a:pt x="5557141" y="114049"/>
                </a:lnTo>
                <a:lnTo>
                  <a:pt x="5557901" y="115443"/>
                </a:lnTo>
                <a:lnTo>
                  <a:pt x="5560440" y="114173"/>
                </a:lnTo>
                <a:lnTo>
                  <a:pt x="5563997" y="112013"/>
                </a:lnTo>
                <a:close/>
              </a:path>
              <a:path w="5565775" h="815975">
                <a:moveTo>
                  <a:pt x="5557141" y="114049"/>
                </a:moveTo>
                <a:lnTo>
                  <a:pt x="5555868" y="114426"/>
                </a:lnTo>
                <a:lnTo>
                  <a:pt x="5557347" y="114426"/>
                </a:lnTo>
                <a:lnTo>
                  <a:pt x="5557141" y="114049"/>
                </a:lnTo>
                <a:close/>
              </a:path>
              <a:path w="5565775" h="815975">
                <a:moveTo>
                  <a:pt x="5565648" y="112013"/>
                </a:moveTo>
                <a:lnTo>
                  <a:pt x="5563997" y="112013"/>
                </a:lnTo>
                <a:lnTo>
                  <a:pt x="5560440" y="114173"/>
                </a:lnTo>
                <a:lnTo>
                  <a:pt x="5559933" y="114426"/>
                </a:lnTo>
                <a:lnTo>
                  <a:pt x="5565648" y="114426"/>
                </a:lnTo>
                <a:lnTo>
                  <a:pt x="5565648" y="112013"/>
                </a:lnTo>
                <a:close/>
              </a:path>
              <a:path w="5565775" h="815975">
                <a:moveTo>
                  <a:pt x="5565648" y="87630"/>
                </a:moveTo>
                <a:lnTo>
                  <a:pt x="5548376" y="87630"/>
                </a:lnTo>
                <a:lnTo>
                  <a:pt x="5546470" y="88646"/>
                </a:lnTo>
                <a:lnTo>
                  <a:pt x="5544058" y="90043"/>
                </a:lnTo>
                <a:lnTo>
                  <a:pt x="5557141" y="114049"/>
                </a:lnTo>
                <a:lnTo>
                  <a:pt x="5563997" y="112013"/>
                </a:lnTo>
                <a:lnTo>
                  <a:pt x="5565648" y="112013"/>
                </a:lnTo>
                <a:lnTo>
                  <a:pt x="5565648" y="87630"/>
                </a:lnTo>
                <a:close/>
              </a:path>
              <a:path w="5565775" h="815975">
                <a:moveTo>
                  <a:pt x="5565648" y="85471"/>
                </a:moveTo>
                <a:lnTo>
                  <a:pt x="5553075" y="85471"/>
                </a:lnTo>
                <a:lnTo>
                  <a:pt x="5550281" y="86360"/>
                </a:lnTo>
                <a:lnTo>
                  <a:pt x="5547867" y="87884"/>
                </a:lnTo>
                <a:lnTo>
                  <a:pt x="5548376" y="87630"/>
                </a:lnTo>
                <a:lnTo>
                  <a:pt x="5565648" y="87630"/>
                </a:lnTo>
                <a:lnTo>
                  <a:pt x="5565648" y="85471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28688" y="2592323"/>
            <a:ext cx="1235976" cy="1589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5838" y="2626614"/>
            <a:ext cx="1126490" cy="1480185"/>
          </a:xfrm>
          <a:custGeom>
            <a:avLst/>
            <a:gdLst/>
            <a:ahLst/>
            <a:cxnLst/>
            <a:rect l="l" t="t" r="r" b="b"/>
            <a:pathLst>
              <a:path w="1126490" h="1480185">
                <a:moveTo>
                  <a:pt x="938529" y="0"/>
                </a:moveTo>
                <a:lnTo>
                  <a:pt x="187705" y="0"/>
                </a:lnTo>
                <a:lnTo>
                  <a:pt x="172315" y="622"/>
                </a:lnTo>
                <a:lnTo>
                  <a:pt x="128389" y="9572"/>
                </a:lnTo>
                <a:lnTo>
                  <a:pt x="88846" y="28131"/>
                </a:lnTo>
                <a:lnTo>
                  <a:pt x="54990" y="54991"/>
                </a:lnTo>
                <a:lnTo>
                  <a:pt x="28131" y="88846"/>
                </a:lnTo>
                <a:lnTo>
                  <a:pt x="9572" y="128389"/>
                </a:lnTo>
                <a:lnTo>
                  <a:pt x="622" y="172315"/>
                </a:lnTo>
                <a:lnTo>
                  <a:pt x="0" y="187706"/>
                </a:lnTo>
                <a:lnTo>
                  <a:pt x="0" y="1292098"/>
                </a:lnTo>
                <a:lnTo>
                  <a:pt x="5457" y="1337194"/>
                </a:lnTo>
                <a:lnTo>
                  <a:pt x="20958" y="1378344"/>
                </a:lnTo>
                <a:lnTo>
                  <a:pt x="45195" y="1414240"/>
                </a:lnTo>
                <a:lnTo>
                  <a:pt x="76864" y="1443577"/>
                </a:lnTo>
                <a:lnTo>
                  <a:pt x="114657" y="1465048"/>
                </a:lnTo>
                <a:lnTo>
                  <a:pt x="157267" y="1477346"/>
                </a:lnTo>
                <a:lnTo>
                  <a:pt x="187705" y="1479804"/>
                </a:lnTo>
                <a:lnTo>
                  <a:pt x="938529" y="1479804"/>
                </a:lnTo>
                <a:lnTo>
                  <a:pt x="983626" y="1474346"/>
                </a:lnTo>
                <a:lnTo>
                  <a:pt x="1024776" y="1458845"/>
                </a:lnTo>
                <a:lnTo>
                  <a:pt x="1060672" y="1434608"/>
                </a:lnTo>
                <a:lnTo>
                  <a:pt x="1090009" y="1402939"/>
                </a:lnTo>
                <a:lnTo>
                  <a:pt x="1111480" y="1365146"/>
                </a:lnTo>
                <a:lnTo>
                  <a:pt x="1123778" y="1322536"/>
                </a:lnTo>
                <a:lnTo>
                  <a:pt x="1126235" y="1292098"/>
                </a:lnTo>
                <a:lnTo>
                  <a:pt x="1126235" y="187706"/>
                </a:lnTo>
                <a:lnTo>
                  <a:pt x="1120778" y="142609"/>
                </a:lnTo>
                <a:lnTo>
                  <a:pt x="1105277" y="101459"/>
                </a:lnTo>
                <a:lnTo>
                  <a:pt x="1081040" y="65563"/>
                </a:lnTo>
                <a:lnTo>
                  <a:pt x="1049371" y="36226"/>
                </a:lnTo>
                <a:lnTo>
                  <a:pt x="1011578" y="14755"/>
                </a:lnTo>
                <a:lnTo>
                  <a:pt x="968968" y="2457"/>
                </a:lnTo>
                <a:lnTo>
                  <a:pt x="93852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85838" y="2626614"/>
            <a:ext cx="1126490" cy="1480185"/>
          </a:xfrm>
          <a:custGeom>
            <a:avLst/>
            <a:gdLst/>
            <a:ahLst/>
            <a:cxnLst/>
            <a:rect l="l" t="t" r="r" b="b"/>
            <a:pathLst>
              <a:path w="1126490" h="1480185">
                <a:moveTo>
                  <a:pt x="0" y="187706"/>
                </a:moveTo>
                <a:lnTo>
                  <a:pt x="5457" y="142609"/>
                </a:lnTo>
                <a:lnTo>
                  <a:pt x="20958" y="101459"/>
                </a:lnTo>
                <a:lnTo>
                  <a:pt x="45195" y="65563"/>
                </a:lnTo>
                <a:lnTo>
                  <a:pt x="76864" y="36226"/>
                </a:lnTo>
                <a:lnTo>
                  <a:pt x="114657" y="14755"/>
                </a:lnTo>
                <a:lnTo>
                  <a:pt x="157267" y="2457"/>
                </a:lnTo>
                <a:lnTo>
                  <a:pt x="187705" y="0"/>
                </a:lnTo>
                <a:lnTo>
                  <a:pt x="938529" y="0"/>
                </a:lnTo>
                <a:lnTo>
                  <a:pt x="983626" y="5457"/>
                </a:lnTo>
                <a:lnTo>
                  <a:pt x="1024776" y="20958"/>
                </a:lnTo>
                <a:lnTo>
                  <a:pt x="1060672" y="45195"/>
                </a:lnTo>
                <a:lnTo>
                  <a:pt x="1090009" y="76864"/>
                </a:lnTo>
                <a:lnTo>
                  <a:pt x="1111480" y="114657"/>
                </a:lnTo>
                <a:lnTo>
                  <a:pt x="1123778" y="157267"/>
                </a:lnTo>
                <a:lnTo>
                  <a:pt x="1126235" y="187706"/>
                </a:lnTo>
                <a:lnTo>
                  <a:pt x="1126235" y="1292098"/>
                </a:lnTo>
                <a:lnTo>
                  <a:pt x="1120778" y="1337194"/>
                </a:lnTo>
                <a:lnTo>
                  <a:pt x="1105277" y="1378344"/>
                </a:lnTo>
                <a:lnTo>
                  <a:pt x="1081040" y="1414240"/>
                </a:lnTo>
                <a:lnTo>
                  <a:pt x="1049371" y="1443577"/>
                </a:lnTo>
                <a:lnTo>
                  <a:pt x="1011578" y="1465048"/>
                </a:lnTo>
                <a:lnTo>
                  <a:pt x="968968" y="1477346"/>
                </a:lnTo>
                <a:lnTo>
                  <a:pt x="938529" y="1479804"/>
                </a:lnTo>
                <a:lnTo>
                  <a:pt x="187705" y="1479804"/>
                </a:lnTo>
                <a:lnTo>
                  <a:pt x="142609" y="1474346"/>
                </a:lnTo>
                <a:lnTo>
                  <a:pt x="101459" y="1458845"/>
                </a:lnTo>
                <a:lnTo>
                  <a:pt x="65563" y="1434608"/>
                </a:lnTo>
                <a:lnTo>
                  <a:pt x="36226" y="1402939"/>
                </a:lnTo>
                <a:lnTo>
                  <a:pt x="14755" y="1365146"/>
                </a:lnTo>
                <a:lnTo>
                  <a:pt x="2457" y="1322536"/>
                </a:lnTo>
                <a:lnTo>
                  <a:pt x="0" y="1292098"/>
                </a:lnTo>
                <a:lnTo>
                  <a:pt x="0" y="187706"/>
                </a:lnTo>
                <a:close/>
              </a:path>
            </a:pathLst>
          </a:custGeom>
          <a:ln w="28956">
            <a:solidFill>
              <a:srgbClr val="C6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9000" y="3406076"/>
            <a:ext cx="845820" cy="10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82433" y="3441953"/>
            <a:ext cx="751205" cy="0"/>
          </a:xfrm>
          <a:custGeom>
            <a:avLst/>
            <a:gdLst/>
            <a:ahLst/>
            <a:cxnLst/>
            <a:rect l="l" t="t" r="r" b="b"/>
            <a:pathLst>
              <a:path w="751204">
                <a:moveTo>
                  <a:pt x="0" y="0"/>
                </a:moveTo>
                <a:lnTo>
                  <a:pt x="750697" y="0"/>
                </a:lnTo>
              </a:path>
            </a:pathLst>
          </a:custGeom>
          <a:ln w="25908">
            <a:solidFill>
              <a:srgbClr val="C6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9000" y="3588956"/>
            <a:ext cx="845820" cy="10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82433" y="3624834"/>
            <a:ext cx="751205" cy="0"/>
          </a:xfrm>
          <a:custGeom>
            <a:avLst/>
            <a:gdLst/>
            <a:ahLst/>
            <a:cxnLst/>
            <a:rect l="l" t="t" r="r" b="b"/>
            <a:pathLst>
              <a:path w="751204">
                <a:moveTo>
                  <a:pt x="0" y="0"/>
                </a:moveTo>
                <a:lnTo>
                  <a:pt x="750697" y="0"/>
                </a:lnTo>
              </a:path>
            </a:pathLst>
          </a:custGeom>
          <a:ln w="25908">
            <a:solidFill>
              <a:srgbClr val="C6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39000" y="3748976"/>
            <a:ext cx="845820" cy="10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82433" y="3784853"/>
            <a:ext cx="751205" cy="0"/>
          </a:xfrm>
          <a:custGeom>
            <a:avLst/>
            <a:gdLst/>
            <a:ahLst/>
            <a:cxnLst/>
            <a:rect l="l" t="t" r="r" b="b"/>
            <a:pathLst>
              <a:path w="751204">
                <a:moveTo>
                  <a:pt x="0" y="0"/>
                </a:moveTo>
                <a:lnTo>
                  <a:pt x="750697" y="0"/>
                </a:lnTo>
              </a:path>
            </a:pathLst>
          </a:custGeom>
          <a:ln w="25908">
            <a:solidFill>
              <a:srgbClr val="C6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89876" y="2784309"/>
            <a:ext cx="530390" cy="5303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32547" y="2804160"/>
            <a:ext cx="449580" cy="449580"/>
          </a:xfrm>
          <a:custGeom>
            <a:avLst/>
            <a:gdLst/>
            <a:ahLst/>
            <a:cxnLst/>
            <a:rect l="l" t="t" r="r" b="b"/>
            <a:pathLst>
              <a:path w="449579" h="449579">
                <a:moveTo>
                  <a:pt x="224790" y="0"/>
                </a:moveTo>
                <a:lnTo>
                  <a:pt x="170751" y="6529"/>
                </a:lnTo>
                <a:lnTo>
                  <a:pt x="121460" y="25079"/>
                </a:lnTo>
                <a:lnTo>
                  <a:pt x="78475" y="54091"/>
                </a:lnTo>
                <a:lnTo>
                  <a:pt x="43354" y="92006"/>
                </a:lnTo>
                <a:lnTo>
                  <a:pt x="17656" y="137267"/>
                </a:lnTo>
                <a:lnTo>
                  <a:pt x="2940" y="188313"/>
                </a:lnTo>
                <a:lnTo>
                  <a:pt x="0" y="224789"/>
                </a:lnTo>
                <a:lnTo>
                  <a:pt x="744" y="243234"/>
                </a:lnTo>
                <a:lnTo>
                  <a:pt x="11454" y="295863"/>
                </a:lnTo>
                <a:lnTo>
                  <a:pt x="33664" y="343225"/>
                </a:lnTo>
                <a:lnTo>
                  <a:pt x="65817" y="383762"/>
                </a:lnTo>
                <a:lnTo>
                  <a:pt x="106354" y="415915"/>
                </a:lnTo>
                <a:lnTo>
                  <a:pt x="153716" y="438125"/>
                </a:lnTo>
                <a:lnTo>
                  <a:pt x="206345" y="448835"/>
                </a:lnTo>
                <a:lnTo>
                  <a:pt x="224790" y="449579"/>
                </a:lnTo>
                <a:lnTo>
                  <a:pt x="243234" y="448835"/>
                </a:lnTo>
                <a:lnTo>
                  <a:pt x="295863" y="438125"/>
                </a:lnTo>
                <a:lnTo>
                  <a:pt x="343225" y="415915"/>
                </a:lnTo>
                <a:lnTo>
                  <a:pt x="383762" y="383762"/>
                </a:lnTo>
                <a:lnTo>
                  <a:pt x="415915" y="343225"/>
                </a:lnTo>
                <a:lnTo>
                  <a:pt x="438125" y="295863"/>
                </a:lnTo>
                <a:lnTo>
                  <a:pt x="448835" y="243234"/>
                </a:lnTo>
                <a:lnTo>
                  <a:pt x="449579" y="224789"/>
                </a:lnTo>
                <a:lnTo>
                  <a:pt x="448835" y="206345"/>
                </a:lnTo>
                <a:lnTo>
                  <a:pt x="438125" y="153716"/>
                </a:lnTo>
                <a:lnTo>
                  <a:pt x="415915" y="106354"/>
                </a:lnTo>
                <a:lnTo>
                  <a:pt x="383762" y="65817"/>
                </a:lnTo>
                <a:lnTo>
                  <a:pt x="343225" y="33664"/>
                </a:lnTo>
                <a:lnTo>
                  <a:pt x="295863" y="11454"/>
                </a:lnTo>
                <a:lnTo>
                  <a:pt x="243234" y="744"/>
                </a:lnTo>
                <a:lnTo>
                  <a:pt x="224790" y="0"/>
                </a:lnTo>
                <a:close/>
              </a:path>
            </a:pathLst>
          </a:custGeom>
          <a:solidFill>
            <a:srgbClr val="C6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83780" y="2784360"/>
            <a:ext cx="536435" cy="5364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26452" y="2804160"/>
            <a:ext cx="455930" cy="455930"/>
          </a:xfrm>
          <a:custGeom>
            <a:avLst/>
            <a:gdLst/>
            <a:ahLst/>
            <a:cxnLst/>
            <a:rect l="l" t="t" r="r" b="b"/>
            <a:pathLst>
              <a:path w="455929" h="455929">
                <a:moveTo>
                  <a:pt x="227838" y="0"/>
                </a:moveTo>
                <a:lnTo>
                  <a:pt x="173077" y="6620"/>
                </a:lnTo>
                <a:lnTo>
                  <a:pt x="123122" y="25426"/>
                </a:lnTo>
                <a:lnTo>
                  <a:pt x="79553" y="54836"/>
                </a:lnTo>
                <a:lnTo>
                  <a:pt x="43952" y="93268"/>
                </a:lnTo>
                <a:lnTo>
                  <a:pt x="17901" y="139142"/>
                </a:lnTo>
                <a:lnTo>
                  <a:pt x="2981" y="190875"/>
                </a:lnTo>
                <a:lnTo>
                  <a:pt x="0" y="227837"/>
                </a:lnTo>
                <a:lnTo>
                  <a:pt x="755" y="246527"/>
                </a:lnTo>
                <a:lnTo>
                  <a:pt x="11612" y="299862"/>
                </a:lnTo>
                <a:lnTo>
                  <a:pt x="34129" y="347864"/>
                </a:lnTo>
                <a:lnTo>
                  <a:pt x="66722" y="388953"/>
                </a:lnTo>
                <a:lnTo>
                  <a:pt x="107811" y="421546"/>
                </a:lnTo>
                <a:lnTo>
                  <a:pt x="155813" y="444063"/>
                </a:lnTo>
                <a:lnTo>
                  <a:pt x="209148" y="454920"/>
                </a:lnTo>
                <a:lnTo>
                  <a:pt x="227838" y="455675"/>
                </a:lnTo>
                <a:lnTo>
                  <a:pt x="246527" y="454920"/>
                </a:lnTo>
                <a:lnTo>
                  <a:pt x="299862" y="444063"/>
                </a:lnTo>
                <a:lnTo>
                  <a:pt x="347864" y="421546"/>
                </a:lnTo>
                <a:lnTo>
                  <a:pt x="388953" y="388953"/>
                </a:lnTo>
                <a:lnTo>
                  <a:pt x="421546" y="347864"/>
                </a:lnTo>
                <a:lnTo>
                  <a:pt x="444063" y="299862"/>
                </a:lnTo>
                <a:lnTo>
                  <a:pt x="454920" y="246527"/>
                </a:lnTo>
                <a:lnTo>
                  <a:pt x="455675" y="227837"/>
                </a:lnTo>
                <a:lnTo>
                  <a:pt x="227838" y="227837"/>
                </a:lnTo>
                <a:lnTo>
                  <a:pt x="227838" y="0"/>
                </a:lnTo>
                <a:close/>
              </a:path>
            </a:pathLst>
          </a:custGeom>
          <a:solidFill>
            <a:srgbClr val="003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15239" y="516387"/>
            <a:ext cx="728027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4D4D4D"/>
                </a:solidFill>
                <a:latin typeface="Arial Narrow"/>
                <a:cs typeface="Arial Narrow"/>
              </a:rPr>
              <a:t>How</a:t>
            </a:r>
            <a:r>
              <a:rPr sz="2800" spc="55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000" dirty="0">
                <a:solidFill>
                  <a:srgbClr val="4D4D4D"/>
                </a:solidFill>
                <a:latin typeface="Arial Narrow"/>
                <a:cs typeface="Arial Narrow"/>
              </a:rPr>
              <a:t>does</a:t>
            </a:r>
            <a:r>
              <a:rPr sz="3000" spc="-10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000" dirty="0">
                <a:solidFill>
                  <a:srgbClr val="4D4D4D"/>
                </a:solidFill>
                <a:latin typeface="Arial Narrow"/>
                <a:cs typeface="Arial Narrow"/>
              </a:rPr>
              <a:t>Stude</a:t>
            </a:r>
            <a:r>
              <a:rPr sz="3000" spc="-15" dirty="0">
                <a:solidFill>
                  <a:srgbClr val="4D4D4D"/>
                </a:solidFill>
                <a:latin typeface="Arial Narrow"/>
                <a:cs typeface="Arial Narrow"/>
              </a:rPr>
              <a:t>n</a:t>
            </a:r>
            <a:r>
              <a:rPr sz="3000" spc="-5" dirty="0">
                <a:solidFill>
                  <a:srgbClr val="4D4D4D"/>
                </a:solidFill>
                <a:latin typeface="Arial Narrow"/>
                <a:cs typeface="Arial Narrow"/>
              </a:rPr>
              <a:t>t</a:t>
            </a:r>
            <a:r>
              <a:rPr sz="3000" spc="-140" dirty="0">
                <a:solidFill>
                  <a:srgbClr val="4D4D4D"/>
                </a:solidFill>
                <a:latin typeface="Arial Narrow"/>
                <a:cs typeface="Arial Narrow"/>
              </a:rPr>
              <a:t>T</a:t>
            </a:r>
            <a:r>
              <a:rPr sz="3000" dirty="0">
                <a:solidFill>
                  <a:srgbClr val="4D4D4D"/>
                </a:solidFill>
                <a:latin typeface="Arial Narrow"/>
                <a:cs typeface="Arial Narrow"/>
              </a:rPr>
              <a:t>racker</a:t>
            </a:r>
            <a:r>
              <a:rPr sz="3000" spc="-10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000" spc="-5" dirty="0">
                <a:solidFill>
                  <a:srgbClr val="4D4D4D"/>
                </a:solidFill>
                <a:latin typeface="Arial Narrow"/>
                <a:cs typeface="Arial Narrow"/>
              </a:rPr>
              <a:t>for</a:t>
            </a:r>
            <a:r>
              <a:rPr sz="3000" spc="5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000" spc="-5" dirty="0">
                <a:solidFill>
                  <a:srgbClr val="4D4D4D"/>
                </a:solidFill>
                <a:latin typeface="Arial Narrow"/>
                <a:cs typeface="Arial Narrow"/>
              </a:rPr>
              <a:t>High </a:t>
            </a:r>
            <a:r>
              <a:rPr sz="3000" dirty="0">
                <a:solidFill>
                  <a:srgbClr val="4D4D4D"/>
                </a:solidFill>
                <a:latin typeface="Arial Narrow"/>
                <a:cs typeface="Arial Narrow"/>
              </a:rPr>
              <a:t>S</a:t>
            </a:r>
            <a:r>
              <a:rPr sz="3000" spc="-5" dirty="0">
                <a:solidFill>
                  <a:srgbClr val="4D4D4D"/>
                </a:solidFill>
                <a:latin typeface="Arial Narrow"/>
                <a:cs typeface="Arial Narrow"/>
              </a:rPr>
              <a:t>choo</a:t>
            </a:r>
            <a:r>
              <a:rPr sz="3000" dirty="0">
                <a:solidFill>
                  <a:srgbClr val="4D4D4D"/>
                </a:solidFill>
                <a:latin typeface="Arial Narrow"/>
                <a:cs typeface="Arial Narrow"/>
              </a:rPr>
              <a:t>l</a:t>
            </a:r>
            <a:r>
              <a:rPr sz="3000" spc="-20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000" spc="-55" dirty="0">
                <a:solidFill>
                  <a:srgbClr val="4D4D4D"/>
                </a:solidFill>
                <a:latin typeface="Arial Narrow"/>
                <a:cs typeface="Arial Narrow"/>
              </a:rPr>
              <a:t>W</a:t>
            </a:r>
            <a:r>
              <a:rPr sz="3000" dirty="0">
                <a:solidFill>
                  <a:srgbClr val="4D4D4D"/>
                </a:solidFill>
                <a:latin typeface="Arial Narrow"/>
                <a:cs typeface="Arial Narrow"/>
              </a:rPr>
              <a:t>ork?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7472" y="1107947"/>
            <a:ext cx="8446770" cy="0"/>
          </a:xfrm>
          <a:custGeom>
            <a:avLst/>
            <a:gdLst/>
            <a:ahLst/>
            <a:cxnLst/>
            <a:rect l="l" t="t" r="r" b="b"/>
            <a:pathLst>
              <a:path w="8446770">
                <a:moveTo>
                  <a:pt x="0" y="0"/>
                </a:moveTo>
                <a:lnTo>
                  <a:pt x="8446643" y="0"/>
                </a:lnTo>
              </a:path>
            </a:pathLst>
          </a:custGeom>
          <a:ln w="9144">
            <a:solidFill>
              <a:srgbClr val="3B3B3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8339-46C3-4BAD-85FE-1716F687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Riverside County </a:t>
            </a:r>
            <a:br>
              <a:rPr lang="en-US" dirty="0" smtClean="0"/>
            </a:br>
            <a:r>
              <a:rPr lang="en-US" dirty="0" smtClean="0"/>
              <a:t>National </a:t>
            </a:r>
            <a:r>
              <a:rPr lang="en-US" dirty="0"/>
              <a:t>Student Clearinghouse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 Tracker </a:t>
            </a:r>
            <a:r>
              <a:rPr lang="en-US" dirty="0"/>
              <a:t>Process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7386408-BD74-4B9C-A4D2-5E8081C9BE0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3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49979" cy="6858000"/>
          </a:xfrm>
          <a:custGeom>
            <a:avLst/>
            <a:gdLst/>
            <a:ahLst/>
            <a:cxnLst/>
            <a:rect l="l" t="t" r="r" b="b"/>
            <a:pathLst>
              <a:path w="3649979" h="6858000">
                <a:moveTo>
                  <a:pt x="0" y="6858000"/>
                </a:moveTo>
                <a:lnTo>
                  <a:pt x="3649979" y="6858000"/>
                </a:lnTo>
                <a:lnTo>
                  <a:pt x="3649979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7308" y="0"/>
            <a:ext cx="553669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9979" y="0"/>
            <a:ext cx="5494020" cy="6858000"/>
          </a:xfrm>
          <a:custGeom>
            <a:avLst/>
            <a:gdLst/>
            <a:ahLst/>
            <a:cxnLst/>
            <a:rect l="l" t="t" r="r" b="b"/>
            <a:pathLst>
              <a:path w="5494020" h="6858000">
                <a:moveTo>
                  <a:pt x="0" y="6858000"/>
                </a:moveTo>
                <a:lnTo>
                  <a:pt x="5494020" y="6858000"/>
                </a:lnTo>
                <a:lnTo>
                  <a:pt x="549402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6D2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5991" y="359663"/>
            <a:ext cx="1238250" cy="787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7135" y="359663"/>
            <a:ext cx="585977" cy="7871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6008" y="359663"/>
            <a:ext cx="4507991" cy="787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54271" y="518840"/>
            <a:ext cx="48907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</a:rPr>
              <a:t>Dat</a:t>
            </a:r>
            <a:r>
              <a:rPr sz="2800" spc="0" dirty="0">
                <a:solidFill>
                  <a:srgbClr val="FFFFFF"/>
                </a:solidFill>
              </a:rPr>
              <a:t>a</a:t>
            </a:r>
            <a:r>
              <a:rPr sz="2800" dirty="0">
                <a:solidFill>
                  <a:srgbClr val="FFFFFF"/>
                </a:solidFill>
              </a:rPr>
              <a:t>-</a:t>
            </a:r>
            <a:r>
              <a:rPr sz="2800" spc="-5" dirty="0">
                <a:solidFill>
                  <a:srgbClr val="FFFFFF"/>
                </a:solidFill>
              </a:rPr>
              <a:t>driv</a:t>
            </a:r>
            <a:r>
              <a:rPr sz="2800" spc="0" dirty="0">
                <a:solidFill>
                  <a:srgbClr val="FFFFFF"/>
                </a:solidFill>
              </a:rPr>
              <a:t>e</a:t>
            </a:r>
            <a:r>
              <a:rPr sz="2800" spc="-5" dirty="0">
                <a:solidFill>
                  <a:srgbClr val="FFFFFF"/>
                </a:solidFill>
              </a:rPr>
              <a:t>n</a:t>
            </a:r>
            <a:r>
              <a:rPr sz="2800" spc="1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Dec</a:t>
            </a:r>
            <a:r>
              <a:rPr sz="2800" dirty="0">
                <a:solidFill>
                  <a:srgbClr val="FFFFFF"/>
                </a:solidFill>
              </a:rPr>
              <a:t>i</a:t>
            </a:r>
            <a:r>
              <a:rPr sz="2800" spc="-5" dirty="0">
                <a:solidFill>
                  <a:srgbClr val="FFFFFF"/>
                </a:solidFill>
              </a:rPr>
              <a:t>sion</a:t>
            </a:r>
            <a:r>
              <a:rPr sz="2800" spc="2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Ma</a:t>
            </a:r>
            <a:r>
              <a:rPr sz="2800" dirty="0">
                <a:solidFill>
                  <a:srgbClr val="FFFFFF"/>
                </a:solidFill>
              </a:rPr>
              <a:t>k</a:t>
            </a:r>
            <a:r>
              <a:rPr sz="2800" spc="-5" dirty="0">
                <a:solidFill>
                  <a:srgbClr val="FFFFFF"/>
                </a:solidFill>
              </a:rPr>
              <a:t>ing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4274820" y="1778507"/>
            <a:ext cx="617981" cy="6301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04003" y="1749551"/>
            <a:ext cx="3839717" cy="6774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04003" y="2115311"/>
            <a:ext cx="3754374" cy="6774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4003" y="2481072"/>
            <a:ext cx="1741170" cy="6774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74820" y="3485388"/>
            <a:ext cx="617981" cy="6301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04003" y="3456432"/>
            <a:ext cx="4045457" cy="6774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74820" y="4460747"/>
            <a:ext cx="617981" cy="6301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04003" y="4431791"/>
            <a:ext cx="1062989" cy="6774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63896" y="4431791"/>
            <a:ext cx="505205" cy="6774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66003" y="4431791"/>
            <a:ext cx="3196590" cy="6774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39158" y="1885854"/>
            <a:ext cx="4010025" cy="301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95275" indent="-342900" algn="just">
              <a:lnSpc>
                <a:spcPct val="100000"/>
              </a:lnSpc>
              <a:buFont typeface="MS UI Gothic"/>
              <a:buChar char="➢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tai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aggreg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te enrollment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degree rep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MS UI Gothic"/>
              <a:buChar char="➢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Font typeface="MS UI Gothic"/>
              <a:buChar char="➢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sily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ible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MS UI Gothic"/>
              <a:buChar char="➢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Font typeface="MS UI Gothic"/>
              <a:buChar char="➢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ta-informed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isions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4882" y="2857673"/>
            <a:ext cx="944244" cy="901065"/>
          </a:xfrm>
          <a:custGeom>
            <a:avLst/>
            <a:gdLst/>
            <a:ahLst/>
            <a:cxnLst/>
            <a:rect l="l" t="t" r="r" b="b"/>
            <a:pathLst>
              <a:path w="944244" h="901064">
                <a:moveTo>
                  <a:pt x="744035" y="752809"/>
                </a:moveTo>
                <a:lnTo>
                  <a:pt x="474558" y="752809"/>
                </a:lnTo>
                <a:lnTo>
                  <a:pt x="478305" y="756619"/>
                </a:lnTo>
                <a:lnTo>
                  <a:pt x="744332" y="895303"/>
                </a:lnTo>
                <a:lnTo>
                  <a:pt x="755210" y="900461"/>
                </a:lnTo>
                <a:lnTo>
                  <a:pt x="763293" y="898600"/>
                </a:lnTo>
                <a:lnTo>
                  <a:pt x="767324" y="890545"/>
                </a:lnTo>
                <a:lnTo>
                  <a:pt x="744035" y="752809"/>
                </a:lnTo>
                <a:close/>
              </a:path>
              <a:path w="944244" h="901064">
                <a:moveTo>
                  <a:pt x="469867" y="0"/>
                </a:moveTo>
                <a:lnTo>
                  <a:pt x="461334" y="4754"/>
                </a:lnTo>
                <a:lnTo>
                  <a:pt x="339661" y="246556"/>
                </a:lnTo>
                <a:lnTo>
                  <a:pt x="332945" y="263053"/>
                </a:lnTo>
                <a:lnTo>
                  <a:pt x="326860" y="276450"/>
                </a:lnTo>
                <a:lnTo>
                  <a:pt x="287375" y="294427"/>
                </a:lnTo>
                <a:lnTo>
                  <a:pt x="17417" y="332815"/>
                </a:lnTo>
                <a:lnTo>
                  <a:pt x="5144" y="337648"/>
                </a:lnTo>
                <a:lnTo>
                  <a:pt x="0" y="345572"/>
                </a:lnTo>
                <a:lnTo>
                  <a:pt x="1978" y="356062"/>
                </a:lnTo>
                <a:lnTo>
                  <a:pt x="193483" y="542854"/>
                </a:lnTo>
                <a:lnTo>
                  <a:pt x="222115" y="571457"/>
                </a:lnTo>
                <a:lnTo>
                  <a:pt x="224483" y="578742"/>
                </a:lnTo>
                <a:lnTo>
                  <a:pt x="224114" y="590988"/>
                </a:lnTo>
                <a:lnTo>
                  <a:pt x="221992" y="605857"/>
                </a:lnTo>
                <a:lnTo>
                  <a:pt x="193508" y="756619"/>
                </a:lnTo>
                <a:lnTo>
                  <a:pt x="171046" y="880221"/>
                </a:lnTo>
                <a:lnTo>
                  <a:pt x="170929" y="892178"/>
                </a:lnTo>
                <a:lnTo>
                  <a:pt x="175775" y="899121"/>
                </a:lnTo>
                <a:lnTo>
                  <a:pt x="184868" y="900348"/>
                </a:lnTo>
                <a:lnTo>
                  <a:pt x="187896" y="898970"/>
                </a:lnTo>
                <a:lnTo>
                  <a:pt x="193141" y="896414"/>
                </a:lnTo>
                <a:lnTo>
                  <a:pt x="380442" y="798941"/>
                </a:lnTo>
                <a:lnTo>
                  <a:pt x="459560" y="756619"/>
                </a:lnTo>
                <a:lnTo>
                  <a:pt x="467053" y="752809"/>
                </a:lnTo>
                <a:lnTo>
                  <a:pt x="744035" y="752809"/>
                </a:lnTo>
                <a:lnTo>
                  <a:pt x="721858" y="621651"/>
                </a:lnTo>
                <a:lnTo>
                  <a:pt x="719055" y="606714"/>
                </a:lnTo>
                <a:lnTo>
                  <a:pt x="716605" y="592231"/>
                </a:lnTo>
                <a:lnTo>
                  <a:pt x="714909" y="580105"/>
                </a:lnTo>
                <a:lnTo>
                  <a:pt x="714360" y="572850"/>
                </a:lnTo>
                <a:lnTo>
                  <a:pt x="721853" y="565357"/>
                </a:lnTo>
                <a:lnTo>
                  <a:pt x="746968" y="542372"/>
                </a:lnTo>
                <a:lnTo>
                  <a:pt x="788448" y="503648"/>
                </a:lnTo>
                <a:lnTo>
                  <a:pt x="870936" y="425127"/>
                </a:lnTo>
                <a:lnTo>
                  <a:pt x="935467" y="362792"/>
                </a:lnTo>
                <a:lnTo>
                  <a:pt x="943684" y="352930"/>
                </a:lnTo>
                <a:lnTo>
                  <a:pt x="943723" y="343761"/>
                </a:lnTo>
                <a:lnTo>
                  <a:pt x="936088" y="337677"/>
                </a:lnTo>
                <a:lnTo>
                  <a:pt x="665702" y="295233"/>
                </a:lnTo>
                <a:lnTo>
                  <a:pt x="654416" y="295228"/>
                </a:lnTo>
                <a:lnTo>
                  <a:pt x="637727" y="292064"/>
                </a:lnTo>
                <a:lnTo>
                  <a:pt x="608774" y="263555"/>
                </a:lnTo>
                <a:lnTo>
                  <a:pt x="485812" y="14079"/>
                </a:lnTo>
                <a:lnTo>
                  <a:pt x="478578" y="3107"/>
                </a:lnTo>
                <a:lnTo>
                  <a:pt x="469867" y="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6376" y="4236720"/>
            <a:ext cx="957072" cy="9570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0331" y="1350263"/>
            <a:ext cx="2843784" cy="27188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0119" y="4023359"/>
            <a:ext cx="1277112" cy="1656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9844" y="3032760"/>
            <a:ext cx="1203960" cy="1203960"/>
          </a:xfrm>
          <a:custGeom>
            <a:avLst/>
            <a:gdLst/>
            <a:ahLst/>
            <a:cxnLst/>
            <a:rect l="l" t="t" r="r" b="b"/>
            <a:pathLst>
              <a:path w="1203960" h="1203960">
                <a:moveTo>
                  <a:pt x="601980" y="0"/>
                </a:moveTo>
                <a:lnTo>
                  <a:pt x="552605" y="1995"/>
                </a:lnTo>
                <a:lnTo>
                  <a:pt x="504330" y="7878"/>
                </a:lnTo>
                <a:lnTo>
                  <a:pt x="457310" y="17493"/>
                </a:lnTo>
                <a:lnTo>
                  <a:pt x="411699" y="30687"/>
                </a:lnTo>
                <a:lnTo>
                  <a:pt x="367653" y="47303"/>
                </a:lnTo>
                <a:lnTo>
                  <a:pt x="325325" y="67187"/>
                </a:lnTo>
                <a:lnTo>
                  <a:pt x="284873" y="90185"/>
                </a:lnTo>
                <a:lnTo>
                  <a:pt x="246449" y="116140"/>
                </a:lnTo>
                <a:lnTo>
                  <a:pt x="210209" y="144900"/>
                </a:lnTo>
                <a:lnTo>
                  <a:pt x="176307" y="176307"/>
                </a:lnTo>
                <a:lnTo>
                  <a:pt x="144900" y="210209"/>
                </a:lnTo>
                <a:lnTo>
                  <a:pt x="116140" y="246449"/>
                </a:lnTo>
                <a:lnTo>
                  <a:pt x="90185" y="284873"/>
                </a:lnTo>
                <a:lnTo>
                  <a:pt x="67187" y="325325"/>
                </a:lnTo>
                <a:lnTo>
                  <a:pt x="47303" y="367653"/>
                </a:lnTo>
                <a:lnTo>
                  <a:pt x="30687" y="411699"/>
                </a:lnTo>
                <a:lnTo>
                  <a:pt x="17493" y="457310"/>
                </a:lnTo>
                <a:lnTo>
                  <a:pt x="7878" y="504330"/>
                </a:lnTo>
                <a:lnTo>
                  <a:pt x="1995" y="552605"/>
                </a:lnTo>
                <a:lnTo>
                  <a:pt x="0" y="601979"/>
                </a:lnTo>
                <a:lnTo>
                  <a:pt x="1995" y="651354"/>
                </a:lnTo>
                <a:lnTo>
                  <a:pt x="7878" y="699629"/>
                </a:lnTo>
                <a:lnTo>
                  <a:pt x="17493" y="746649"/>
                </a:lnTo>
                <a:lnTo>
                  <a:pt x="30687" y="792260"/>
                </a:lnTo>
                <a:lnTo>
                  <a:pt x="47303" y="836306"/>
                </a:lnTo>
                <a:lnTo>
                  <a:pt x="67187" y="878634"/>
                </a:lnTo>
                <a:lnTo>
                  <a:pt x="90185" y="919086"/>
                </a:lnTo>
                <a:lnTo>
                  <a:pt x="116140" y="957510"/>
                </a:lnTo>
                <a:lnTo>
                  <a:pt x="144900" y="993750"/>
                </a:lnTo>
                <a:lnTo>
                  <a:pt x="176307" y="1027652"/>
                </a:lnTo>
                <a:lnTo>
                  <a:pt x="210209" y="1059059"/>
                </a:lnTo>
                <a:lnTo>
                  <a:pt x="246449" y="1087819"/>
                </a:lnTo>
                <a:lnTo>
                  <a:pt x="284873" y="1113774"/>
                </a:lnTo>
                <a:lnTo>
                  <a:pt x="325325" y="1136772"/>
                </a:lnTo>
                <a:lnTo>
                  <a:pt x="367653" y="1156656"/>
                </a:lnTo>
                <a:lnTo>
                  <a:pt x="411699" y="1173272"/>
                </a:lnTo>
                <a:lnTo>
                  <a:pt x="457310" y="1186466"/>
                </a:lnTo>
                <a:lnTo>
                  <a:pt x="504330" y="1196081"/>
                </a:lnTo>
                <a:lnTo>
                  <a:pt x="552605" y="1201964"/>
                </a:lnTo>
                <a:lnTo>
                  <a:pt x="601980" y="1203959"/>
                </a:lnTo>
                <a:lnTo>
                  <a:pt x="651354" y="1201964"/>
                </a:lnTo>
                <a:lnTo>
                  <a:pt x="699629" y="1196081"/>
                </a:lnTo>
                <a:lnTo>
                  <a:pt x="746649" y="1186466"/>
                </a:lnTo>
                <a:lnTo>
                  <a:pt x="792260" y="1173272"/>
                </a:lnTo>
                <a:lnTo>
                  <a:pt x="836306" y="1156656"/>
                </a:lnTo>
                <a:lnTo>
                  <a:pt x="878634" y="1136772"/>
                </a:lnTo>
                <a:lnTo>
                  <a:pt x="919086" y="1113774"/>
                </a:lnTo>
                <a:lnTo>
                  <a:pt x="957510" y="1087819"/>
                </a:lnTo>
                <a:lnTo>
                  <a:pt x="993750" y="1059059"/>
                </a:lnTo>
                <a:lnTo>
                  <a:pt x="1027652" y="1027652"/>
                </a:lnTo>
                <a:lnTo>
                  <a:pt x="1059059" y="993750"/>
                </a:lnTo>
                <a:lnTo>
                  <a:pt x="1087819" y="957510"/>
                </a:lnTo>
                <a:lnTo>
                  <a:pt x="1113774" y="919086"/>
                </a:lnTo>
                <a:lnTo>
                  <a:pt x="1136772" y="878634"/>
                </a:lnTo>
                <a:lnTo>
                  <a:pt x="1156656" y="836306"/>
                </a:lnTo>
                <a:lnTo>
                  <a:pt x="1173272" y="792260"/>
                </a:lnTo>
                <a:lnTo>
                  <a:pt x="1186466" y="746649"/>
                </a:lnTo>
                <a:lnTo>
                  <a:pt x="1196081" y="699629"/>
                </a:lnTo>
                <a:lnTo>
                  <a:pt x="1201964" y="651354"/>
                </a:lnTo>
                <a:lnTo>
                  <a:pt x="1203960" y="601979"/>
                </a:lnTo>
                <a:lnTo>
                  <a:pt x="1201964" y="552605"/>
                </a:lnTo>
                <a:lnTo>
                  <a:pt x="1196081" y="504330"/>
                </a:lnTo>
                <a:lnTo>
                  <a:pt x="1186466" y="457310"/>
                </a:lnTo>
                <a:lnTo>
                  <a:pt x="1173272" y="411699"/>
                </a:lnTo>
                <a:lnTo>
                  <a:pt x="1156656" y="367653"/>
                </a:lnTo>
                <a:lnTo>
                  <a:pt x="1136772" y="325325"/>
                </a:lnTo>
                <a:lnTo>
                  <a:pt x="1113774" y="284873"/>
                </a:lnTo>
                <a:lnTo>
                  <a:pt x="1087819" y="246449"/>
                </a:lnTo>
                <a:lnTo>
                  <a:pt x="1059059" y="210209"/>
                </a:lnTo>
                <a:lnTo>
                  <a:pt x="1027652" y="176307"/>
                </a:lnTo>
                <a:lnTo>
                  <a:pt x="993750" y="144900"/>
                </a:lnTo>
                <a:lnTo>
                  <a:pt x="957510" y="116140"/>
                </a:lnTo>
                <a:lnTo>
                  <a:pt x="919086" y="90185"/>
                </a:lnTo>
                <a:lnTo>
                  <a:pt x="878634" y="67187"/>
                </a:lnTo>
                <a:lnTo>
                  <a:pt x="836306" y="47303"/>
                </a:lnTo>
                <a:lnTo>
                  <a:pt x="792260" y="30687"/>
                </a:lnTo>
                <a:lnTo>
                  <a:pt x="746649" y="17493"/>
                </a:lnTo>
                <a:lnTo>
                  <a:pt x="699629" y="7878"/>
                </a:lnTo>
                <a:lnTo>
                  <a:pt x="651354" y="1995"/>
                </a:lnTo>
                <a:lnTo>
                  <a:pt x="601980" y="0"/>
                </a:lnTo>
                <a:close/>
              </a:path>
            </a:pathLst>
          </a:custGeom>
          <a:solidFill>
            <a:srgbClr val="587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38172" y="3270503"/>
            <a:ext cx="495300" cy="696595"/>
          </a:xfrm>
          <a:custGeom>
            <a:avLst/>
            <a:gdLst/>
            <a:ahLst/>
            <a:cxnLst/>
            <a:rect l="l" t="t" r="r" b="b"/>
            <a:pathLst>
              <a:path w="495300" h="696595">
                <a:moveTo>
                  <a:pt x="246252" y="0"/>
                </a:moveTo>
                <a:lnTo>
                  <a:pt x="206698" y="3204"/>
                </a:lnTo>
                <a:lnTo>
                  <a:pt x="169009" y="12500"/>
                </a:lnTo>
                <a:lnTo>
                  <a:pt x="133725" y="27409"/>
                </a:lnTo>
                <a:lnTo>
                  <a:pt x="86662" y="59098"/>
                </a:lnTo>
                <a:lnTo>
                  <a:pt x="47983" y="100675"/>
                </a:lnTo>
                <a:lnTo>
                  <a:pt x="27795" y="133047"/>
                </a:lnTo>
                <a:lnTo>
                  <a:pt x="12711" y="168574"/>
                </a:lnTo>
                <a:lnTo>
                  <a:pt x="3267" y="206768"/>
                </a:lnTo>
                <a:lnTo>
                  <a:pt x="0" y="247142"/>
                </a:lnTo>
                <a:lnTo>
                  <a:pt x="344" y="260968"/>
                </a:lnTo>
                <a:lnTo>
                  <a:pt x="5359" y="300460"/>
                </a:lnTo>
                <a:lnTo>
                  <a:pt x="15953" y="337170"/>
                </a:lnTo>
                <a:lnTo>
                  <a:pt x="37876" y="382241"/>
                </a:lnTo>
                <a:lnTo>
                  <a:pt x="61875" y="412752"/>
                </a:lnTo>
                <a:lnTo>
                  <a:pt x="92331" y="443628"/>
                </a:lnTo>
                <a:lnTo>
                  <a:pt x="101525" y="453319"/>
                </a:lnTo>
                <a:lnTo>
                  <a:pt x="127236" y="491952"/>
                </a:lnTo>
                <a:lnTo>
                  <a:pt x="131032" y="503402"/>
                </a:lnTo>
                <a:lnTo>
                  <a:pt x="360881" y="505459"/>
                </a:lnTo>
                <a:lnTo>
                  <a:pt x="376615" y="468504"/>
                </a:lnTo>
                <a:lnTo>
                  <a:pt x="413148" y="431074"/>
                </a:lnTo>
                <a:lnTo>
                  <a:pt x="424767" y="420319"/>
                </a:lnTo>
                <a:lnTo>
                  <a:pt x="433786" y="410712"/>
                </a:lnTo>
                <a:lnTo>
                  <a:pt x="461654" y="372030"/>
                </a:lnTo>
                <a:lnTo>
                  <a:pt x="482783" y="326185"/>
                </a:lnTo>
                <a:lnTo>
                  <a:pt x="492003" y="288915"/>
                </a:lnTo>
                <a:lnTo>
                  <a:pt x="495294" y="248858"/>
                </a:lnTo>
                <a:lnTo>
                  <a:pt x="494467" y="228185"/>
                </a:lnTo>
                <a:lnTo>
                  <a:pt x="488036" y="188422"/>
                </a:lnTo>
                <a:lnTo>
                  <a:pt x="475672" y="151171"/>
                </a:lnTo>
                <a:lnTo>
                  <a:pt x="457893" y="116908"/>
                </a:lnTo>
                <a:lnTo>
                  <a:pt x="435220" y="86110"/>
                </a:lnTo>
                <a:lnTo>
                  <a:pt x="408172" y="59255"/>
                </a:lnTo>
                <a:lnTo>
                  <a:pt x="377269" y="36820"/>
                </a:lnTo>
                <a:lnTo>
                  <a:pt x="342958" y="19256"/>
                </a:lnTo>
                <a:lnTo>
                  <a:pt x="305948" y="7115"/>
                </a:lnTo>
                <a:lnTo>
                  <a:pt x="266621" y="810"/>
                </a:lnTo>
                <a:lnTo>
                  <a:pt x="246252" y="0"/>
                </a:lnTo>
                <a:close/>
              </a:path>
              <a:path w="495300" h="696595">
                <a:moveTo>
                  <a:pt x="134365" y="511175"/>
                </a:moveTo>
                <a:lnTo>
                  <a:pt x="120815" y="515037"/>
                </a:lnTo>
                <a:lnTo>
                  <a:pt x="111699" y="525145"/>
                </a:lnTo>
                <a:lnTo>
                  <a:pt x="109093" y="617848"/>
                </a:lnTo>
                <a:lnTo>
                  <a:pt x="112954" y="631345"/>
                </a:lnTo>
                <a:lnTo>
                  <a:pt x="123059" y="640496"/>
                </a:lnTo>
                <a:lnTo>
                  <a:pt x="355264" y="643127"/>
                </a:lnTo>
                <a:lnTo>
                  <a:pt x="367346" y="638817"/>
                </a:lnTo>
                <a:lnTo>
                  <a:pt x="375879" y="627707"/>
                </a:lnTo>
                <a:lnTo>
                  <a:pt x="375970" y="623443"/>
                </a:lnTo>
                <a:lnTo>
                  <a:pt x="131571" y="623443"/>
                </a:lnTo>
                <a:lnTo>
                  <a:pt x="128777" y="620649"/>
                </a:lnTo>
                <a:lnTo>
                  <a:pt x="128777" y="533527"/>
                </a:lnTo>
                <a:lnTo>
                  <a:pt x="131571" y="530733"/>
                </a:lnTo>
                <a:lnTo>
                  <a:pt x="376145" y="530733"/>
                </a:lnTo>
                <a:lnTo>
                  <a:pt x="373649" y="522241"/>
                </a:lnTo>
                <a:lnTo>
                  <a:pt x="363543" y="513127"/>
                </a:lnTo>
                <a:lnTo>
                  <a:pt x="134365" y="511175"/>
                </a:lnTo>
                <a:close/>
              </a:path>
              <a:path w="495300" h="696595">
                <a:moveTo>
                  <a:pt x="376145" y="530733"/>
                </a:moveTo>
                <a:lnTo>
                  <a:pt x="145541" y="530733"/>
                </a:lnTo>
                <a:lnTo>
                  <a:pt x="142747" y="533527"/>
                </a:lnTo>
                <a:lnTo>
                  <a:pt x="142747" y="620649"/>
                </a:lnTo>
                <a:lnTo>
                  <a:pt x="145541" y="623443"/>
                </a:lnTo>
                <a:lnTo>
                  <a:pt x="375970" y="623443"/>
                </a:lnTo>
                <a:lnTo>
                  <a:pt x="377824" y="536449"/>
                </a:lnTo>
                <a:lnTo>
                  <a:pt x="376145" y="530733"/>
                </a:lnTo>
                <a:close/>
              </a:path>
              <a:path w="495300" h="696595">
                <a:moveTo>
                  <a:pt x="165100" y="651510"/>
                </a:moveTo>
                <a:lnTo>
                  <a:pt x="182736" y="688750"/>
                </a:lnTo>
                <a:lnTo>
                  <a:pt x="285368" y="696467"/>
                </a:lnTo>
                <a:lnTo>
                  <a:pt x="297758" y="693458"/>
                </a:lnTo>
                <a:lnTo>
                  <a:pt x="308427" y="685379"/>
                </a:lnTo>
                <a:lnTo>
                  <a:pt x="316497" y="673657"/>
                </a:lnTo>
                <a:lnTo>
                  <a:pt x="321091" y="659715"/>
                </a:lnTo>
                <a:lnTo>
                  <a:pt x="165100" y="651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8000"/>
                </a:move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6D2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395" y="4341876"/>
            <a:ext cx="1653539" cy="1653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59" y="1274063"/>
            <a:ext cx="2154936" cy="2154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1183" y="3441166"/>
            <a:ext cx="469404" cy="7132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8427" y="3465576"/>
            <a:ext cx="379730" cy="623570"/>
          </a:xfrm>
          <a:custGeom>
            <a:avLst/>
            <a:gdLst/>
            <a:ahLst/>
            <a:cxnLst/>
            <a:rect l="l" t="t" r="r" b="b"/>
            <a:pathLst>
              <a:path w="379730" h="623570">
                <a:moveTo>
                  <a:pt x="379475" y="433578"/>
                </a:moveTo>
                <a:lnTo>
                  <a:pt x="0" y="433578"/>
                </a:lnTo>
                <a:lnTo>
                  <a:pt x="189737" y="623316"/>
                </a:lnTo>
                <a:lnTo>
                  <a:pt x="379475" y="433578"/>
                </a:lnTo>
                <a:close/>
              </a:path>
              <a:path w="379730" h="623570">
                <a:moveTo>
                  <a:pt x="284606" y="0"/>
                </a:moveTo>
                <a:lnTo>
                  <a:pt x="94868" y="0"/>
                </a:lnTo>
                <a:lnTo>
                  <a:pt x="94868" y="433578"/>
                </a:lnTo>
                <a:lnTo>
                  <a:pt x="284606" y="433578"/>
                </a:lnTo>
                <a:lnTo>
                  <a:pt x="284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8427" y="3465576"/>
            <a:ext cx="379730" cy="623570"/>
          </a:xfrm>
          <a:custGeom>
            <a:avLst/>
            <a:gdLst/>
            <a:ahLst/>
            <a:cxnLst/>
            <a:rect l="l" t="t" r="r" b="b"/>
            <a:pathLst>
              <a:path w="379730" h="623570">
                <a:moveTo>
                  <a:pt x="189737" y="623316"/>
                </a:moveTo>
                <a:lnTo>
                  <a:pt x="0" y="433578"/>
                </a:lnTo>
                <a:lnTo>
                  <a:pt x="94868" y="433578"/>
                </a:lnTo>
                <a:lnTo>
                  <a:pt x="94868" y="0"/>
                </a:lnTo>
                <a:lnTo>
                  <a:pt x="284606" y="0"/>
                </a:lnTo>
                <a:lnTo>
                  <a:pt x="284606" y="433578"/>
                </a:lnTo>
                <a:lnTo>
                  <a:pt x="379475" y="433578"/>
                </a:lnTo>
                <a:lnTo>
                  <a:pt x="189737" y="62331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4444" y="161544"/>
            <a:ext cx="8300466" cy="7612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5944" y="542544"/>
            <a:ext cx="7059930" cy="7612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5965" marR="5080" indent="-571500">
              <a:lnSpc>
                <a:spcPts val="3000"/>
              </a:lnSpc>
            </a:pPr>
            <a:r>
              <a:rPr sz="2700" dirty="0">
                <a:solidFill>
                  <a:srgbClr val="FFFFFF"/>
                </a:solidFill>
              </a:rPr>
              <a:t>H</a:t>
            </a:r>
            <a:r>
              <a:rPr sz="2700" spc="-15" dirty="0">
                <a:solidFill>
                  <a:srgbClr val="FFFFFF"/>
                </a:solidFill>
              </a:rPr>
              <a:t>o</a:t>
            </a:r>
            <a:r>
              <a:rPr sz="2700" dirty="0">
                <a:solidFill>
                  <a:srgbClr val="FFFFFF"/>
                </a:solidFill>
              </a:rPr>
              <a:t>w Stude</a:t>
            </a:r>
            <a:r>
              <a:rPr sz="2700" spc="-15" dirty="0">
                <a:solidFill>
                  <a:srgbClr val="FFFFFF"/>
                </a:solidFill>
              </a:rPr>
              <a:t>n</a:t>
            </a:r>
            <a:r>
              <a:rPr sz="2700" dirty="0">
                <a:solidFill>
                  <a:srgbClr val="FFFFFF"/>
                </a:solidFill>
              </a:rPr>
              <a:t>t</a:t>
            </a:r>
            <a:r>
              <a:rPr sz="2700" spc="-150" dirty="0">
                <a:solidFill>
                  <a:srgbClr val="FFFFFF"/>
                </a:solidFill>
              </a:rPr>
              <a:t>T</a:t>
            </a:r>
            <a:r>
              <a:rPr sz="2700" dirty="0">
                <a:solidFill>
                  <a:srgbClr val="FFFFFF"/>
                </a:solidFill>
              </a:rPr>
              <a:t>racker</a:t>
            </a:r>
            <a:r>
              <a:rPr sz="2700" spc="20" dirty="0">
                <a:solidFill>
                  <a:srgbClr val="FFFFFF"/>
                </a:solidFill>
              </a:rPr>
              <a:t> </a:t>
            </a:r>
            <a:r>
              <a:rPr sz="2700" dirty="0">
                <a:solidFill>
                  <a:srgbClr val="FFFFFF"/>
                </a:solidFill>
              </a:rPr>
              <a:t>for </a:t>
            </a:r>
            <a:r>
              <a:rPr sz="2700" spc="-15" dirty="0">
                <a:solidFill>
                  <a:srgbClr val="FFFFFF"/>
                </a:solidFill>
              </a:rPr>
              <a:t>H</a:t>
            </a:r>
            <a:r>
              <a:rPr sz="2700" dirty="0">
                <a:solidFill>
                  <a:srgbClr val="FFFFFF"/>
                </a:solidFill>
              </a:rPr>
              <a:t>igh</a:t>
            </a:r>
            <a:r>
              <a:rPr sz="2700" spc="5" dirty="0">
                <a:solidFill>
                  <a:srgbClr val="FFFFFF"/>
                </a:solidFill>
              </a:rPr>
              <a:t> </a:t>
            </a:r>
            <a:r>
              <a:rPr sz="2700" dirty="0">
                <a:solidFill>
                  <a:srgbClr val="FFFFFF"/>
                </a:solidFill>
              </a:rPr>
              <a:t>Sch</a:t>
            </a:r>
            <a:r>
              <a:rPr sz="2700" spc="-15" dirty="0">
                <a:solidFill>
                  <a:srgbClr val="FFFFFF"/>
                </a:solidFill>
              </a:rPr>
              <a:t>o</a:t>
            </a:r>
            <a:r>
              <a:rPr sz="2700" dirty="0">
                <a:solidFill>
                  <a:srgbClr val="FFFFFF"/>
                </a:solidFill>
              </a:rPr>
              <a:t>ols Su</a:t>
            </a:r>
            <a:r>
              <a:rPr sz="2700" spc="-10" dirty="0">
                <a:solidFill>
                  <a:srgbClr val="FFFFFF"/>
                </a:solidFill>
              </a:rPr>
              <a:t>p</a:t>
            </a:r>
            <a:r>
              <a:rPr sz="2700" dirty="0">
                <a:solidFill>
                  <a:srgbClr val="FFFFFF"/>
                </a:solidFill>
              </a:rPr>
              <a:t>p</a:t>
            </a:r>
            <a:r>
              <a:rPr sz="2700" spc="-15" dirty="0">
                <a:solidFill>
                  <a:srgbClr val="FFFFFF"/>
                </a:solidFill>
              </a:rPr>
              <a:t>o</a:t>
            </a:r>
            <a:r>
              <a:rPr sz="2700" dirty="0">
                <a:solidFill>
                  <a:srgbClr val="FFFFFF"/>
                </a:solidFill>
              </a:rPr>
              <a:t>rts State </a:t>
            </a:r>
            <a:r>
              <a:rPr sz="2700" spc="-10" dirty="0">
                <a:solidFill>
                  <a:srgbClr val="FFFFFF"/>
                </a:solidFill>
              </a:rPr>
              <a:t>a</a:t>
            </a:r>
            <a:r>
              <a:rPr sz="2700" dirty="0">
                <a:solidFill>
                  <a:srgbClr val="FFFFFF"/>
                </a:solidFill>
              </a:rPr>
              <a:t>nd Fe</a:t>
            </a:r>
            <a:r>
              <a:rPr sz="2700" spc="-15" dirty="0">
                <a:solidFill>
                  <a:srgbClr val="FFFFFF"/>
                </a:solidFill>
              </a:rPr>
              <a:t>d</a:t>
            </a:r>
            <a:r>
              <a:rPr sz="2700" dirty="0">
                <a:solidFill>
                  <a:srgbClr val="FFFFFF"/>
                </a:solidFill>
              </a:rPr>
              <a:t>eral</a:t>
            </a:r>
            <a:r>
              <a:rPr sz="2700" spc="5" dirty="0">
                <a:solidFill>
                  <a:srgbClr val="FFFFFF"/>
                </a:solidFill>
              </a:rPr>
              <a:t> </a:t>
            </a:r>
            <a:r>
              <a:rPr sz="2700" dirty="0">
                <a:solidFill>
                  <a:srgbClr val="FFFFFF"/>
                </a:solidFill>
              </a:rPr>
              <a:t>Com</a:t>
            </a:r>
            <a:r>
              <a:rPr sz="2700" spc="-15" dirty="0">
                <a:solidFill>
                  <a:srgbClr val="FFFFFF"/>
                </a:solidFill>
              </a:rPr>
              <a:t>p</a:t>
            </a:r>
            <a:r>
              <a:rPr sz="2700" dirty="0">
                <a:solidFill>
                  <a:srgbClr val="FFFFFF"/>
                </a:solidFill>
              </a:rPr>
              <a:t>l</a:t>
            </a:r>
            <a:r>
              <a:rPr sz="2700" spc="5" dirty="0">
                <a:solidFill>
                  <a:srgbClr val="FFFFFF"/>
                </a:solidFill>
              </a:rPr>
              <a:t>i</a:t>
            </a:r>
            <a:r>
              <a:rPr sz="2700" dirty="0">
                <a:solidFill>
                  <a:srgbClr val="FFFFFF"/>
                </a:solidFill>
              </a:rPr>
              <a:t>an</a:t>
            </a:r>
            <a:r>
              <a:rPr sz="2700" spc="-10" dirty="0">
                <a:solidFill>
                  <a:srgbClr val="FFFFFF"/>
                </a:solidFill>
              </a:rPr>
              <a:t>c</a:t>
            </a:r>
            <a:r>
              <a:rPr sz="2700" dirty="0">
                <a:solidFill>
                  <a:srgbClr val="FFFFFF"/>
                </a:solidFill>
              </a:rPr>
              <a:t>e Re</a:t>
            </a:r>
            <a:r>
              <a:rPr sz="2700" spc="-10" dirty="0">
                <a:solidFill>
                  <a:srgbClr val="FFFFFF"/>
                </a:solidFill>
              </a:rPr>
              <a:t>p</a:t>
            </a:r>
            <a:r>
              <a:rPr sz="2700" dirty="0">
                <a:solidFill>
                  <a:srgbClr val="FFFFFF"/>
                </a:solidFill>
              </a:rPr>
              <a:t>orting</a:t>
            </a:r>
            <a:endParaRPr sz="2700"/>
          </a:p>
        </p:txBody>
      </p:sp>
      <p:sp>
        <p:nvSpPr>
          <p:cNvPr id="14" name="object 14"/>
          <p:cNvSpPr/>
          <p:nvPr/>
        </p:nvSpPr>
        <p:spPr>
          <a:xfrm>
            <a:off x="2657855" y="1780032"/>
            <a:ext cx="614933" cy="6301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0651" y="1751076"/>
            <a:ext cx="4249674" cy="6774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57855" y="2511551"/>
            <a:ext cx="614933" cy="6301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30651" y="2482595"/>
            <a:ext cx="6213347" cy="6774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7855" y="3243072"/>
            <a:ext cx="614933" cy="6301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30651" y="3214116"/>
            <a:ext cx="1221486" cy="6774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57855" y="3974591"/>
            <a:ext cx="614933" cy="6301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30651" y="3945635"/>
            <a:ext cx="3079242" cy="6774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57855" y="4706111"/>
            <a:ext cx="614933" cy="6301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30651" y="4677155"/>
            <a:ext cx="4525517" cy="6774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57855" y="5437632"/>
            <a:ext cx="614933" cy="6301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30651" y="5408676"/>
            <a:ext cx="5010150" cy="6774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822194" y="1886997"/>
            <a:ext cx="6125210" cy="398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MS UI Gothic"/>
              <a:buChar char="✓"/>
              <a:tabLst>
                <a:tab pos="299720" algn="l"/>
              </a:tabLst>
            </a:pP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Ev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ry</a:t>
            </a:r>
            <a:r>
              <a:rPr sz="2400" spc="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Stude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t 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uccee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s</a:t>
            </a:r>
            <a:r>
              <a:rPr sz="2400" spc="-10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Act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F1F1F1"/>
              </a:buClr>
              <a:buFont typeface="MS UI Gothic"/>
              <a:buChar char="✓"/>
            </a:pPr>
            <a:endParaRPr sz="2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UI Gothic"/>
              <a:buChar char="✓"/>
              <a:tabLst>
                <a:tab pos="299720" algn="l"/>
              </a:tabLst>
            </a:pP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Loc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l</a:t>
            </a:r>
            <a:r>
              <a:rPr sz="2400" spc="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ntrol</a:t>
            </a:r>
            <a:r>
              <a:rPr sz="2400" spc="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&amp;</a:t>
            </a:r>
            <a:r>
              <a:rPr sz="2400" spc="-13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Acc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untab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ty</a:t>
            </a:r>
            <a:r>
              <a:rPr sz="2400" spc="4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an</a:t>
            </a:r>
            <a:r>
              <a:rPr sz="2400" spc="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(LC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P)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1F1F1"/>
              </a:buClr>
              <a:buFont typeface="MS UI Gothic"/>
              <a:buChar char="✓"/>
            </a:pPr>
            <a:endParaRPr sz="2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UI Gothic"/>
              <a:buChar char="✓"/>
              <a:tabLst>
                <a:tab pos="299720" algn="l"/>
              </a:tabLst>
            </a:pPr>
            <a:r>
              <a:rPr sz="2400" spc="-90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itle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F1F1F1"/>
              </a:buClr>
              <a:buFont typeface="MS UI Gothic"/>
              <a:buChar char="✓"/>
            </a:pPr>
            <a:endParaRPr sz="2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UI Gothic"/>
              <a:buChar char="✓"/>
              <a:tabLst>
                <a:tab pos="299720" algn="l"/>
              </a:tabLst>
            </a:pP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G</a:t>
            </a:r>
            <a:r>
              <a:rPr sz="2400" spc="5" dirty="0">
                <a:solidFill>
                  <a:srgbClr val="F1F1F1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ant</a:t>
            </a:r>
            <a:r>
              <a:rPr sz="2400" spc="-2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1F1F1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ormance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1F1F1"/>
              </a:buClr>
              <a:buFont typeface="MS UI Gothic"/>
              <a:buChar char="✓"/>
            </a:pPr>
            <a:endParaRPr sz="2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UI Gothic"/>
              <a:buChar char="✓"/>
              <a:tabLst>
                <a:tab pos="299720" algn="l"/>
              </a:tabLst>
            </a:pP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Indiv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du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ls</a:t>
            </a:r>
            <a:r>
              <a:rPr sz="2400" spc="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th</a:t>
            </a:r>
            <a:r>
              <a:rPr sz="2400" spc="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sab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ties</a:t>
            </a:r>
            <a:r>
              <a:rPr sz="2400" spc="-8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Act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1F1F1"/>
              </a:buClr>
              <a:buFont typeface="MS UI Gothic"/>
              <a:buChar char="✓"/>
            </a:pPr>
            <a:endParaRPr sz="2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UI Gothic"/>
              <a:buChar char="✓"/>
              <a:tabLst>
                <a:tab pos="299720" algn="l"/>
              </a:tabLst>
            </a:pP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ca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,</a:t>
            </a:r>
            <a:r>
              <a:rPr sz="2400" spc="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State,</a:t>
            </a:r>
            <a:r>
              <a:rPr sz="2400" spc="-2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D</a:t>
            </a:r>
            <a:r>
              <a:rPr sz="2400" spc="-15" dirty="0">
                <a:solidFill>
                  <a:srgbClr val="F1F1F1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strict 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ort</a:t>
            </a:r>
            <a:r>
              <a:rPr sz="2400" spc="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1F1F1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1F1F1"/>
                </a:solidFill>
                <a:latin typeface="Arial"/>
                <a:cs typeface="Arial"/>
              </a:rPr>
              <a:t>rds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49979" cy="6858000"/>
          </a:xfrm>
          <a:custGeom>
            <a:avLst/>
            <a:gdLst/>
            <a:ahLst/>
            <a:cxnLst/>
            <a:rect l="l" t="t" r="r" b="b"/>
            <a:pathLst>
              <a:path w="3649979" h="6858000">
                <a:moveTo>
                  <a:pt x="0" y="6858000"/>
                </a:moveTo>
                <a:lnTo>
                  <a:pt x="3649979" y="6858000"/>
                </a:lnTo>
                <a:lnTo>
                  <a:pt x="3649979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7308" y="0"/>
            <a:ext cx="553669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9979" y="0"/>
            <a:ext cx="5494020" cy="6858000"/>
          </a:xfrm>
          <a:custGeom>
            <a:avLst/>
            <a:gdLst/>
            <a:ahLst/>
            <a:cxnLst/>
            <a:rect l="l" t="t" r="r" b="b"/>
            <a:pathLst>
              <a:path w="5494020" h="6858000">
                <a:moveTo>
                  <a:pt x="0" y="6858000"/>
                </a:moveTo>
                <a:lnTo>
                  <a:pt x="5494020" y="6858000"/>
                </a:lnTo>
                <a:lnTo>
                  <a:pt x="549402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6D2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" y="124968"/>
            <a:ext cx="2877312" cy="2657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631" y="4075176"/>
            <a:ext cx="1194816" cy="1188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3955" y="4075176"/>
            <a:ext cx="1188720" cy="1188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6300" y="2951988"/>
            <a:ext cx="1905000" cy="954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6547" y="5263896"/>
            <a:ext cx="984504" cy="9860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97" rIns="0" bIns="0" rtlCol="0">
            <a:spAutoFit/>
          </a:bodyPr>
          <a:lstStyle/>
          <a:p>
            <a:pPr marL="4207510" marR="5080" indent="-544830">
              <a:lnSpc>
                <a:spcPct val="100000"/>
              </a:lnSpc>
            </a:pPr>
            <a:r>
              <a:rPr sz="2800" b="0" spc="-5" dirty="0">
                <a:latin typeface="Arial"/>
                <a:cs typeface="Arial"/>
              </a:rPr>
              <a:t>Fed</a:t>
            </a:r>
            <a:r>
              <a:rPr sz="2800" b="0" dirty="0">
                <a:latin typeface="Arial"/>
                <a:cs typeface="Arial"/>
              </a:rPr>
              <a:t>e</a:t>
            </a:r>
            <a:r>
              <a:rPr sz="2800" b="0" spc="-5" dirty="0">
                <a:latin typeface="Arial"/>
                <a:cs typeface="Arial"/>
              </a:rPr>
              <a:t>r</a:t>
            </a:r>
            <a:r>
              <a:rPr sz="2800" b="0" dirty="0">
                <a:latin typeface="Arial"/>
                <a:cs typeface="Arial"/>
              </a:rPr>
              <a:t>a</a:t>
            </a:r>
            <a:r>
              <a:rPr sz="2800" b="0" spc="-5" dirty="0">
                <a:latin typeface="Arial"/>
                <a:cs typeface="Arial"/>
              </a:rPr>
              <a:t>l</a:t>
            </a:r>
            <a:r>
              <a:rPr sz="2800" b="0" spc="10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Edu</a:t>
            </a:r>
            <a:r>
              <a:rPr sz="2800" b="0" dirty="0">
                <a:latin typeface="Arial"/>
                <a:cs typeface="Arial"/>
              </a:rPr>
              <a:t>c</a:t>
            </a:r>
            <a:r>
              <a:rPr sz="2800" b="0" spc="-5" dirty="0">
                <a:latin typeface="Arial"/>
                <a:cs typeface="Arial"/>
              </a:rPr>
              <a:t>at</a:t>
            </a:r>
            <a:r>
              <a:rPr sz="2800" b="0" dirty="0">
                <a:latin typeface="Arial"/>
                <a:cs typeface="Arial"/>
              </a:rPr>
              <a:t>i</a:t>
            </a:r>
            <a:r>
              <a:rPr sz="2800" b="0" spc="-5" dirty="0">
                <a:latin typeface="Arial"/>
                <a:cs typeface="Arial"/>
              </a:rPr>
              <a:t>on</a:t>
            </a:r>
            <a:r>
              <a:rPr sz="2800" b="0" spc="15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Rig</a:t>
            </a:r>
            <a:r>
              <a:rPr sz="2800" b="0" dirty="0">
                <a:latin typeface="Arial"/>
                <a:cs typeface="Arial"/>
              </a:rPr>
              <a:t>h</a:t>
            </a:r>
            <a:r>
              <a:rPr sz="2800" b="0" spc="-5" dirty="0">
                <a:latin typeface="Arial"/>
                <a:cs typeface="Arial"/>
              </a:rPr>
              <a:t>ts</a:t>
            </a:r>
            <a:r>
              <a:rPr sz="2800" b="0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&amp; Pri</a:t>
            </a:r>
            <a:r>
              <a:rPr sz="2800" b="0" dirty="0">
                <a:latin typeface="Arial"/>
                <a:cs typeface="Arial"/>
              </a:rPr>
              <a:t>v</a:t>
            </a:r>
            <a:r>
              <a:rPr sz="2800" b="0" spc="-5" dirty="0">
                <a:latin typeface="Arial"/>
                <a:cs typeface="Arial"/>
              </a:rPr>
              <a:t>a</a:t>
            </a:r>
            <a:r>
              <a:rPr sz="2800" b="0" dirty="0">
                <a:latin typeface="Arial"/>
                <a:cs typeface="Arial"/>
              </a:rPr>
              <a:t>c</a:t>
            </a:r>
            <a:r>
              <a:rPr sz="2800" b="0" spc="-5" dirty="0">
                <a:latin typeface="Arial"/>
                <a:cs typeface="Arial"/>
              </a:rPr>
              <a:t>y</a:t>
            </a:r>
            <a:r>
              <a:rPr sz="2800" b="0" spc="-165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Act (F</a:t>
            </a:r>
            <a:r>
              <a:rPr sz="2800" b="0" spc="-20" dirty="0">
                <a:latin typeface="Arial"/>
                <a:cs typeface="Arial"/>
              </a:rPr>
              <a:t>E</a:t>
            </a:r>
            <a:r>
              <a:rPr sz="2800" b="0" spc="-5" dirty="0">
                <a:latin typeface="Arial"/>
                <a:cs typeface="Arial"/>
              </a:rPr>
              <a:t>R</a:t>
            </a:r>
            <a:r>
              <a:rPr sz="2800" b="0" spc="-220" dirty="0">
                <a:latin typeface="Arial"/>
                <a:cs typeface="Arial"/>
              </a:rPr>
              <a:t>P</a:t>
            </a:r>
            <a:r>
              <a:rPr sz="2800" b="0" spc="-5" dirty="0">
                <a:latin typeface="Arial"/>
                <a:cs typeface="Arial"/>
              </a:rPr>
              <a:t>A)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75530" y="2190273"/>
            <a:ext cx="3942715" cy="325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MS UI Gothic"/>
              <a:buChar char="➢"/>
              <a:tabLst>
                <a:tab pos="299720" algn="l"/>
              </a:tabLst>
            </a:pP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10</a:t>
            </a:r>
            <a:r>
              <a:rPr sz="2400" spc="-10" dirty="0">
                <a:solidFill>
                  <a:srgbClr val="EDEBE0"/>
                </a:solidFill>
                <a:latin typeface="Arial"/>
                <a:cs typeface="Arial"/>
              </a:rPr>
              <a:t>0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%</a:t>
            </a:r>
            <a:r>
              <a:rPr sz="2400" spc="15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FE</a:t>
            </a:r>
            <a:r>
              <a:rPr sz="2400" spc="-15" dirty="0">
                <a:solidFill>
                  <a:srgbClr val="EDEBE0"/>
                </a:solidFill>
                <a:latin typeface="Arial"/>
                <a:cs typeface="Arial"/>
              </a:rPr>
              <a:t>R</a:t>
            </a:r>
            <a:r>
              <a:rPr sz="2400" spc="-185" dirty="0">
                <a:solidFill>
                  <a:srgbClr val="EDEBE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A</a:t>
            </a:r>
            <a:r>
              <a:rPr sz="2400" spc="-125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EDEBE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mpli</a:t>
            </a:r>
            <a:r>
              <a:rPr sz="2400" spc="-10" dirty="0">
                <a:solidFill>
                  <a:srgbClr val="EDEBE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DEBE0"/>
              </a:buClr>
              <a:buFont typeface="MS UI Gothic"/>
              <a:buChar char="➢"/>
            </a:pPr>
            <a:endParaRPr sz="2500">
              <a:latin typeface="Times New Roman"/>
              <a:cs typeface="Times New Roman"/>
            </a:endParaRPr>
          </a:p>
          <a:p>
            <a:pPr marL="299085" marR="128905" indent="-286385">
              <a:lnSpc>
                <a:spcPct val="100000"/>
              </a:lnSpc>
              <a:buFont typeface="MS UI Gothic"/>
              <a:buChar char="➢"/>
              <a:tabLst>
                <a:tab pos="299720" algn="l"/>
              </a:tabLst>
            </a:pP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EDEBE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turn on</a:t>
            </a:r>
            <a:r>
              <a:rPr sz="2400" spc="-10" dirty="0">
                <a:solidFill>
                  <a:srgbClr val="EDEBE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y</a:t>
            </a:r>
            <a:r>
              <a:rPr sz="2400" spc="10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D</a:t>
            </a:r>
            <a:r>
              <a:rPr sz="2400" spc="-15" dirty="0">
                <a:solidFill>
                  <a:srgbClr val="EDEBE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rectory Information</a:t>
            </a:r>
            <a:r>
              <a:rPr sz="2400" spc="-15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f</a:t>
            </a:r>
            <a:r>
              <a:rPr sz="2400" spc="5" dirty="0">
                <a:solidFill>
                  <a:srgbClr val="EDEBE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om postsecon</a:t>
            </a:r>
            <a:r>
              <a:rPr sz="2400" spc="-10" dirty="0">
                <a:solidFill>
                  <a:srgbClr val="EDEBE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ary</a:t>
            </a:r>
            <a:r>
              <a:rPr sz="2400" spc="15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EDEBE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stituti</a:t>
            </a:r>
            <a:r>
              <a:rPr sz="2400" spc="-10" dirty="0">
                <a:solidFill>
                  <a:srgbClr val="EDEBE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DEBE0"/>
              </a:buClr>
              <a:buFont typeface="MS UI Gothic"/>
              <a:buChar char="➢"/>
            </a:pPr>
            <a:endParaRPr sz="25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MS UI Gothic"/>
              <a:buChar char="➢"/>
              <a:tabLst>
                <a:tab pos="299720" algn="l"/>
              </a:tabLst>
            </a:pP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Stu</a:t>
            </a:r>
            <a:r>
              <a:rPr sz="2400" spc="-10" dirty="0">
                <a:solidFill>
                  <a:srgbClr val="EDEBE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EDEBE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t</a:t>
            </a:r>
            <a:r>
              <a:rPr sz="2400" spc="-85" dirty="0">
                <a:solidFill>
                  <a:srgbClr val="EDEBE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racker recog</a:t>
            </a:r>
            <a:r>
              <a:rPr sz="2400" spc="-10" dirty="0">
                <a:solidFill>
                  <a:srgbClr val="EDEBE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iz</a:t>
            </a:r>
            <a:r>
              <a:rPr sz="2400" spc="-10" dirty="0">
                <a:solidFill>
                  <a:srgbClr val="EDEBE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s postsecon</a:t>
            </a:r>
            <a:r>
              <a:rPr sz="2400" spc="-10" dirty="0">
                <a:solidFill>
                  <a:srgbClr val="EDEBE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ary</a:t>
            </a:r>
            <a:r>
              <a:rPr sz="2400" spc="15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FE</a:t>
            </a:r>
            <a:r>
              <a:rPr sz="2400" spc="-15" dirty="0">
                <a:solidFill>
                  <a:srgbClr val="EDEBE0"/>
                </a:solidFill>
                <a:latin typeface="Arial"/>
                <a:cs typeface="Arial"/>
              </a:rPr>
              <a:t>R</a:t>
            </a:r>
            <a:r>
              <a:rPr sz="2400" spc="-185" dirty="0">
                <a:solidFill>
                  <a:srgbClr val="EDEBE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A b</a:t>
            </a:r>
            <a:r>
              <a:rPr sz="2400" spc="-10" dirty="0">
                <a:solidFill>
                  <a:srgbClr val="EDEBE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EDEBE0"/>
                </a:solidFill>
                <a:latin typeface="Arial"/>
                <a:cs typeface="Arial"/>
              </a:rPr>
              <a:t>ocks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24270"/>
          </a:xfrm>
          <a:custGeom>
            <a:avLst/>
            <a:gdLst/>
            <a:ahLst/>
            <a:cxnLst/>
            <a:rect l="l" t="t" r="r" b="b"/>
            <a:pathLst>
              <a:path w="9144000" h="6224270">
                <a:moveTo>
                  <a:pt x="0" y="6224016"/>
                </a:moveTo>
                <a:lnTo>
                  <a:pt x="9144000" y="6224016"/>
                </a:lnTo>
                <a:lnTo>
                  <a:pt x="9144000" y="0"/>
                </a:lnTo>
                <a:lnTo>
                  <a:pt x="0" y="0"/>
                </a:lnTo>
                <a:lnTo>
                  <a:pt x="0" y="6224016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04202"/>
            <a:ext cx="9143999" cy="65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24015"/>
            <a:ext cx="9144000" cy="634365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42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0176" y="161544"/>
            <a:ext cx="4871466" cy="761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1339">
              <a:lnSpc>
                <a:spcPct val="100000"/>
              </a:lnSpc>
            </a:pPr>
            <a:r>
              <a:rPr sz="2700" dirty="0">
                <a:solidFill>
                  <a:srgbClr val="003044"/>
                </a:solidFill>
              </a:rPr>
              <a:t>FE</a:t>
            </a:r>
            <a:r>
              <a:rPr sz="2700" spc="-15" dirty="0">
                <a:solidFill>
                  <a:srgbClr val="003044"/>
                </a:solidFill>
              </a:rPr>
              <a:t>R</a:t>
            </a:r>
            <a:r>
              <a:rPr sz="2700" spc="-210" dirty="0">
                <a:solidFill>
                  <a:srgbClr val="003044"/>
                </a:solidFill>
              </a:rPr>
              <a:t>P</a:t>
            </a:r>
            <a:r>
              <a:rPr sz="2700" dirty="0">
                <a:solidFill>
                  <a:srgbClr val="003044"/>
                </a:solidFill>
              </a:rPr>
              <a:t>A</a:t>
            </a:r>
            <a:r>
              <a:rPr sz="2700" spc="-90" dirty="0">
                <a:solidFill>
                  <a:srgbClr val="003044"/>
                </a:solidFill>
              </a:rPr>
              <a:t> </a:t>
            </a:r>
            <a:r>
              <a:rPr sz="2700" dirty="0">
                <a:solidFill>
                  <a:srgbClr val="003044"/>
                </a:solidFill>
              </a:rPr>
              <a:t>Bloc</a:t>
            </a:r>
            <a:r>
              <a:rPr sz="2700" spc="-10" dirty="0">
                <a:solidFill>
                  <a:srgbClr val="003044"/>
                </a:solidFill>
              </a:rPr>
              <a:t>k</a:t>
            </a:r>
            <a:r>
              <a:rPr sz="2700" dirty="0">
                <a:solidFill>
                  <a:srgbClr val="003044"/>
                </a:solidFill>
              </a:rPr>
              <a:t>s </a:t>
            </a:r>
            <a:r>
              <a:rPr sz="2700" spc="5" dirty="0">
                <a:solidFill>
                  <a:srgbClr val="003044"/>
                </a:solidFill>
              </a:rPr>
              <a:t>i</a:t>
            </a:r>
            <a:r>
              <a:rPr sz="2700" dirty="0">
                <a:solidFill>
                  <a:srgbClr val="003044"/>
                </a:solidFill>
              </a:rPr>
              <a:t>n</a:t>
            </a:r>
            <a:r>
              <a:rPr sz="2700" spc="-15" dirty="0">
                <a:solidFill>
                  <a:srgbClr val="003044"/>
                </a:solidFill>
              </a:rPr>
              <a:t> </a:t>
            </a:r>
            <a:r>
              <a:rPr sz="2700" dirty="0">
                <a:solidFill>
                  <a:srgbClr val="003044"/>
                </a:solidFill>
              </a:rPr>
              <a:t>California</a:t>
            </a:r>
            <a:endParaRPr sz="2700"/>
          </a:p>
        </p:txBody>
      </p:sp>
      <p:sp>
        <p:nvSpPr>
          <p:cNvPr id="8" name="object 8"/>
          <p:cNvSpPr/>
          <p:nvPr/>
        </p:nvSpPr>
        <p:spPr>
          <a:xfrm>
            <a:off x="445008" y="1184160"/>
            <a:ext cx="2801874" cy="511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008" y="3104400"/>
            <a:ext cx="3920490" cy="511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008" y="3653040"/>
            <a:ext cx="3966210" cy="51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5868" y="1283644"/>
            <a:ext cx="7845425" cy="272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What is a FER</a:t>
            </a:r>
            <a:r>
              <a:rPr sz="1800" spc="-135" dirty="0">
                <a:solidFill>
                  <a:srgbClr val="003044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spc="-1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Bl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ck?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spc="-1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stu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800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may</a:t>
            </a:r>
            <a:r>
              <a:rPr sz="1800" spc="-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voke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ctory 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formati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ock 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y 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stituti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atte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d, at a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y time, by 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tif</a:t>
            </a:r>
            <a:r>
              <a:rPr sz="1800" spc="-20" dirty="0">
                <a:solidFill>
                  <a:srgbClr val="003044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1800" spc="3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stituti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spc="-40" dirty="0">
                <a:solidFill>
                  <a:srgbClr val="003044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fici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ls</a:t>
            </a:r>
            <a:r>
              <a:rPr sz="1800" spc="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3044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riti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g.</a:t>
            </a:r>
            <a:r>
              <a:rPr sz="1800" spc="10" dirty="0">
                <a:solidFill>
                  <a:srgbClr val="003044"/>
                </a:solidFill>
                <a:latin typeface="Arial"/>
                <a:cs typeface="Arial"/>
              </a:rPr>
              <a:t> T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he</a:t>
            </a:r>
            <a:r>
              <a:rPr sz="18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stituti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3044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spc="4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th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 u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te</a:t>
            </a:r>
            <a:r>
              <a:rPr sz="1800" spc="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dir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ctory</a:t>
            </a:r>
            <a:r>
              <a:rPr sz="1800" spc="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ock 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cat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</a:t>
            </a:r>
            <a:r>
              <a:rPr sz="1800" spc="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for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800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its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3044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800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sch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ta su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miss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on</a:t>
            </a:r>
            <a:r>
              <a:rPr sz="1800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to the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us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12700" marR="4163060">
              <a:lnSpc>
                <a:spcPct val="200000"/>
              </a:lnSpc>
              <a:tabLst>
                <a:tab pos="3107055" algn="l"/>
                <a:tab pos="3233420" algn="l"/>
              </a:tabLst>
            </a:pP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tio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al</a:t>
            </a:r>
            <a:r>
              <a:rPr sz="1800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Bl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ck Rate</a:t>
            </a:r>
            <a:r>
              <a:rPr sz="1800" spc="-10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ver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:	3.9% 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for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ia</a:t>
            </a:r>
            <a:r>
              <a:rPr sz="1800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Bl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ck Rate</a:t>
            </a:r>
            <a:r>
              <a:rPr sz="1800" spc="-10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ver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:		</a:t>
            </a:r>
            <a:r>
              <a:rPr sz="1800" spc="-135" dirty="0">
                <a:solidFill>
                  <a:srgbClr val="003044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1%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27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8000"/>
                </a:move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6D2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762" rIns="0" bIns="0" rtlCol="0">
            <a:spAutoFit/>
          </a:bodyPr>
          <a:lstStyle/>
          <a:p>
            <a:pPr marL="2305050">
              <a:lnSpc>
                <a:spcPct val="100000"/>
              </a:lnSpc>
            </a:pPr>
            <a:r>
              <a:rPr sz="3000" dirty="0">
                <a:solidFill>
                  <a:srgbClr val="F1F1F1"/>
                </a:solidFill>
              </a:rPr>
              <a:t>A</a:t>
            </a:r>
            <a:r>
              <a:rPr sz="3000" spc="5" dirty="0">
                <a:solidFill>
                  <a:srgbClr val="F1F1F1"/>
                </a:solidFill>
              </a:rPr>
              <a:t>g</a:t>
            </a:r>
            <a:r>
              <a:rPr sz="3000" dirty="0">
                <a:solidFill>
                  <a:srgbClr val="F1F1F1"/>
                </a:solidFill>
              </a:rPr>
              <a:t>gregate</a:t>
            </a:r>
            <a:r>
              <a:rPr sz="3000" spc="-20" dirty="0">
                <a:solidFill>
                  <a:srgbClr val="F1F1F1"/>
                </a:solidFill>
              </a:rPr>
              <a:t> </a:t>
            </a:r>
            <a:r>
              <a:rPr sz="3000" dirty="0">
                <a:solidFill>
                  <a:srgbClr val="F1F1F1"/>
                </a:solidFill>
              </a:rPr>
              <a:t>Re</a:t>
            </a:r>
            <a:r>
              <a:rPr sz="3000" spc="5" dirty="0">
                <a:solidFill>
                  <a:srgbClr val="F1F1F1"/>
                </a:solidFill>
              </a:rPr>
              <a:t>p</a:t>
            </a:r>
            <a:r>
              <a:rPr sz="3000" dirty="0">
                <a:solidFill>
                  <a:srgbClr val="F1F1F1"/>
                </a:solidFill>
              </a:rPr>
              <a:t>orts</a:t>
            </a:r>
            <a:endParaRPr sz="3000"/>
          </a:p>
        </p:txBody>
      </p:sp>
      <p:sp>
        <p:nvSpPr>
          <p:cNvPr id="7" name="object 7"/>
          <p:cNvSpPr/>
          <p:nvPr/>
        </p:nvSpPr>
        <p:spPr>
          <a:xfrm>
            <a:off x="705612" y="1357883"/>
            <a:ext cx="4657344" cy="3517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6272" y="1897379"/>
            <a:ext cx="4724400" cy="3602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7411" y="2584704"/>
            <a:ext cx="4760976" cy="3681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28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24270"/>
          </a:xfrm>
          <a:custGeom>
            <a:avLst/>
            <a:gdLst/>
            <a:ahLst/>
            <a:cxnLst/>
            <a:rect l="l" t="t" r="r" b="b"/>
            <a:pathLst>
              <a:path w="9144000" h="6224270">
                <a:moveTo>
                  <a:pt x="0" y="6224016"/>
                </a:moveTo>
                <a:lnTo>
                  <a:pt x="9144000" y="6224016"/>
                </a:lnTo>
                <a:lnTo>
                  <a:pt x="9144000" y="0"/>
                </a:lnTo>
                <a:lnTo>
                  <a:pt x="0" y="0"/>
                </a:lnTo>
                <a:lnTo>
                  <a:pt x="0" y="6224016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04202"/>
            <a:ext cx="9143999" cy="65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24015"/>
            <a:ext cx="9144000" cy="634365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42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5239" y="488156"/>
            <a:ext cx="48126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003044"/>
                </a:solidFill>
              </a:rPr>
              <a:t>8</a:t>
            </a:r>
            <a:r>
              <a:rPr sz="3200" dirty="0">
                <a:solidFill>
                  <a:srgbClr val="003044"/>
                </a:solidFill>
              </a:rPr>
              <a:t>-</a:t>
            </a:r>
            <a:r>
              <a:rPr sz="3200" spc="-185" dirty="0">
                <a:solidFill>
                  <a:srgbClr val="003044"/>
                </a:solidFill>
              </a:rPr>
              <a:t>Y</a:t>
            </a:r>
            <a:r>
              <a:rPr sz="3200" dirty="0">
                <a:solidFill>
                  <a:srgbClr val="003044"/>
                </a:solidFill>
              </a:rPr>
              <a:t>e</a:t>
            </a:r>
            <a:r>
              <a:rPr sz="3200" spc="-10" dirty="0">
                <a:solidFill>
                  <a:srgbClr val="003044"/>
                </a:solidFill>
              </a:rPr>
              <a:t>a</a:t>
            </a:r>
            <a:r>
              <a:rPr sz="3200" dirty="0">
                <a:solidFill>
                  <a:srgbClr val="003044"/>
                </a:solidFill>
              </a:rPr>
              <a:t>r Cohorts</a:t>
            </a:r>
            <a:r>
              <a:rPr sz="3200" spc="-35" dirty="0">
                <a:solidFill>
                  <a:srgbClr val="003044"/>
                </a:solidFill>
              </a:rPr>
              <a:t> </a:t>
            </a:r>
            <a:r>
              <a:rPr sz="3200" dirty="0">
                <a:solidFill>
                  <a:srgbClr val="003044"/>
                </a:solidFill>
              </a:rPr>
              <a:t>Reported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347472" y="1107947"/>
            <a:ext cx="8446770" cy="0"/>
          </a:xfrm>
          <a:custGeom>
            <a:avLst/>
            <a:gdLst/>
            <a:ahLst/>
            <a:cxnLst/>
            <a:rect l="l" t="t" r="r" b="b"/>
            <a:pathLst>
              <a:path w="8446770">
                <a:moveTo>
                  <a:pt x="0" y="0"/>
                </a:moveTo>
                <a:lnTo>
                  <a:pt x="8446643" y="0"/>
                </a:lnTo>
              </a:path>
            </a:pathLst>
          </a:custGeom>
          <a:ln w="9144">
            <a:solidFill>
              <a:srgbClr val="3B3B3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6804" y="4572000"/>
            <a:ext cx="8470900" cy="1445260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0" rIns="0" bIns="0" rtlCol="0">
            <a:spAutoFit/>
          </a:bodyPr>
          <a:lstStyle/>
          <a:p>
            <a:pPr marL="587375" marR="361950" indent="-227329">
              <a:lnSpc>
                <a:spcPct val="100000"/>
              </a:lnSpc>
            </a:pP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8 years</a:t>
            </a:r>
            <a:r>
              <a:rPr sz="2200" spc="15" dirty="0">
                <a:solidFill>
                  <a:srgbClr val="003045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of 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d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ata</a:t>
            </a:r>
            <a:r>
              <a:rPr sz="2200" spc="10" dirty="0">
                <a:solidFill>
                  <a:srgbClr val="003045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allows </a:t>
            </a:r>
            <a:r>
              <a:rPr sz="2200" spc="-20" dirty="0">
                <a:solidFill>
                  <a:srgbClr val="003045"/>
                </a:solidFill>
                <a:latin typeface="Arial"/>
                <a:cs typeface="Arial"/>
              </a:rPr>
              <a:t>y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ou</a:t>
            </a:r>
            <a:r>
              <a:rPr sz="2200" spc="15" dirty="0">
                <a:solidFill>
                  <a:srgbClr val="003045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to 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ompare</a:t>
            </a:r>
            <a:r>
              <a:rPr sz="2200" spc="25" dirty="0">
                <a:solidFill>
                  <a:srgbClr val="003045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your</a:t>
            </a:r>
            <a:r>
              <a:rPr sz="2200" spc="10" dirty="0">
                <a:solidFill>
                  <a:srgbClr val="003045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gradu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a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ti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g</a:t>
            </a:r>
            <a:r>
              <a:rPr sz="2200" spc="10" dirty="0">
                <a:solidFill>
                  <a:srgbClr val="003045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l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s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s a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ro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s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any</a:t>
            </a:r>
            <a:r>
              <a:rPr sz="2200" spc="5" dirty="0">
                <a:solidFill>
                  <a:srgbClr val="003045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number</a:t>
            </a:r>
            <a:r>
              <a:rPr sz="2200" spc="20" dirty="0">
                <a:solidFill>
                  <a:srgbClr val="003045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of 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d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emograph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c</a:t>
            </a:r>
            <a:r>
              <a:rPr sz="2200" spc="15" dirty="0">
                <a:solidFill>
                  <a:srgbClr val="003045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or</a:t>
            </a:r>
            <a:r>
              <a:rPr sz="2200" spc="10" dirty="0">
                <a:solidFill>
                  <a:srgbClr val="003045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ad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mic</a:t>
            </a:r>
            <a:r>
              <a:rPr sz="2200" dirty="0">
                <a:solidFill>
                  <a:srgbClr val="003045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045"/>
                </a:solidFill>
                <a:latin typeface="Arial"/>
                <a:cs typeface="Arial"/>
              </a:rPr>
              <a:t>measures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497579"/>
            <a:ext cx="9143998" cy="664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9744" y="2749295"/>
            <a:ext cx="585216" cy="544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9744" y="2135123"/>
            <a:ext cx="585216" cy="544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9744" y="1484375"/>
            <a:ext cx="585216" cy="54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91611" y="1574291"/>
            <a:ext cx="580643" cy="539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91611" y="2749295"/>
            <a:ext cx="1162812" cy="5379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1611" y="2162555"/>
            <a:ext cx="1162812" cy="5379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2079" y="2749295"/>
            <a:ext cx="568451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2079" y="2162555"/>
            <a:ext cx="568451" cy="525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2079" y="1574291"/>
            <a:ext cx="568451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98820" y="2749295"/>
            <a:ext cx="568451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98820" y="2162555"/>
            <a:ext cx="568451" cy="525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8820" y="1574291"/>
            <a:ext cx="568451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29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3C56E-2BC0-4872-83F3-5FBDF9A7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6858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Sources: 	Fall 2018 California School Dashboard</a:t>
            </a:r>
          </a:p>
          <a:p>
            <a:pPr algn="l" defTabSz="6858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	CDE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DataQuest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2017-18 College-Going Rate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2D4CBD3-0DE1-4E2F-8DDF-CB8EAF08B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12967"/>
              </p:ext>
            </p:extLst>
          </p:nvPr>
        </p:nvGraphicFramePr>
        <p:xfrm>
          <a:off x="0" y="0"/>
          <a:ext cx="9144000" cy="635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27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49979" cy="6858000"/>
          </a:xfrm>
          <a:custGeom>
            <a:avLst/>
            <a:gdLst/>
            <a:ahLst/>
            <a:cxnLst/>
            <a:rect l="l" t="t" r="r" b="b"/>
            <a:pathLst>
              <a:path w="3649979" h="6858000">
                <a:moveTo>
                  <a:pt x="0" y="6858000"/>
                </a:moveTo>
                <a:lnTo>
                  <a:pt x="3649979" y="6858000"/>
                </a:lnTo>
                <a:lnTo>
                  <a:pt x="3649979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7308" y="0"/>
            <a:ext cx="553669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9979" y="0"/>
            <a:ext cx="5494020" cy="6858000"/>
          </a:xfrm>
          <a:custGeom>
            <a:avLst/>
            <a:gdLst/>
            <a:ahLst/>
            <a:cxnLst/>
            <a:rect l="l" t="t" r="r" b="b"/>
            <a:pathLst>
              <a:path w="5494020" h="6858000">
                <a:moveTo>
                  <a:pt x="0" y="6858000"/>
                </a:moveTo>
                <a:lnTo>
                  <a:pt x="5494020" y="6858000"/>
                </a:lnTo>
                <a:lnTo>
                  <a:pt x="549402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587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2307" y="2918460"/>
            <a:ext cx="1828799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5044" y="1600200"/>
            <a:ext cx="957071" cy="957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7972" y="1008888"/>
            <a:ext cx="957072" cy="957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84" y="2078735"/>
            <a:ext cx="958596" cy="957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879" y="3153155"/>
            <a:ext cx="957072" cy="957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9680" y="2502382"/>
            <a:ext cx="705637" cy="6782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7432" y="2527554"/>
            <a:ext cx="614680" cy="5878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7432" y="2527554"/>
            <a:ext cx="614680" cy="588010"/>
          </a:xfrm>
          <a:custGeom>
            <a:avLst/>
            <a:gdLst/>
            <a:ahLst/>
            <a:cxnLst/>
            <a:rect l="l" t="t" r="r" b="b"/>
            <a:pathLst>
              <a:path w="614680" h="588010">
                <a:moveTo>
                  <a:pt x="614680" y="573024"/>
                </a:moveTo>
                <a:lnTo>
                  <a:pt x="301498" y="587883"/>
                </a:lnTo>
                <a:lnTo>
                  <a:pt x="376047" y="505841"/>
                </a:lnTo>
                <a:lnTo>
                  <a:pt x="0" y="163957"/>
                </a:lnTo>
                <a:lnTo>
                  <a:pt x="149225" y="0"/>
                </a:lnTo>
                <a:lnTo>
                  <a:pt x="525272" y="341884"/>
                </a:lnTo>
                <a:lnTo>
                  <a:pt x="599820" y="259842"/>
                </a:lnTo>
                <a:lnTo>
                  <a:pt x="614680" y="573024"/>
                </a:lnTo>
                <a:close/>
              </a:path>
            </a:pathLst>
          </a:custGeom>
          <a:ln w="9525">
            <a:solidFill>
              <a:srgbClr val="520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7572" y="2429255"/>
            <a:ext cx="720826" cy="6720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5603" y="2454020"/>
            <a:ext cx="629259" cy="5820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5603" y="2454020"/>
            <a:ext cx="629285" cy="582295"/>
          </a:xfrm>
          <a:custGeom>
            <a:avLst/>
            <a:gdLst/>
            <a:ahLst/>
            <a:cxnLst/>
            <a:rect l="l" t="t" r="r" b="b"/>
            <a:pathLst>
              <a:path w="629285" h="582294">
                <a:moveTo>
                  <a:pt x="0" y="26415"/>
                </a:moveTo>
                <a:lnTo>
                  <a:pt x="312521" y="0"/>
                </a:lnTo>
                <a:lnTo>
                  <a:pt x="240893" y="84708"/>
                </a:lnTo>
                <a:lnTo>
                  <a:pt x="629259" y="412623"/>
                </a:lnTo>
                <a:lnTo>
                  <a:pt x="486257" y="582040"/>
                </a:lnTo>
                <a:lnTo>
                  <a:pt x="97891" y="254253"/>
                </a:lnTo>
                <a:lnTo>
                  <a:pt x="26390" y="338963"/>
                </a:lnTo>
                <a:lnTo>
                  <a:pt x="0" y="26415"/>
                </a:lnTo>
                <a:close/>
              </a:path>
            </a:pathLst>
          </a:custGeom>
          <a:ln w="9525">
            <a:solidFill>
              <a:srgbClr val="520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84191" y="1712976"/>
            <a:ext cx="3510534" cy="6210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53584" y="2407920"/>
            <a:ext cx="625601" cy="5798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27903" y="2383535"/>
            <a:ext cx="2948178" cy="6210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53584" y="2743212"/>
            <a:ext cx="625601" cy="5798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27903" y="2718816"/>
            <a:ext cx="3630929" cy="62102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84191" y="3389376"/>
            <a:ext cx="3635502" cy="6210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50123" y="3389376"/>
            <a:ext cx="462546" cy="62103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84191" y="3724655"/>
            <a:ext cx="3960114" cy="62103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84191" y="4059935"/>
            <a:ext cx="4363973" cy="62103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9755">
              <a:lnSpc>
                <a:spcPct val="100000"/>
              </a:lnSpc>
            </a:pPr>
            <a:r>
              <a:rPr spc="-5" dirty="0"/>
              <a:t>Compare</a:t>
            </a:r>
            <a:r>
              <a:rPr spc="25" dirty="0"/>
              <a:t> </a:t>
            </a:r>
            <a:r>
              <a:rPr spc="-5" dirty="0"/>
              <a:t>your</a:t>
            </a:r>
            <a:r>
              <a:rPr spc="20" dirty="0"/>
              <a:t> </a:t>
            </a:r>
            <a:r>
              <a:rPr spc="-5" dirty="0"/>
              <a:t>outc</a:t>
            </a:r>
            <a:r>
              <a:rPr dirty="0"/>
              <a:t>o</a:t>
            </a:r>
            <a:r>
              <a:rPr spc="-5" dirty="0"/>
              <a:t>mes:</a:t>
            </a:r>
          </a:p>
          <a:p>
            <a:pPr marL="4377055">
              <a:lnSpc>
                <a:spcPct val="100000"/>
              </a:lnSpc>
              <a:spcBef>
                <a:spcPts val="52"/>
              </a:spcBef>
            </a:pPr>
            <a:endParaRPr sz="2250">
              <a:latin typeface="Times New Roman"/>
              <a:cs typeface="Times New Roman"/>
            </a:endParaRPr>
          </a:p>
          <a:p>
            <a:pPr marL="4846955">
              <a:lnSpc>
                <a:spcPct val="100000"/>
              </a:lnSpc>
            </a:pPr>
            <a:r>
              <a:rPr spc="50" dirty="0">
                <a:latin typeface="Arial"/>
                <a:cs typeface="Arial"/>
              </a:rPr>
              <a:t>…</a:t>
            </a:r>
            <a:r>
              <a:rPr spc="-245" dirty="0"/>
              <a:t>T</a:t>
            </a:r>
            <a:r>
              <a:rPr spc="-5" dirty="0"/>
              <a:t>o sch</a:t>
            </a:r>
            <a:r>
              <a:rPr dirty="0"/>
              <a:t>o</a:t>
            </a:r>
            <a:r>
              <a:rPr spc="-5" dirty="0"/>
              <a:t>ols l</a:t>
            </a:r>
            <a:r>
              <a:rPr dirty="0"/>
              <a:t>i</a:t>
            </a:r>
            <a:r>
              <a:rPr spc="-5" dirty="0"/>
              <a:t>ke </a:t>
            </a:r>
            <a:r>
              <a:rPr spc="-20" dirty="0"/>
              <a:t>y</a:t>
            </a:r>
            <a:r>
              <a:rPr spc="-5" dirty="0"/>
              <a:t>ours</a:t>
            </a:r>
          </a:p>
          <a:p>
            <a:pPr marL="4389755" indent="457200">
              <a:lnSpc>
                <a:spcPct val="100000"/>
              </a:lnSpc>
            </a:pPr>
            <a:r>
              <a:rPr spc="50" dirty="0">
                <a:latin typeface="Arial"/>
                <a:cs typeface="Arial"/>
              </a:rPr>
              <a:t>…</a:t>
            </a:r>
            <a:r>
              <a:rPr spc="-5" dirty="0"/>
              <a:t>Aga</a:t>
            </a:r>
            <a:r>
              <a:rPr dirty="0"/>
              <a:t>i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t</a:t>
            </a:r>
            <a:r>
              <a:rPr spc="-10" dirty="0"/>
              <a:t> </a:t>
            </a:r>
            <a:r>
              <a:rPr spc="-5" dirty="0"/>
              <a:t>Nation</a:t>
            </a:r>
            <a:r>
              <a:rPr dirty="0"/>
              <a:t>a</a:t>
            </a:r>
            <a:r>
              <a:rPr spc="-5" dirty="0"/>
              <a:t>l </a:t>
            </a:r>
            <a:r>
              <a:rPr dirty="0"/>
              <a:t>a</a:t>
            </a:r>
            <a:r>
              <a:rPr spc="-5" dirty="0"/>
              <a:t>verages</a:t>
            </a:r>
          </a:p>
          <a:p>
            <a:pPr marL="4377055">
              <a:lnSpc>
                <a:spcPct val="100000"/>
              </a:lnSpc>
              <a:spcBef>
                <a:spcPts val="52"/>
              </a:spcBef>
            </a:pPr>
            <a:endParaRPr sz="2250">
              <a:latin typeface="Times New Roman"/>
              <a:cs typeface="Times New Roman"/>
            </a:endParaRPr>
          </a:p>
          <a:p>
            <a:pPr marL="4389755" marR="14604">
              <a:lnSpc>
                <a:spcPct val="100000"/>
              </a:lnSpc>
            </a:pPr>
            <a:r>
              <a:rPr spc="-5" dirty="0"/>
              <a:t>Prep</a:t>
            </a:r>
            <a:r>
              <a:rPr dirty="0"/>
              <a:t>a</a:t>
            </a:r>
            <a:r>
              <a:rPr spc="-5" dirty="0"/>
              <a:t>red</a:t>
            </a:r>
            <a:r>
              <a:rPr spc="10" dirty="0"/>
              <a:t> </a:t>
            </a:r>
            <a:r>
              <a:rPr spc="-5" dirty="0"/>
              <a:t>by</a:t>
            </a:r>
            <a:r>
              <a:rPr spc="5" dirty="0"/>
              <a:t> </a:t>
            </a:r>
            <a:r>
              <a:rPr spc="-5" dirty="0"/>
              <a:t>our</a:t>
            </a:r>
            <a:r>
              <a:rPr spc="10" dirty="0"/>
              <a:t> </a:t>
            </a:r>
            <a:r>
              <a:rPr spc="-5" dirty="0"/>
              <a:t>nationa</a:t>
            </a:r>
            <a:r>
              <a:rPr dirty="0"/>
              <a:t>l</a:t>
            </a:r>
            <a:r>
              <a:rPr spc="-5" dirty="0"/>
              <a:t>l</a:t>
            </a:r>
            <a:r>
              <a:rPr spc="10" dirty="0"/>
              <a:t>y</a:t>
            </a:r>
            <a:r>
              <a:rPr spc="-5" dirty="0"/>
              <a:t>- re</a:t>
            </a:r>
            <a:r>
              <a:rPr dirty="0"/>
              <a:t>c</a:t>
            </a:r>
            <a:r>
              <a:rPr spc="-5" dirty="0"/>
              <a:t>og</a:t>
            </a:r>
            <a:r>
              <a:rPr dirty="0"/>
              <a:t>n</a:t>
            </a:r>
            <a:r>
              <a:rPr spc="-5" dirty="0"/>
              <a:t>i</a:t>
            </a:r>
            <a:r>
              <a:rPr dirty="0"/>
              <a:t>z</a:t>
            </a:r>
            <a:r>
              <a:rPr spc="-5" dirty="0"/>
              <a:t>ed</a:t>
            </a:r>
            <a:r>
              <a:rPr dirty="0"/>
              <a:t> </a:t>
            </a:r>
            <a:r>
              <a:rPr spc="-5" dirty="0"/>
              <a:t>Nation</a:t>
            </a:r>
            <a:r>
              <a:rPr dirty="0"/>
              <a:t>a</a:t>
            </a:r>
            <a:r>
              <a:rPr spc="-5" dirty="0"/>
              <a:t>l Stud</a:t>
            </a:r>
            <a:r>
              <a:rPr dirty="0"/>
              <a:t>e</a:t>
            </a:r>
            <a:r>
              <a:rPr spc="-5" dirty="0"/>
              <a:t>nt Clear</a:t>
            </a:r>
            <a:r>
              <a:rPr dirty="0"/>
              <a:t>i</a:t>
            </a:r>
            <a:r>
              <a:rPr spc="-5" dirty="0"/>
              <a:t>nghouse</a:t>
            </a:r>
            <a:r>
              <a:rPr spc="5" dirty="0"/>
              <a:t> </a:t>
            </a:r>
            <a:r>
              <a:rPr spc="-5" dirty="0"/>
              <a:t>Research</a:t>
            </a:r>
            <a:r>
              <a:rPr spc="15" dirty="0"/>
              <a:t> </a:t>
            </a:r>
            <a:r>
              <a:rPr spc="-5" dirty="0"/>
              <a:t>Center</a:t>
            </a:r>
          </a:p>
        </p:txBody>
      </p:sp>
      <p:sp>
        <p:nvSpPr>
          <p:cNvPr id="27" name="object 27"/>
          <p:cNvSpPr/>
          <p:nvPr/>
        </p:nvSpPr>
        <p:spPr>
          <a:xfrm>
            <a:off x="3970020" y="164592"/>
            <a:ext cx="4999482" cy="89992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90159" y="652272"/>
            <a:ext cx="2647949" cy="89992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8870"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</a:rPr>
              <a:t>Comp</a:t>
            </a:r>
            <a:r>
              <a:rPr sz="3200" spc="-10" dirty="0">
                <a:solidFill>
                  <a:srgbClr val="FFFFFF"/>
                </a:solidFill>
              </a:rPr>
              <a:t>a</a:t>
            </a:r>
            <a:r>
              <a:rPr sz="3200" dirty="0">
                <a:solidFill>
                  <a:srgbClr val="FFFFFF"/>
                </a:solidFill>
              </a:rPr>
              <a:t>re</a:t>
            </a:r>
            <a:r>
              <a:rPr sz="3200" spc="-2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Outcom</a:t>
            </a:r>
            <a:r>
              <a:rPr sz="3200" spc="-15" dirty="0">
                <a:solidFill>
                  <a:srgbClr val="FFFFFF"/>
                </a:solidFill>
              </a:rPr>
              <a:t>e</a:t>
            </a:r>
            <a:r>
              <a:rPr sz="3200" dirty="0">
                <a:solidFill>
                  <a:srgbClr val="FFFFFF"/>
                </a:solidFill>
              </a:rPr>
              <a:t>s</a:t>
            </a:r>
            <a:r>
              <a:rPr sz="3200" spc="-3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to</a:t>
            </a:r>
            <a:endParaRPr sz="3200"/>
          </a:p>
          <a:p>
            <a:pPr marL="3659504" algn="ctr">
              <a:lnSpc>
                <a:spcPct val="100000"/>
              </a:lnSpc>
            </a:pPr>
            <a:r>
              <a:rPr sz="3200" spc="-245" dirty="0">
                <a:solidFill>
                  <a:srgbClr val="FFFFFF"/>
                </a:solidFill>
              </a:rPr>
              <a:t>Y</a:t>
            </a:r>
            <a:r>
              <a:rPr sz="3200" dirty="0">
                <a:solidFill>
                  <a:srgbClr val="FFFFFF"/>
                </a:solidFill>
              </a:rPr>
              <a:t>our</a:t>
            </a:r>
            <a:r>
              <a:rPr sz="3200" spc="-2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Pe</a:t>
            </a:r>
            <a:r>
              <a:rPr sz="3200" spc="-20" dirty="0">
                <a:solidFill>
                  <a:srgbClr val="FFFFFF"/>
                </a:solidFill>
              </a:rPr>
              <a:t>e</a:t>
            </a:r>
            <a:r>
              <a:rPr sz="3200" dirty="0">
                <a:solidFill>
                  <a:srgbClr val="FFFFFF"/>
                </a:solidFill>
              </a:rPr>
              <a:t>rs</a:t>
            </a:r>
            <a:endParaRPr sz="3200"/>
          </a:p>
        </p:txBody>
      </p:sp>
      <p:sp>
        <p:nvSpPr>
          <p:cNvPr id="30" name="object 30"/>
          <p:cNvSpPr/>
          <p:nvPr/>
        </p:nvSpPr>
        <p:spPr>
          <a:xfrm>
            <a:off x="6208776" y="4744211"/>
            <a:ext cx="1324355" cy="1712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30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9" y="1289184"/>
            <a:ext cx="672638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819">
              <a:spcBef>
                <a:spcPct val="20000"/>
              </a:spcBef>
            </a:pPr>
            <a:endParaRPr lang="en-US" sz="3300" dirty="0">
              <a:solidFill>
                <a:srgbClr val="1F497D"/>
              </a:solidFill>
              <a:latin typeface="Calibri" panose="020F050202020403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777891"/>
            <a:ext cx="7924800" cy="39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8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9" y="1289184"/>
            <a:ext cx="672638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819">
              <a:spcBef>
                <a:spcPct val="20000"/>
              </a:spcBef>
            </a:pPr>
            <a:endParaRPr lang="en-US" sz="3300" dirty="0">
              <a:solidFill>
                <a:srgbClr val="1F497D"/>
              </a:solidFill>
              <a:latin typeface="Calibri" panose="020F050202020403020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1524000"/>
            <a:ext cx="885998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6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9" y="1289184"/>
            <a:ext cx="672638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819">
              <a:spcBef>
                <a:spcPct val="20000"/>
              </a:spcBef>
            </a:pPr>
            <a:endParaRPr lang="en-US" sz="3300" dirty="0">
              <a:solidFill>
                <a:srgbClr val="1F497D"/>
              </a:solidFill>
              <a:latin typeface="Calibri" panose="020F050202020403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0" y="1447800"/>
            <a:ext cx="885998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9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9" y="1289184"/>
            <a:ext cx="672638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819">
              <a:spcBef>
                <a:spcPct val="20000"/>
              </a:spcBef>
            </a:pPr>
            <a:endParaRPr lang="en-US" sz="3300" dirty="0">
              <a:solidFill>
                <a:srgbClr val="1F497D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0" y="1447801"/>
            <a:ext cx="885998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5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9" y="1289184"/>
            <a:ext cx="672638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819">
              <a:spcBef>
                <a:spcPct val="20000"/>
              </a:spcBef>
            </a:pPr>
            <a:endParaRPr lang="en-US" sz="3300" dirty="0">
              <a:solidFill>
                <a:srgbClr val="1F497D"/>
              </a:solidFill>
              <a:latin typeface="Calibri" panose="020F050202020403020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3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9" y="1289184"/>
            <a:ext cx="672638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819">
              <a:spcBef>
                <a:spcPct val="20000"/>
              </a:spcBef>
            </a:pPr>
            <a:endParaRPr lang="en-US" sz="3300" dirty="0">
              <a:solidFill>
                <a:srgbClr val="1F497D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" y="1447800"/>
            <a:ext cx="8970915" cy="469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3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9" y="1289184"/>
            <a:ext cx="672638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819">
              <a:spcBef>
                <a:spcPct val="20000"/>
              </a:spcBef>
            </a:pPr>
            <a:endParaRPr lang="en-US" sz="3300" dirty="0">
              <a:solidFill>
                <a:srgbClr val="1F497D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9035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6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9" y="1289184"/>
            <a:ext cx="672638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819">
              <a:spcBef>
                <a:spcPct val="20000"/>
              </a:spcBef>
            </a:pPr>
            <a:endParaRPr lang="en-US" sz="3300" dirty="0">
              <a:solidFill>
                <a:srgbClr val="1F497D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6" y="1447800"/>
            <a:ext cx="874940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6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9" y="1289184"/>
            <a:ext cx="672638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819">
              <a:spcBef>
                <a:spcPct val="20000"/>
              </a:spcBef>
            </a:pPr>
            <a:endParaRPr lang="en-US" sz="3300" dirty="0">
              <a:solidFill>
                <a:srgbClr val="1F497D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4" y="1447800"/>
            <a:ext cx="886484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4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15529" y="2061796"/>
          <a:ext cx="8165764" cy="3365275"/>
        </p:xfrm>
        <a:graphic>
          <a:graphicData uri="http://schemas.openxmlformats.org/drawingml/2006/table">
            <a:tbl>
              <a:tblPr firstRow="1" bandRow="1"/>
              <a:tblGrid>
                <a:gridCol w="1659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4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97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venir Next Heavy"/>
                        </a:rPr>
                        <a:t>Class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venir Next Heavy"/>
                        </a:rPr>
                        <a:t> of: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venir Next Heavy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venir Next Heavy"/>
                        </a:rPr>
                        <a:t>Number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venir Next Heavy"/>
                        </a:rPr>
                        <a:t> of Students Enrolled in fall after Graduation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venir Next Heavy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venir Next Heavy"/>
                        </a:rPr>
                        <a:t>Total Number of Additional Students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venir Next Heavy"/>
                        </a:rPr>
                        <a:t> From Baseline in 2013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venir Next Heavy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86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2014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15,827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761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86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2015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16,300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1,234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86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2016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17,023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1,957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86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2017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17,485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2,419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86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2018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18,274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10291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20583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30874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41165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51456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61748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72039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8233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700" dirty="0" smtClean="0"/>
                        <a:t>3,208</a:t>
                      </a:r>
                      <a:endParaRPr lang="en-US" sz="27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01161" y="405998"/>
            <a:ext cx="8080131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US" sz="4050" kern="0" dirty="0">
              <a:solidFill>
                <a:srgbClr val="FFC000"/>
              </a:solidFill>
              <a:latin typeface="Calibri Light" panose="020F0302020204030204"/>
            </a:endParaRPr>
          </a:p>
          <a:p>
            <a:pPr algn="ctr" defTabSz="685800">
              <a:defRPr/>
            </a:pPr>
            <a:r>
              <a:rPr lang="en-US" sz="2700" kern="0" dirty="0">
                <a:solidFill>
                  <a:srgbClr val="FFC000"/>
                </a:solidFill>
                <a:latin typeface="Avenir Next Heavy"/>
              </a:rPr>
              <a:t>Riverside County, California College Going Rate</a:t>
            </a:r>
          </a:p>
          <a:p>
            <a:pPr algn="ctr" defTabSz="685800"/>
            <a:endParaRPr lang="en-US" sz="1500" dirty="0">
              <a:solidFill>
                <a:srgbClr val="FFC000"/>
              </a:solidFill>
              <a:latin typeface="Avenir Next Heavy"/>
            </a:endParaRPr>
          </a:p>
          <a:p>
            <a:pPr algn="ctr" defTabSz="685800"/>
            <a:r>
              <a:rPr lang="en-US" sz="1500" dirty="0">
                <a:solidFill>
                  <a:srgbClr val="FFC000"/>
                </a:solidFill>
                <a:latin typeface="Avenir Next Heavy"/>
              </a:rPr>
              <a:t>Class of 2013 Baseline College Enrollment: 15,066  </a:t>
            </a:r>
          </a:p>
          <a:p>
            <a:pPr algn="ctr" defTabSz="685800">
              <a:defRPr/>
            </a:pPr>
            <a:endParaRPr lang="en-US" sz="1350" kern="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161" y="5633650"/>
            <a:ext cx="50555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C000"/>
                </a:solidFill>
                <a:latin typeface="Calibri"/>
              </a:rPr>
              <a:t>Data Source: National Student Clearinghouse </a:t>
            </a:r>
          </a:p>
        </p:txBody>
      </p:sp>
    </p:spTree>
    <p:extLst>
      <p:ext uri="{BB962C8B-B14F-4D97-AF65-F5344CB8AC3E}">
        <p14:creationId xmlns:p14="http://schemas.microsoft.com/office/powerpoint/2010/main" val="32959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24270"/>
          </a:xfrm>
          <a:custGeom>
            <a:avLst/>
            <a:gdLst/>
            <a:ahLst/>
            <a:cxnLst/>
            <a:rect l="l" t="t" r="r" b="b"/>
            <a:pathLst>
              <a:path w="9144000" h="6224270">
                <a:moveTo>
                  <a:pt x="0" y="6224016"/>
                </a:moveTo>
                <a:lnTo>
                  <a:pt x="9144000" y="6224016"/>
                </a:lnTo>
                <a:lnTo>
                  <a:pt x="9144000" y="0"/>
                </a:lnTo>
                <a:lnTo>
                  <a:pt x="0" y="0"/>
                </a:lnTo>
                <a:lnTo>
                  <a:pt x="0" y="6224016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04202"/>
            <a:ext cx="9143999" cy="65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24015"/>
            <a:ext cx="9144000" cy="634365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42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768" rIns="0" bIns="0" rtlCol="0">
            <a:spAutoFit/>
          </a:bodyPr>
          <a:lstStyle/>
          <a:p>
            <a:pPr marL="1828800">
              <a:lnSpc>
                <a:spcPct val="100000"/>
              </a:lnSpc>
            </a:pPr>
            <a:r>
              <a:rPr sz="3000" dirty="0">
                <a:solidFill>
                  <a:srgbClr val="003044"/>
                </a:solidFill>
              </a:rPr>
              <a:t>Re</a:t>
            </a:r>
            <a:r>
              <a:rPr sz="3000" spc="5" dirty="0">
                <a:solidFill>
                  <a:srgbClr val="003044"/>
                </a:solidFill>
              </a:rPr>
              <a:t>q</a:t>
            </a:r>
            <a:r>
              <a:rPr sz="3000" dirty="0">
                <a:solidFill>
                  <a:srgbClr val="003044"/>
                </a:solidFill>
              </a:rPr>
              <a:t>uired</a:t>
            </a:r>
            <a:r>
              <a:rPr sz="3000" spc="-10" dirty="0">
                <a:solidFill>
                  <a:srgbClr val="003044"/>
                </a:solidFill>
              </a:rPr>
              <a:t> </a:t>
            </a:r>
            <a:r>
              <a:rPr sz="3000" dirty="0">
                <a:solidFill>
                  <a:srgbClr val="003044"/>
                </a:solidFill>
              </a:rPr>
              <a:t>Data Elements</a:t>
            </a:r>
            <a:endParaRPr sz="30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40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8194" y="1615485"/>
            <a:ext cx="4104004" cy="336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Fir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 Name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st Name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Date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Bir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Gra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Date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Dipl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ma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e^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Gra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Sch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*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ACT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Sch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ol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e*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Blo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at</a:t>
            </a:r>
            <a:r>
              <a:rPr sz="2800" spc="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r^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8194" y="5371685"/>
            <a:ext cx="682307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^</a:t>
            </a:r>
            <a:r>
              <a:rPr sz="1600" spc="-5" dirty="0">
                <a:latin typeface="Arial"/>
                <a:cs typeface="Arial"/>
              </a:rPr>
              <a:t>Data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elements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ill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cho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en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from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 g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ven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list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*Data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elements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prov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ded on a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count reference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sheet during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mp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ementation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24270"/>
          </a:xfrm>
          <a:custGeom>
            <a:avLst/>
            <a:gdLst/>
            <a:ahLst/>
            <a:cxnLst/>
            <a:rect l="l" t="t" r="r" b="b"/>
            <a:pathLst>
              <a:path w="9144000" h="6224270">
                <a:moveTo>
                  <a:pt x="0" y="6224016"/>
                </a:moveTo>
                <a:lnTo>
                  <a:pt x="9144000" y="6224016"/>
                </a:lnTo>
                <a:lnTo>
                  <a:pt x="9144000" y="0"/>
                </a:lnTo>
                <a:lnTo>
                  <a:pt x="0" y="0"/>
                </a:lnTo>
                <a:lnTo>
                  <a:pt x="0" y="6224016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04202"/>
            <a:ext cx="9143999" cy="65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24015"/>
            <a:ext cx="9144000" cy="634365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42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768" rIns="0" bIns="0" rtlCol="0">
            <a:spAutoFit/>
          </a:bodyPr>
          <a:lstStyle/>
          <a:p>
            <a:pPr marL="556260">
              <a:lnSpc>
                <a:spcPct val="100000"/>
              </a:lnSpc>
            </a:pPr>
            <a:r>
              <a:rPr sz="3000" dirty="0">
                <a:solidFill>
                  <a:srgbClr val="003044"/>
                </a:solidFill>
              </a:rPr>
              <a:t>A</a:t>
            </a:r>
            <a:r>
              <a:rPr sz="3000" spc="5" dirty="0">
                <a:solidFill>
                  <a:srgbClr val="003044"/>
                </a:solidFill>
              </a:rPr>
              <a:t>d</a:t>
            </a:r>
            <a:r>
              <a:rPr sz="3000" dirty="0">
                <a:solidFill>
                  <a:srgbClr val="003044"/>
                </a:solidFill>
              </a:rPr>
              <a:t>dit</a:t>
            </a:r>
            <a:r>
              <a:rPr sz="3000" spc="-15" dirty="0">
                <a:solidFill>
                  <a:srgbClr val="003044"/>
                </a:solidFill>
              </a:rPr>
              <a:t>i</a:t>
            </a:r>
            <a:r>
              <a:rPr sz="3000" dirty="0">
                <a:solidFill>
                  <a:srgbClr val="003044"/>
                </a:solidFill>
              </a:rPr>
              <a:t>onal</a:t>
            </a:r>
            <a:r>
              <a:rPr sz="3000" spc="25" dirty="0">
                <a:solidFill>
                  <a:srgbClr val="003044"/>
                </a:solidFill>
              </a:rPr>
              <a:t> </a:t>
            </a:r>
            <a:r>
              <a:rPr sz="3000" dirty="0">
                <a:solidFill>
                  <a:srgbClr val="003044"/>
                </a:solidFill>
              </a:rPr>
              <a:t>High</a:t>
            </a:r>
            <a:r>
              <a:rPr sz="3000" spc="5" dirty="0">
                <a:solidFill>
                  <a:srgbClr val="003044"/>
                </a:solidFill>
              </a:rPr>
              <a:t> </a:t>
            </a:r>
            <a:r>
              <a:rPr sz="3000" dirty="0">
                <a:solidFill>
                  <a:srgbClr val="003044"/>
                </a:solidFill>
              </a:rPr>
              <a:t>Scho</a:t>
            </a:r>
            <a:r>
              <a:rPr sz="3000" spc="5" dirty="0">
                <a:solidFill>
                  <a:srgbClr val="003044"/>
                </a:solidFill>
              </a:rPr>
              <a:t>o</a:t>
            </a:r>
            <a:r>
              <a:rPr sz="3000" dirty="0">
                <a:solidFill>
                  <a:srgbClr val="003044"/>
                </a:solidFill>
              </a:rPr>
              <a:t>l Data</a:t>
            </a:r>
            <a:r>
              <a:rPr sz="3000" spc="-15" dirty="0">
                <a:solidFill>
                  <a:srgbClr val="003044"/>
                </a:solidFill>
              </a:rPr>
              <a:t> </a:t>
            </a:r>
            <a:r>
              <a:rPr sz="3000" dirty="0">
                <a:solidFill>
                  <a:srgbClr val="003044"/>
                </a:solidFill>
              </a:rPr>
              <a:t>Elements</a:t>
            </a:r>
            <a:endParaRPr sz="3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41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1523635"/>
            <a:ext cx="7094855" cy="455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6235" algn="l"/>
              </a:tabLst>
            </a:pP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Gender^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6235" algn="l"/>
              </a:tabLst>
            </a:pPr>
            <a:r>
              <a:rPr sz="20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thn</a:t>
            </a:r>
            <a:r>
              <a:rPr sz="20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cit</a:t>
            </a:r>
            <a:r>
              <a:rPr sz="2000" spc="-10" dirty="0">
                <a:solidFill>
                  <a:srgbClr val="003044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^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6235" algn="l"/>
              </a:tabLst>
            </a:pP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Economically</a:t>
            </a:r>
            <a:r>
              <a:rPr sz="20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disadvantaged</a:t>
            </a:r>
            <a:r>
              <a:rPr sz="2000" spc="-4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status^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6235" algn="l"/>
              </a:tabLst>
            </a:pP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Di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abilit</a:t>
            </a:r>
            <a:r>
              <a:rPr sz="2000" spc="-10" dirty="0">
                <a:solidFill>
                  <a:srgbClr val="003044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^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395"/>
              </a:lnSpc>
              <a:buFont typeface="MS UI Gothic"/>
              <a:buChar char="➢"/>
              <a:tabLst>
                <a:tab pos="356235" algn="l"/>
              </a:tabLst>
            </a:pP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English lea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ner</a:t>
            </a:r>
            <a:r>
              <a:rPr sz="2000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English as</a:t>
            </a:r>
            <a:r>
              <a:rPr sz="20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Second</a:t>
            </a:r>
            <a:r>
              <a:rPr sz="20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Lan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uage</a:t>
            </a:r>
            <a:r>
              <a:rPr sz="2000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indi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ator^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395"/>
              </a:lnSpc>
              <a:buFont typeface="MS UI Gothic"/>
              <a:buChar char="➢"/>
              <a:tabLst>
                <a:tab pos="356235" algn="l"/>
              </a:tabLst>
            </a:pP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8th</a:t>
            </a:r>
            <a:r>
              <a:rPr sz="20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grade</a:t>
            </a:r>
            <a:r>
              <a:rPr sz="2000" spc="-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state</a:t>
            </a:r>
            <a:r>
              <a:rPr sz="2000" spc="-3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m</a:t>
            </a:r>
            <a:r>
              <a:rPr sz="2000" spc="-15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nt</a:t>
            </a:r>
            <a:r>
              <a:rPr sz="2000" spc="-4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res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lt</a:t>
            </a:r>
            <a:r>
              <a:rPr sz="20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Math**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6235" algn="l"/>
              </a:tabLst>
            </a:pP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8th</a:t>
            </a:r>
            <a:r>
              <a:rPr sz="20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grade</a:t>
            </a:r>
            <a:r>
              <a:rPr sz="2000" spc="-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state</a:t>
            </a:r>
            <a:r>
              <a:rPr sz="2000" spc="-3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m</a:t>
            </a:r>
            <a:r>
              <a:rPr sz="2000" spc="-15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nt</a:t>
            </a:r>
            <a:r>
              <a:rPr sz="2000" spc="-4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res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lts</a:t>
            </a:r>
            <a:r>
              <a:rPr sz="2000" spc="-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–</a:t>
            </a:r>
            <a:r>
              <a:rPr sz="2000" spc="-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EL</a:t>
            </a:r>
            <a:r>
              <a:rPr sz="20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/readin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**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6235" algn="l"/>
              </a:tabLst>
            </a:pP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High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school</a:t>
            </a:r>
            <a:r>
              <a:rPr sz="2000" spc="-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ssme</a:t>
            </a:r>
            <a:r>
              <a:rPr sz="20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2000" spc="-4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res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lt</a:t>
            </a:r>
            <a:r>
              <a:rPr sz="20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–</a:t>
            </a:r>
            <a:r>
              <a:rPr sz="2000" spc="-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Math**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6235" algn="l"/>
              </a:tabLst>
            </a:pP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High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school</a:t>
            </a:r>
            <a:r>
              <a:rPr sz="2000" spc="-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ssme</a:t>
            </a:r>
            <a:r>
              <a:rPr sz="20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2000" spc="-4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res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lt</a:t>
            </a:r>
            <a:r>
              <a:rPr sz="20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–</a:t>
            </a:r>
            <a:r>
              <a:rPr sz="2000" spc="-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EL</a:t>
            </a:r>
            <a:r>
              <a:rPr sz="20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/readin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**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6235" algn="l"/>
              </a:tabLst>
            </a:pP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Number</a:t>
            </a:r>
            <a:r>
              <a:rPr sz="2000" spc="-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Semesters</a:t>
            </a:r>
            <a:r>
              <a:rPr sz="2000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math</a:t>
            </a:r>
            <a:r>
              <a:rPr sz="20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mpleted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6235" algn="l"/>
              </a:tabLst>
            </a:pP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Dual enrollment</a:t>
            </a:r>
            <a:r>
              <a:rPr sz="2000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indi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ator^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S UI Gothic"/>
              <a:buChar char="➢"/>
              <a:tabLst>
                <a:tab pos="356235" algn="l"/>
              </a:tabLst>
            </a:pP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Prog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am</a:t>
            </a:r>
            <a:r>
              <a:rPr sz="2000" spc="-4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Code</a:t>
            </a:r>
            <a:r>
              <a:rPr sz="20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– open</a:t>
            </a:r>
            <a:r>
              <a:rPr sz="2000" spc="-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field</a:t>
            </a:r>
            <a:r>
              <a:rPr sz="20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ed</a:t>
            </a:r>
            <a:r>
              <a:rPr sz="20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internal</a:t>
            </a:r>
            <a:r>
              <a:rPr sz="20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tra</a:t>
            </a:r>
            <a:r>
              <a:rPr sz="2000" spc="5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3044"/>
                </a:solidFill>
                <a:latin typeface="Arial"/>
                <a:cs typeface="Arial"/>
              </a:rPr>
              <a:t>king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^</a:t>
            </a:r>
            <a:r>
              <a:rPr sz="1800" spc="-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ta</a:t>
            </a:r>
            <a:r>
              <a:rPr sz="1800" spc="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nts</a:t>
            </a:r>
            <a:r>
              <a:rPr sz="1800" spc="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3044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spc="4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be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ch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sen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from a g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ven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*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*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se</a:t>
            </a:r>
            <a:r>
              <a:rPr sz="1800" spc="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from Do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 Not Me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/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ts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/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3044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ds</a:t>
            </a:r>
            <a:r>
              <a:rPr sz="1800" spc="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Sta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rds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9" y="1289184"/>
            <a:ext cx="672638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819">
              <a:spcBef>
                <a:spcPct val="20000"/>
              </a:spcBef>
            </a:pPr>
            <a:endParaRPr lang="en-US" sz="3300" dirty="0">
              <a:solidFill>
                <a:srgbClr val="1F497D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/>
          </p:nvPr>
        </p:nvGraphicFramePr>
        <p:xfrm>
          <a:off x="149704" y="1760343"/>
          <a:ext cx="8336205" cy="403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0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9" y="1289184"/>
            <a:ext cx="672638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819">
              <a:spcBef>
                <a:spcPct val="20000"/>
              </a:spcBef>
            </a:pPr>
            <a:endParaRPr lang="en-US" sz="3300" dirty="0">
              <a:solidFill>
                <a:srgbClr val="1F497D"/>
              </a:solidFill>
              <a:latin typeface="Calibri" panose="020F0502020204030204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/>
          </p:nvPr>
        </p:nvGraphicFramePr>
        <p:xfrm>
          <a:off x="342900" y="2471305"/>
          <a:ext cx="7942118" cy="308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89" y="1813174"/>
            <a:ext cx="4887515" cy="77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2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24270"/>
          </a:xfrm>
          <a:custGeom>
            <a:avLst/>
            <a:gdLst/>
            <a:ahLst/>
            <a:cxnLst/>
            <a:rect l="l" t="t" r="r" b="b"/>
            <a:pathLst>
              <a:path w="9144000" h="6224270">
                <a:moveTo>
                  <a:pt x="0" y="6224016"/>
                </a:moveTo>
                <a:lnTo>
                  <a:pt x="9144000" y="6224016"/>
                </a:lnTo>
                <a:lnTo>
                  <a:pt x="9144000" y="0"/>
                </a:lnTo>
                <a:lnTo>
                  <a:pt x="0" y="0"/>
                </a:lnTo>
                <a:lnTo>
                  <a:pt x="0" y="6224016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04202"/>
            <a:ext cx="9143999" cy="65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24015"/>
            <a:ext cx="9144000" cy="634365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42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472" y="1107947"/>
            <a:ext cx="8446770" cy="0"/>
          </a:xfrm>
          <a:custGeom>
            <a:avLst/>
            <a:gdLst/>
            <a:ahLst/>
            <a:cxnLst/>
            <a:rect l="l" t="t" r="r" b="b"/>
            <a:pathLst>
              <a:path w="8446770">
                <a:moveTo>
                  <a:pt x="0" y="0"/>
                </a:moveTo>
                <a:lnTo>
                  <a:pt x="8446643" y="0"/>
                </a:lnTo>
              </a:path>
            </a:pathLst>
          </a:custGeom>
          <a:ln w="9144">
            <a:solidFill>
              <a:srgbClr val="3B3B3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08250" y="4314927"/>
            <a:ext cx="410972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3044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003044"/>
                </a:solidFill>
                <a:latin typeface="Arial"/>
                <a:cs typeface="Arial"/>
              </a:rPr>
              <a:t>2</a:t>
            </a:r>
            <a:r>
              <a:rPr sz="3200" spc="-250" dirty="0">
                <a:solidFill>
                  <a:srgbClr val="003044"/>
                </a:solidFill>
                <a:latin typeface="Arial"/>
                <a:cs typeface="Arial"/>
              </a:rPr>
              <a:t>1</a:t>
            </a:r>
            <a:r>
              <a:rPr sz="3200" dirty="0">
                <a:solidFill>
                  <a:srgbClr val="003044"/>
                </a:solidFill>
                <a:latin typeface="Arial"/>
                <a:cs typeface="Arial"/>
              </a:rPr>
              <a:t>1</a:t>
            </a:r>
            <a:r>
              <a:rPr sz="3200" spc="-15" dirty="0">
                <a:solidFill>
                  <a:srgbClr val="003044"/>
                </a:solidFill>
                <a:latin typeface="Arial"/>
                <a:cs typeface="Arial"/>
              </a:rPr>
              <a:t>3</a:t>
            </a:r>
            <a:r>
              <a:rPr sz="3200" dirty="0">
                <a:solidFill>
                  <a:srgbClr val="003044"/>
                </a:solidFill>
                <a:latin typeface="Arial"/>
                <a:cs typeface="Arial"/>
              </a:rPr>
              <a:t>1</a:t>
            </a:r>
            <a:r>
              <a:rPr sz="3200" spc="-15" dirty="0">
                <a:solidFill>
                  <a:srgbClr val="003044"/>
                </a:solidFill>
                <a:latin typeface="Arial"/>
                <a:cs typeface="Arial"/>
              </a:rPr>
              <a:t>5</a:t>
            </a:r>
            <a:r>
              <a:rPr sz="3200" dirty="0">
                <a:solidFill>
                  <a:srgbClr val="003044"/>
                </a:solidFill>
                <a:latin typeface="Arial"/>
                <a:cs typeface="Arial"/>
              </a:rPr>
              <a:t>0</a:t>
            </a:r>
            <a:r>
              <a:rPr sz="3200" spc="-15" dirty="0">
                <a:solidFill>
                  <a:srgbClr val="003044"/>
                </a:solidFill>
                <a:latin typeface="Arial"/>
                <a:cs typeface="Arial"/>
              </a:rPr>
              <a:t>0</a:t>
            </a:r>
            <a:r>
              <a:rPr sz="3200" spc="-250" dirty="0">
                <a:solidFill>
                  <a:srgbClr val="003044"/>
                </a:solidFill>
                <a:latin typeface="Arial"/>
                <a:cs typeface="Arial"/>
              </a:rPr>
              <a:t>1</a:t>
            </a:r>
            <a:r>
              <a:rPr sz="3200" dirty="0">
                <a:solidFill>
                  <a:srgbClr val="003044"/>
                </a:solidFill>
                <a:latin typeface="Arial"/>
                <a:cs typeface="Arial"/>
              </a:rPr>
              <a:t>1</a:t>
            </a:r>
            <a:r>
              <a:rPr sz="3200" spc="-250" dirty="0">
                <a:solidFill>
                  <a:srgbClr val="003044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003044"/>
                </a:solidFill>
                <a:latin typeface="Arial"/>
                <a:cs typeface="Arial"/>
              </a:rPr>
              <a:t>A3</a:t>
            </a:r>
            <a:r>
              <a:rPr sz="3200" spc="-20" dirty="0">
                <a:solidFill>
                  <a:srgbClr val="003044"/>
                </a:solidFill>
                <a:latin typeface="Arial"/>
                <a:cs typeface="Arial"/>
              </a:rPr>
              <a:t>1</a:t>
            </a:r>
            <a:r>
              <a:rPr sz="3200" dirty="0">
                <a:solidFill>
                  <a:srgbClr val="003044"/>
                </a:solidFill>
                <a:latin typeface="Arial"/>
                <a:cs typeface="Arial"/>
              </a:rPr>
              <a:t>4</a:t>
            </a:r>
            <a:r>
              <a:rPr sz="3200" spc="-15" dirty="0">
                <a:solidFill>
                  <a:srgbClr val="003044"/>
                </a:solidFill>
                <a:latin typeface="Arial"/>
                <a:cs typeface="Arial"/>
              </a:rPr>
              <a:t>4</a:t>
            </a:r>
            <a:r>
              <a:rPr sz="3200" dirty="0">
                <a:solidFill>
                  <a:srgbClr val="003044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10328" y="3953255"/>
            <a:ext cx="824496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5953" y="3993200"/>
            <a:ext cx="718185" cy="327025"/>
          </a:xfrm>
          <a:custGeom>
            <a:avLst/>
            <a:gdLst/>
            <a:ahLst/>
            <a:cxnLst/>
            <a:rect l="l" t="t" r="r" b="b"/>
            <a:pathLst>
              <a:path w="718185" h="327025">
                <a:moveTo>
                  <a:pt x="0" y="326577"/>
                </a:moveTo>
                <a:lnTo>
                  <a:pt x="815" y="286457"/>
                </a:lnTo>
                <a:lnTo>
                  <a:pt x="4792" y="233330"/>
                </a:lnTo>
                <a:lnTo>
                  <a:pt x="11483" y="192221"/>
                </a:lnTo>
                <a:lnTo>
                  <a:pt x="331343" y="161223"/>
                </a:lnTo>
                <a:lnTo>
                  <a:pt x="334752" y="159973"/>
                </a:lnTo>
                <a:lnTo>
                  <a:pt x="349432" y="120659"/>
                </a:lnTo>
                <a:lnTo>
                  <a:pt x="355463" y="75952"/>
                </a:lnTo>
                <a:lnTo>
                  <a:pt x="358603" y="20295"/>
                </a:lnTo>
                <a:lnTo>
                  <a:pt x="358893" y="0"/>
                </a:lnTo>
                <a:lnTo>
                  <a:pt x="359113" y="20041"/>
                </a:lnTo>
                <a:lnTo>
                  <a:pt x="362182" y="75604"/>
                </a:lnTo>
                <a:lnTo>
                  <a:pt x="368309" y="120731"/>
                </a:lnTo>
                <a:lnTo>
                  <a:pt x="383384" y="160208"/>
                </a:lnTo>
                <a:lnTo>
                  <a:pt x="690245" y="161223"/>
                </a:lnTo>
                <a:lnTo>
                  <a:pt x="693654" y="162473"/>
                </a:lnTo>
                <a:lnTo>
                  <a:pt x="708334" y="201787"/>
                </a:lnTo>
                <a:lnTo>
                  <a:pt x="714365" y="246494"/>
                </a:lnTo>
                <a:lnTo>
                  <a:pt x="717505" y="302152"/>
                </a:lnTo>
                <a:lnTo>
                  <a:pt x="717795" y="322447"/>
                </a:lnTo>
              </a:path>
            </a:pathLst>
          </a:custGeom>
          <a:ln w="25907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89091" y="3953255"/>
            <a:ext cx="973836" cy="425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4717" y="3993200"/>
            <a:ext cx="867410" cy="327025"/>
          </a:xfrm>
          <a:custGeom>
            <a:avLst/>
            <a:gdLst/>
            <a:ahLst/>
            <a:cxnLst/>
            <a:rect l="l" t="t" r="r" b="b"/>
            <a:pathLst>
              <a:path w="867409" h="327025">
                <a:moveTo>
                  <a:pt x="0" y="326577"/>
                </a:moveTo>
                <a:lnTo>
                  <a:pt x="815" y="286457"/>
                </a:lnTo>
                <a:lnTo>
                  <a:pt x="4792" y="233330"/>
                </a:lnTo>
                <a:lnTo>
                  <a:pt x="11483" y="192221"/>
                </a:lnTo>
                <a:lnTo>
                  <a:pt x="406019" y="161223"/>
                </a:lnTo>
                <a:lnTo>
                  <a:pt x="409428" y="159973"/>
                </a:lnTo>
                <a:lnTo>
                  <a:pt x="424108" y="120659"/>
                </a:lnTo>
                <a:lnTo>
                  <a:pt x="430139" y="75952"/>
                </a:lnTo>
                <a:lnTo>
                  <a:pt x="433279" y="20295"/>
                </a:lnTo>
                <a:lnTo>
                  <a:pt x="433569" y="0"/>
                </a:lnTo>
                <a:lnTo>
                  <a:pt x="433789" y="20041"/>
                </a:lnTo>
                <a:lnTo>
                  <a:pt x="436858" y="75604"/>
                </a:lnTo>
                <a:lnTo>
                  <a:pt x="442985" y="120731"/>
                </a:lnTo>
                <a:lnTo>
                  <a:pt x="458060" y="160208"/>
                </a:lnTo>
                <a:lnTo>
                  <a:pt x="839597" y="161223"/>
                </a:lnTo>
                <a:lnTo>
                  <a:pt x="843006" y="162473"/>
                </a:lnTo>
                <a:lnTo>
                  <a:pt x="857686" y="201787"/>
                </a:lnTo>
                <a:lnTo>
                  <a:pt x="863717" y="246494"/>
                </a:lnTo>
                <a:lnTo>
                  <a:pt x="866857" y="302152"/>
                </a:lnTo>
                <a:lnTo>
                  <a:pt x="867147" y="322447"/>
                </a:lnTo>
              </a:path>
            </a:pathLst>
          </a:custGeom>
          <a:ln w="2590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0132" y="3966971"/>
            <a:ext cx="106616" cy="425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5757" y="3989070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77"/>
                </a:lnTo>
              </a:path>
            </a:pathLst>
          </a:custGeom>
          <a:ln w="2590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9400" y="3970020"/>
            <a:ext cx="106616" cy="425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5026" y="3992117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77"/>
                </a:lnTo>
              </a:path>
            </a:pathLst>
          </a:custGeom>
          <a:ln w="2590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63239" y="3970020"/>
            <a:ext cx="106616" cy="425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18866" y="3992117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77"/>
                </a:lnTo>
              </a:path>
            </a:pathLst>
          </a:custGeom>
          <a:ln w="2590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9835" y="3963923"/>
            <a:ext cx="106616" cy="425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15461" y="3986021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77"/>
                </a:lnTo>
              </a:path>
            </a:pathLst>
          </a:custGeom>
          <a:ln w="2590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68623" y="3970020"/>
            <a:ext cx="106616" cy="425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24250" y="3992117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77"/>
                </a:lnTo>
              </a:path>
            </a:pathLst>
          </a:custGeom>
          <a:ln w="2590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13988" y="3965447"/>
            <a:ext cx="106616" cy="425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69614" y="3987546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77"/>
                </a:lnTo>
              </a:path>
            </a:pathLst>
          </a:custGeom>
          <a:ln w="2590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31920" y="3977640"/>
            <a:ext cx="106616" cy="425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87546" y="3999738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78"/>
                </a:lnTo>
              </a:path>
            </a:pathLst>
          </a:custGeom>
          <a:ln w="2590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3755" y="3970020"/>
            <a:ext cx="106616" cy="425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9382" y="3992117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77"/>
                </a:lnTo>
              </a:path>
            </a:pathLst>
          </a:custGeom>
          <a:ln w="2590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70832" y="3963923"/>
            <a:ext cx="106616" cy="425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26458" y="3986021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77"/>
                </a:lnTo>
              </a:path>
            </a:pathLst>
          </a:custGeom>
          <a:ln w="2590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08576" y="3970020"/>
            <a:ext cx="106616" cy="425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64202" y="3992117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77"/>
                </a:lnTo>
              </a:path>
            </a:pathLst>
          </a:custGeom>
          <a:ln w="2590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06696" y="3963923"/>
            <a:ext cx="106616" cy="425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62321" y="3986021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77"/>
                </a:lnTo>
              </a:path>
            </a:pathLst>
          </a:custGeom>
          <a:ln w="25908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521512" y="1804441"/>
            <a:ext cx="2943225" cy="21082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1214120" indent="6985">
              <a:lnSpc>
                <a:spcPct val="88800"/>
              </a:lnSpc>
            </a:pP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ema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 Asian H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sp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L="21590" indent="-9525">
              <a:lnSpc>
                <a:spcPts val="1270"/>
              </a:lnSpc>
            </a:pP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Free/R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ced</a:t>
            </a:r>
            <a:endParaRPr sz="1800">
              <a:latin typeface="Arial"/>
              <a:cs typeface="Arial"/>
            </a:endParaRPr>
          </a:p>
          <a:p>
            <a:pPr marL="21590" marR="158115">
              <a:lnSpc>
                <a:spcPct val="82400"/>
              </a:lnSpc>
              <a:spcBef>
                <a:spcPts val="130"/>
              </a:spcBef>
            </a:pP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me 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 First Ge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tion A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va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ced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oma S</a:t>
            </a:r>
            <a:r>
              <a:rPr sz="1800" spc="-135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800" spc="-4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Prep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625"/>
              </a:lnSpc>
            </a:pP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e/C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</a:t>
            </a:r>
            <a:r>
              <a:rPr sz="1800" spc="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Prep</a:t>
            </a:r>
            <a:endParaRPr sz="1800">
              <a:latin typeface="Arial"/>
              <a:cs typeface="Arial"/>
            </a:endParaRPr>
          </a:p>
          <a:p>
            <a:pPr marL="43815" marR="933450" indent="-31750">
              <a:lnSpc>
                <a:spcPct val="73700"/>
              </a:lnSpc>
              <a:spcBef>
                <a:spcPts val="409"/>
              </a:spcBef>
            </a:pP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IB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Pro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ram AP</a:t>
            </a:r>
            <a:r>
              <a:rPr sz="1800" spc="-4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Co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rse</a:t>
            </a:r>
            <a:endParaRPr sz="18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1435"/>
              </a:spcBef>
            </a:pP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AP</a:t>
            </a:r>
            <a:r>
              <a:rPr sz="1800" spc="-4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Ph</a:t>
            </a:r>
            <a:r>
              <a:rPr sz="1800" spc="-30" dirty="0">
                <a:solidFill>
                  <a:srgbClr val="003044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sics</a:t>
            </a:r>
            <a:r>
              <a:rPr sz="1800" spc="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44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64177" y="2793009"/>
            <a:ext cx="254000" cy="11080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1800" spc="-135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800" spc="-4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477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600" b="0" dirty="0">
                <a:solidFill>
                  <a:srgbClr val="003044"/>
                </a:solidFill>
                <a:latin typeface="Arial"/>
                <a:cs typeface="Arial"/>
              </a:rPr>
              <a:t>Program</a:t>
            </a:r>
            <a:r>
              <a:rPr sz="3600" b="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3600" b="0" dirty="0">
                <a:solidFill>
                  <a:srgbClr val="003044"/>
                </a:solidFill>
                <a:latin typeface="Arial"/>
                <a:cs typeface="Arial"/>
              </a:rPr>
              <a:t>Code</a:t>
            </a:r>
            <a:r>
              <a:rPr sz="3600" b="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3600" b="0" dirty="0">
                <a:solidFill>
                  <a:srgbClr val="003044"/>
                </a:solidFill>
                <a:latin typeface="Arial"/>
                <a:cs typeface="Arial"/>
              </a:rPr>
              <a:t>Field</a:t>
            </a:r>
            <a:endParaRPr sz="3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5940" y="5296232"/>
            <a:ext cx="7805420" cy="727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Pro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ram</a:t>
            </a:r>
            <a:r>
              <a:rPr sz="12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Co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2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is an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open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003044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ld</a:t>
            </a:r>
            <a:r>
              <a:rPr sz="1200" spc="-4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at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can</a:t>
            </a:r>
            <a:r>
              <a:rPr sz="12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be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used</a:t>
            </a:r>
            <a:r>
              <a:rPr sz="12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3044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or</a:t>
            </a:r>
            <a:r>
              <a:rPr sz="1200" spc="-3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internal</a:t>
            </a:r>
            <a:r>
              <a:rPr sz="1200" spc="-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trackin</a:t>
            </a:r>
            <a:r>
              <a:rPr sz="1200" spc="-5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. 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 T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his</a:t>
            </a:r>
            <a:r>
              <a:rPr sz="12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is a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50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character</a:t>
            </a:r>
            <a:r>
              <a:rPr sz="1200" spc="-4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3044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ield</a:t>
            </a:r>
            <a:r>
              <a:rPr sz="12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at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hi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h</a:t>
            </a:r>
            <a:r>
              <a:rPr sz="12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schools, distr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cts, c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unties,</a:t>
            </a:r>
            <a:r>
              <a:rPr sz="1200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or state</a:t>
            </a:r>
            <a:r>
              <a:rPr sz="12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pro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ra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use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ins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rt</a:t>
            </a:r>
            <a:r>
              <a:rPr sz="12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eir</a:t>
            </a:r>
            <a:r>
              <a:rPr sz="12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200" spc="-15" dirty="0">
                <a:solidFill>
                  <a:srgbClr val="003044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additio</a:t>
            </a:r>
            <a:r>
              <a:rPr sz="1200" spc="-5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al</a:t>
            </a:r>
            <a:r>
              <a:rPr sz="12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. </a:t>
            </a:r>
            <a:r>
              <a:rPr sz="1200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003044"/>
                </a:solidFill>
                <a:latin typeface="Arial"/>
                <a:cs typeface="Arial"/>
              </a:rPr>
              <a:t>x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ples</a:t>
            </a:r>
            <a:r>
              <a:rPr sz="1200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003044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hat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schools</a:t>
            </a:r>
            <a:r>
              <a:rPr sz="1200" spc="-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use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is</a:t>
            </a:r>
            <a:r>
              <a:rPr sz="12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3044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ield </a:t>
            </a:r>
            <a:r>
              <a:rPr sz="1200" spc="10" dirty="0">
                <a:solidFill>
                  <a:srgbClr val="003044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or</a:t>
            </a:r>
            <a:r>
              <a:rPr sz="12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parent</a:t>
            </a:r>
            <a:r>
              <a:rPr sz="1200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educati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le</a:t>
            </a:r>
            <a:r>
              <a:rPr sz="1200" spc="-15" dirty="0">
                <a:solidFill>
                  <a:srgbClr val="003044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el,</a:t>
            </a:r>
            <a:r>
              <a:rPr sz="1200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st scores,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003044"/>
                </a:solidFill>
                <a:latin typeface="Arial"/>
                <a:cs typeface="Arial"/>
              </a:rPr>
              <a:t>x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pand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200" spc="-4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de</a:t>
            </a:r>
            <a:r>
              <a:rPr sz="1200" spc="10" dirty="0">
                <a:solidFill>
                  <a:srgbClr val="003044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initi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on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1200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of</a:t>
            </a:r>
            <a:r>
              <a:rPr sz="1200" spc="-7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Asian</a:t>
            </a:r>
            <a:r>
              <a:rPr sz="12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or </a:t>
            </a:r>
            <a:r>
              <a:rPr sz="1200" spc="-5" dirty="0">
                <a:solidFill>
                  <a:srgbClr val="003044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isp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nic,</a:t>
            </a:r>
            <a:r>
              <a:rPr sz="1200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q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ual</a:t>
            </a:r>
            <a:r>
              <a:rPr sz="1200" spc="-5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200" spc="10" dirty="0">
                <a:solidFill>
                  <a:srgbClr val="003044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ied</a:t>
            </a:r>
            <a:r>
              <a:rPr sz="1200" spc="-4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3044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or</a:t>
            </a:r>
            <a:r>
              <a:rPr sz="12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03044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ree</a:t>
            </a:r>
            <a:r>
              <a:rPr sz="12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or </a:t>
            </a:r>
            <a:r>
              <a:rPr sz="1200" spc="-5" dirty="0">
                <a:solidFill>
                  <a:srgbClr val="003044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educed lu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ches,</a:t>
            </a:r>
            <a:r>
              <a:rPr sz="1200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HS couns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lor</a:t>
            </a:r>
            <a:r>
              <a:rPr sz="1200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na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e,</a:t>
            </a:r>
            <a:r>
              <a:rPr sz="1200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so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uch</a:t>
            </a:r>
            <a:r>
              <a:rPr sz="12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ore.</a:t>
            </a:r>
            <a:r>
              <a:rPr sz="1200" spc="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*Do</a:t>
            </a:r>
            <a:r>
              <a:rPr sz="12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not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use</a:t>
            </a:r>
            <a:r>
              <a:rPr sz="1200" spc="-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co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mm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as</a:t>
            </a:r>
            <a:r>
              <a:rPr sz="1200" spc="-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or</a:t>
            </a:r>
            <a:r>
              <a:rPr sz="12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se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icolo</a:t>
            </a:r>
            <a:r>
              <a:rPr sz="12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1200" spc="-3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to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parate</a:t>
            </a:r>
            <a:r>
              <a:rPr sz="1200" spc="-4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in</a:t>
            </a:r>
            <a:r>
              <a:rPr sz="1200" spc="5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003044"/>
                </a:solidFill>
                <a:latin typeface="Arial"/>
                <a:cs typeface="Arial"/>
              </a:rPr>
              <a:t>icators.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9" y="1289184"/>
            <a:ext cx="672638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marR="0" lvl="0" indent="-257115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273" y="35764"/>
            <a:ext cx="83958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marR="0" lvl="0" indent="-257115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15" marR="0" lvl="0" indent="-257115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15" marR="0" lvl="0" indent="-257115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15" marR="0" lvl="0" indent="-257115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1F497D"/>
                </a:solidFill>
                <a:latin typeface="Calibri" panose="020F0502020204030204"/>
              </a:rPr>
              <a:t>What programs </a:t>
            </a:r>
            <a:r>
              <a:rPr lang="en-US" sz="3000" dirty="0">
                <a:solidFill>
                  <a:srgbClr val="1F497D"/>
                </a:solidFill>
                <a:latin typeface="Calibri" panose="020F0502020204030204"/>
              </a:rPr>
              <a:t>d</a:t>
            </a:r>
            <a:r>
              <a:rPr lang="en-US" sz="3000" dirty="0" smtClean="0">
                <a:solidFill>
                  <a:srgbClr val="1F497D"/>
                </a:solidFill>
                <a:latin typeface="Calibri" panose="020F0502020204030204"/>
              </a:rPr>
              <a:t>o </a:t>
            </a:r>
            <a:r>
              <a:rPr lang="en-US" sz="3000" dirty="0">
                <a:solidFill>
                  <a:srgbClr val="1F497D"/>
                </a:solidFill>
                <a:latin typeface="Calibri" panose="020F0502020204030204"/>
              </a:rPr>
              <a:t>y</a:t>
            </a:r>
            <a:r>
              <a:rPr lang="en-US" sz="3000" dirty="0" smtClean="0">
                <a:solidFill>
                  <a:srgbClr val="1F497D"/>
                </a:solidFill>
                <a:latin typeface="Calibri" panose="020F0502020204030204"/>
              </a:rPr>
              <a:t>ou </a:t>
            </a:r>
            <a:r>
              <a:rPr lang="en-US" sz="3000" dirty="0">
                <a:solidFill>
                  <a:srgbClr val="1F497D"/>
                </a:solidFill>
                <a:latin typeface="Calibri" panose="020F0502020204030204"/>
              </a:rPr>
              <a:t>h</a:t>
            </a:r>
            <a:r>
              <a:rPr lang="en-US" sz="3000" dirty="0" smtClean="0">
                <a:solidFill>
                  <a:srgbClr val="1F497D"/>
                </a:solidFill>
                <a:latin typeface="Calibri" panose="020F0502020204030204"/>
              </a:rPr>
              <a:t>ave on your campus that can support your college going rate?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15" marR="0" lvl="0" indent="-257115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Calibri" panose="020F0502020204030204"/>
              </a:rPr>
              <a:t>AVID                                                           </a:t>
            </a:r>
          </a:p>
          <a:p>
            <a:pPr marL="257115" marR="0" lvl="0" indent="-257115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CTE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Pathways</a:t>
            </a:r>
          </a:p>
          <a:p>
            <a:pPr marL="257115" marR="0" lvl="0" indent="-257115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baseline="0" dirty="0" smtClean="0">
                <a:solidFill>
                  <a:prstClr val="black"/>
                </a:solidFill>
                <a:latin typeface="Calibri" panose="020F0502020204030204"/>
              </a:rPr>
              <a:t>Legacy</a:t>
            </a:r>
            <a:r>
              <a:rPr lang="en-US" sz="2400" kern="0" dirty="0" smtClean="0">
                <a:solidFill>
                  <a:prstClr val="black"/>
                </a:solidFill>
                <a:latin typeface="Calibri" panose="020F0502020204030204"/>
              </a:rPr>
              <a:t> Programs</a:t>
            </a:r>
          </a:p>
          <a:p>
            <a:pPr marL="257115" marR="0" lvl="0" indent="-257115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Teachers</a:t>
            </a:r>
          </a:p>
          <a:p>
            <a:pPr marL="257115" marR="0" lvl="0" indent="-257115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Calibri" panose="020F0502020204030204"/>
              </a:rPr>
              <a:t>JROTC </a:t>
            </a:r>
          </a:p>
          <a:p>
            <a:pPr marL="257115" marR="0" lvl="0" indent="-257115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Athletics</a:t>
            </a:r>
          </a:p>
          <a:p>
            <a:pPr marL="257115" marR="0" lvl="0" indent="-257115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Calibri" panose="020F0502020204030204"/>
              </a:rPr>
              <a:t>English Learner Coordinator</a:t>
            </a:r>
          </a:p>
          <a:p>
            <a:pPr marL="257115" marR="0" lvl="0" indent="-257115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SPED Coordinator</a:t>
            </a:r>
          </a:p>
          <a:p>
            <a:pPr marL="257115" marR="0" lvl="0" indent="-257115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Calibri" panose="020F0502020204030204"/>
              </a:rPr>
              <a:t>Clubs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R="0" lvl="0" algn="l" defTabSz="3428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5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9" y="1289184"/>
            <a:ext cx="672638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819">
              <a:spcBef>
                <a:spcPct val="20000"/>
              </a:spcBef>
            </a:pPr>
            <a:endParaRPr lang="en-US" sz="3300" dirty="0">
              <a:solidFill>
                <a:srgbClr val="1F497D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273" y="35764"/>
            <a:ext cx="8395854" cy="613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819">
              <a:spcBef>
                <a:spcPct val="20000"/>
              </a:spcBef>
            </a:pPr>
            <a:r>
              <a:rPr lang="en-US" sz="3000" dirty="0" smtClean="0">
                <a:solidFill>
                  <a:srgbClr val="1F497D"/>
                </a:solidFill>
                <a:latin typeface="Calibri" panose="020F0502020204030204"/>
              </a:rPr>
              <a:t>Strategies </a:t>
            </a:r>
            <a:r>
              <a:rPr lang="en-US" sz="3000" dirty="0">
                <a:solidFill>
                  <a:srgbClr val="1F497D"/>
                </a:solidFill>
                <a:latin typeface="Calibri" panose="020F0502020204030204"/>
              </a:rPr>
              <a:t>Used to Ensure Students Enroll and </a:t>
            </a:r>
            <a:r>
              <a:rPr lang="en-US" sz="3000" dirty="0" smtClean="0">
                <a:solidFill>
                  <a:srgbClr val="1F497D"/>
                </a:solidFill>
                <a:latin typeface="Calibri" panose="020F0502020204030204"/>
              </a:rPr>
              <a:t>Persist</a:t>
            </a:r>
          </a:p>
          <a:p>
            <a:pPr defTabSz="342819">
              <a:spcBef>
                <a:spcPct val="20000"/>
              </a:spcBef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College Kickoff and College Signing Day</a:t>
            </a:r>
          </a:p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College Now summer programs for recent graduates and eleventh grade students</a:t>
            </a:r>
          </a:p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Race to Submit FAFSA/CA Dream Act application submission and completion efforts</a:t>
            </a:r>
          </a:p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Ensuring every four year university eligible student applies to three or more colleges</a:t>
            </a:r>
          </a:p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Student Tracker empathy interviews </a:t>
            </a:r>
          </a:p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School counselor college and career professional development </a:t>
            </a:r>
          </a:p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Race to Rigor initiative to ensure enrollment in rigorous coursework</a:t>
            </a:r>
          </a:p>
          <a:p>
            <a:pPr marL="257115" indent="-257115" defTabSz="342819">
              <a:spcBef>
                <a:spcPct val="20000"/>
              </a:spcBef>
              <a:buFont typeface="Arial"/>
              <a:buChar char="•"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Race to Ready partnership with local higher education institutions </a:t>
            </a:r>
          </a:p>
        </p:txBody>
      </p:sp>
    </p:spTree>
    <p:extLst>
      <p:ext uri="{BB962C8B-B14F-4D97-AF65-F5344CB8AC3E}">
        <p14:creationId xmlns:p14="http://schemas.microsoft.com/office/powerpoint/2010/main" val="7661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24270"/>
          </a:xfrm>
          <a:custGeom>
            <a:avLst/>
            <a:gdLst/>
            <a:ahLst/>
            <a:cxnLst/>
            <a:rect l="l" t="t" r="r" b="b"/>
            <a:pathLst>
              <a:path w="9144000" h="6224270">
                <a:moveTo>
                  <a:pt x="0" y="6224016"/>
                </a:moveTo>
                <a:lnTo>
                  <a:pt x="9144000" y="6224016"/>
                </a:lnTo>
                <a:lnTo>
                  <a:pt x="9144000" y="0"/>
                </a:lnTo>
                <a:lnTo>
                  <a:pt x="0" y="0"/>
                </a:lnTo>
                <a:lnTo>
                  <a:pt x="0" y="6224016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04202"/>
            <a:ext cx="9143999" cy="65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24015"/>
            <a:ext cx="9144000" cy="634365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42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118" rIns="0" bIns="0" rtlCol="0">
            <a:spAutoFit/>
          </a:bodyPr>
          <a:lstStyle/>
          <a:p>
            <a:pPr marL="1943100">
              <a:lnSpc>
                <a:spcPts val="3570"/>
              </a:lnSpc>
            </a:pPr>
            <a:r>
              <a:rPr sz="3000" dirty="0">
                <a:solidFill>
                  <a:srgbClr val="003044"/>
                </a:solidFill>
              </a:rPr>
              <a:t>N</a:t>
            </a:r>
            <a:r>
              <a:rPr sz="3000" spc="5" dirty="0">
                <a:solidFill>
                  <a:srgbClr val="003044"/>
                </a:solidFill>
              </a:rPr>
              <a:t>S</a:t>
            </a:r>
            <a:r>
              <a:rPr sz="3000" dirty="0">
                <a:solidFill>
                  <a:srgbClr val="003044"/>
                </a:solidFill>
              </a:rPr>
              <a:t>C</a:t>
            </a:r>
            <a:r>
              <a:rPr sz="3000" spc="-10" dirty="0">
                <a:solidFill>
                  <a:srgbClr val="003044"/>
                </a:solidFill>
              </a:rPr>
              <a:t> </a:t>
            </a:r>
            <a:r>
              <a:rPr sz="3000" dirty="0">
                <a:solidFill>
                  <a:srgbClr val="003044"/>
                </a:solidFill>
              </a:rPr>
              <a:t>Onl</a:t>
            </a:r>
            <a:r>
              <a:rPr sz="3000" spc="-15" dirty="0">
                <a:solidFill>
                  <a:srgbClr val="003044"/>
                </a:solidFill>
              </a:rPr>
              <a:t>i</a:t>
            </a:r>
            <a:r>
              <a:rPr sz="3000" dirty="0">
                <a:solidFill>
                  <a:srgbClr val="003044"/>
                </a:solidFill>
              </a:rPr>
              <a:t>ne</a:t>
            </a:r>
            <a:r>
              <a:rPr sz="3000" spc="30" dirty="0">
                <a:solidFill>
                  <a:srgbClr val="003044"/>
                </a:solidFill>
              </a:rPr>
              <a:t> </a:t>
            </a:r>
            <a:r>
              <a:rPr sz="3000" dirty="0">
                <a:solidFill>
                  <a:srgbClr val="003044"/>
                </a:solidFill>
              </a:rPr>
              <a:t>Res</a:t>
            </a:r>
            <a:r>
              <a:rPr sz="3000" spc="5" dirty="0">
                <a:solidFill>
                  <a:srgbClr val="003044"/>
                </a:solidFill>
              </a:rPr>
              <a:t>o</a:t>
            </a:r>
            <a:r>
              <a:rPr sz="3000" dirty="0">
                <a:solidFill>
                  <a:srgbClr val="003044"/>
                </a:solidFill>
              </a:rPr>
              <a:t>urces</a:t>
            </a:r>
            <a:endParaRPr sz="3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710" algn="r">
              <a:lnSpc>
                <a:spcPct val="100000"/>
              </a:lnSpc>
            </a:pPr>
            <a:fld id="{81D60167-4931-47E6-BA6A-407CBD079E47}" type="slidenum">
              <a:rPr dirty="0"/>
              <a:t>47</a:t>
            </a:fld>
            <a:endParaRPr dirty="0"/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700" b="1" spc="-5" dirty="0">
                <a:latin typeface="Arial"/>
                <a:cs typeface="Arial"/>
              </a:rPr>
              <a:t>© </a:t>
            </a:r>
            <a:r>
              <a:rPr sz="700" spc="-10" dirty="0"/>
              <a:t>201</a:t>
            </a:r>
            <a:r>
              <a:rPr sz="700" spc="-5" dirty="0"/>
              <a:t>9</a:t>
            </a:r>
            <a:r>
              <a:rPr sz="700" spc="15" dirty="0"/>
              <a:t> </a:t>
            </a:r>
            <a:r>
              <a:rPr sz="700" spc="-5" dirty="0"/>
              <a:t>Na</a:t>
            </a:r>
            <a:r>
              <a:rPr sz="700" spc="-10" dirty="0"/>
              <a:t>t</a:t>
            </a:r>
            <a:r>
              <a:rPr sz="700" spc="-5" dirty="0"/>
              <a:t>io</a:t>
            </a:r>
            <a:r>
              <a:rPr sz="700" spc="-10" dirty="0"/>
              <a:t>na</a:t>
            </a:r>
            <a:r>
              <a:rPr sz="700" spc="-5" dirty="0"/>
              <a:t>l</a:t>
            </a:r>
            <a:r>
              <a:rPr sz="700" spc="10" dirty="0"/>
              <a:t> </a:t>
            </a:r>
            <a:r>
              <a:rPr sz="700" spc="-5" dirty="0"/>
              <a:t>St</a:t>
            </a:r>
            <a:r>
              <a:rPr sz="700" spc="-10" dirty="0"/>
              <a:t>uden</a:t>
            </a:r>
            <a:r>
              <a:rPr sz="700" spc="-5" dirty="0"/>
              <a:t>t</a:t>
            </a:r>
            <a:r>
              <a:rPr sz="700" spc="30" dirty="0"/>
              <a:t> </a:t>
            </a:r>
            <a:r>
              <a:rPr sz="700" spc="-5" dirty="0"/>
              <a:t>Cl</a:t>
            </a:r>
            <a:r>
              <a:rPr sz="700" spc="-10" dirty="0"/>
              <a:t>ear</a:t>
            </a:r>
            <a:r>
              <a:rPr sz="700" spc="-5" dirty="0"/>
              <a:t>in</a:t>
            </a:r>
            <a:r>
              <a:rPr sz="700" spc="-10" dirty="0"/>
              <a:t>ghou</a:t>
            </a:r>
            <a:r>
              <a:rPr sz="700" spc="-5" dirty="0"/>
              <a:t>s</a:t>
            </a:r>
            <a:r>
              <a:rPr sz="700" spc="-10" dirty="0"/>
              <a:t>e</a:t>
            </a:r>
            <a:r>
              <a:rPr sz="700" spc="-5" dirty="0"/>
              <a:t>.</a:t>
            </a:r>
            <a:r>
              <a:rPr sz="700" spc="30" dirty="0"/>
              <a:t> </a:t>
            </a:r>
            <a:r>
              <a:rPr sz="700" spc="-5" dirty="0"/>
              <a:t>All</a:t>
            </a:r>
            <a:r>
              <a:rPr sz="700" dirty="0"/>
              <a:t> </a:t>
            </a:r>
            <a:r>
              <a:rPr sz="700" spc="-5" dirty="0"/>
              <a:t>Rig</a:t>
            </a:r>
            <a:r>
              <a:rPr sz="700" spc="-10" dirty="0"/>
              <a:t>h</a:t>
            </a:r>
            <a:r>
              <a:rPr sz="700" spc="-5" dirty="0"/>
              <a:t>ts</a:t>
            </a:r>
            <a:r>
              <a:rPr sz="700" spc="5" dirty="0"/>
              <a:t> </a:t>
            </a:r>
            <a:r>
              <a:rPr sz="700" spc="-5" dirty="0"/>
              <a:t>Res</a:t>
            </a:r>
            <a:r>
              <a:rPr sz="700" spc="-10" dirty="0"/>
              <a:t>er</a:t>
            </a:r>
            <a:r>
              <a:rPr sz="700" spc="-5" dirty="0"/>
              <a:t>v</a:t>
            </a:r>
            <a:r>
              <a:rPr sz="700" spc="-10" dirty="0"/>
              <a:t>ed</a:t>
            </a:r>
            <a:r>
              <a:rPr sz="700" spc="-5" dirty="0"/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530" y="1495233"/>
            <a:ext cx="7822565" cy="326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b="1" i="1" spc="-1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C Stud</a:t>
            </a:r>
            <a:r>
              <a:rPr sz="1800" b="1" i="1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nt</a:t>
            </a:r>
            <a:r>
              <a:rPr sz="1800" b="1" i="1" spc="-35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r</a:t>
            </a:r>
            <a:r>
              <a:rPr sz="1800" b="1" i="1" spc="-15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b="1" i="1" spc="-10" dirty="0">
                <a:solidFill>
                  <a:srgbClr val="003044"/>
                </a:solidFill>
                <a:latin typeface="Arial"/>
                <a:cs typeface="Arial"/>
              </a:rPr>
              <a:t>cke</a:t>
            </a: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marR="160655" indent="-286385">
              <a:lnSpc>
                <a:spcPct val="100000"/>
              </a:lnSpc>
              <a:buClr>
                <a:srgbClr val="003044"/>
              </a:buClr>
              <a:buFont typeface="Arial"/>
              <a:buChar char="•"/>
              <a:tabLst>
                <a:tab pos="299720" algn="l"/>
              </a:tabLst>
            </a:pP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Stu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d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n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t</a:t>
            </a:r>
            <a:r>
              <a:rPr sz="1800" u="heavy" spc="-55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T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rack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r </a:t>
            </a:r>
            <a:r>
              <a:rPr sz="1800" u="heavy" spc="5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f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or H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i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gh</a:t>
            </a:r>
            <a:r>
              <a:rPr sz="1800" u="heavy" spc="5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Sc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h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o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o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l:</a:t>
            </a:r>
            <a:r>
              <a:rPr sz="1800" u="heavy" spc="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spc="-95" dirty="0">
                <a:solidFill>
                  <a:srgbClr val="003044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AQs,</a:t>
            </a:r>
            <a:r>
              <a:rPr sz="1800" spc="-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spc="-20" dirty="0">
                <a:solidFill>
                  <a:srgbClr val="003044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am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le</a:t>
            </a:r>
            <a:r>
              <a:rPr sz="1800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fil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s,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tail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ort g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e, a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so m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ch m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003044"/>
              </a:buClr>
              <a:buFont typeface="Arial"/>
              <a:buChar char="•"/>
              <a:tabLst>
                <a:tab pos="299720" algn="l"/>
              </a:tabLst>
            </a:pP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C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l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ri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n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g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h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o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u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se</a:t>
            </a:r>
            <a:r>
              <a:rPr sz="1800" u="heavy" spc="-65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Ac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d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m</a:t>
            </a:r>
            <a:r>
              <a:rPr sz="1800" u="heavy" spc="-25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y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:</a:t>
            </a:r>
            <a:r>
              <a:rPr sz="1800" u="heavy" spc="5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spc="-6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ut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ls,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3044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ars,</a:t>
            </a:r>
            <a:r>
              <a:rPr sz="1800" spc="6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 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ve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ev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Clr>
                <a:srgbClr val="003044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NSC</a:t>
            </a:r>
            <a:r>
              <a:rPr sz="1800" b="1" i="1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Re</a:t>
            </a:r>
            <a:r>
              <a:rPr sz="1800" b="1" i="1" spc="-1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b="1" i="1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r</a:t>
            </a:r>
            <a:r>
              <a:rPr sz="1800" b="1" i="1" spc="-10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h</a:t>
            </a:r>
            <a:r>
              <a:rPr sz="1800" b="1" i="1" spc="3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r>
              <a:rPr sz="1800" b="1" i="1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nter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03044"/>
              </a:buClr>
              <a:buFont typeface="Arial"/>
              <a:buChar char="•"/>
              <a:tabLst>
                <a:tab pos="299720" algn="l"/>
              </a:tabLst>
            </a:pP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H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i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gh</a:t>
            </a:r>
            <a:r>
              <a:rPr sz="1800" u="heavy" spc="5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 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Sc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h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o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o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l</a:t>
            </a:r>
            <a:r>
              <a:rPr sz="1800" u="heavy" spc="10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 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B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e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nc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h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mark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i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ng</a:t>
            </a:r>
            <a:r>
              <a:rPr sz="1800" spc="20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rch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ort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003044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03044"/>
              </a:buClr>
              <a:buFont typeface="Arial"/>
              <a:buChar char="•"/>
              <a:tabLst>
                <a:tab pos="299720" algn="l"/>
              </a:tabLst>
            </a:pP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Inform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a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tion</a:t>
            </a:r>
            <a:r>
              <a:rPr sz="1800" u="heavy" spc="5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 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on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 </a:t>
            </a:r>
            <a:r>
              <a:rPr sz="1800" u="heavy" spc="5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F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ER</a:t>
            </a:r>
            <a:r>
              <a:rPr sz="1800" u="heavy" spc="-14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P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A</a:t>
            </a:r>
            <a:r>
              <a:rPr sz="1800" u="heavy" spc="-1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 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Bl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o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cks</a:t>
            </a:r>
            <a:r>
              <a:rPr sz="1800" spc="2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Inform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tion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on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3044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800" spc="4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 FER</a:t>
            </a:r>
            <a:r>
              <a:rPr sz="1800" spc="-135" dirty="0">
                <a:solidFill>
                  <a:srgbClr val="003044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spc="-1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Bl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cks,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w</a:t>
            </a:r>
            <a:r>
              <a:rPr sz="1800" spc="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spc="-35" dirty="0">
                <a:solidFill>
                  <a:srgbClr val="003044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fects the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ta, 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st of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hoo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ls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003044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ith</a:t>
            </a:r>
            <a:r>
              <a:rPr sz="1800" spc="4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v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 1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%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tes,</a:t>
            </a:r>
            <a:r>
              <a:rPr sz="1800" spc="-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24270"/>
          </a:xfrm>
          <a:custGeom>
            <a:avLst/>
            <a:gdLst/>
            <a:ahLst/>
            <a:cxnLst/>
            <a:rect l="l" t="t" r="r" b="b"/>
            <a:pathLst>
              <a:path w="9144000" h="6224270">
                <a:moveTo>
                  <a:pt x="0" y="6224016"/>
                </a:moveTo>
                <a:lnTo>
                  <a:pt x="9144000" y="6224016"/>
                </a:lnTo>
                <a:lnTo>
                  <a:pt x="9144000" y="0"/>
                </a:lnTo>
                <a:lnTo>
                  <a:pt x="0" y="0"/>
                </a:lnTo>
                <a:lnTo>
                  <a:pt x="0" y="6224016"/>
                </a:lnTo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04202"/>
            <a:ext cx="9143999" cy="65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24015"/>
            <a:ext cx="9144000" cy="634365"/>
          </a:xfrm>
          <a:custGeom>
            <a:avLst/>
            <a:gdLst/>
            <a:ahLst/>
            <a:cxnLst/>
            <a:rect l="l" t="t" r="r" b="b"/>
            <a:pathLst>
              <a:path w="9144000" h="634365">
                <a:moveTo>
                  <a:pt x="0" y="633984"/>
                </a:moveTo>
                <a:lnTo>
                  <a:pt x="9144000" y="633984"/>
                </a:lnTo>
                <a:lnTo>
                  <a:pt x="9144000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42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79" y="6356603"/>
            <a:ext cx="194919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3418" rIns="0" bIns="0" rtlCol="0">
            <a:spAutoFit/>
          </a:bodyPr>
          <a:lstStyle/>
          <a:p>
            <a:pPr marL="2484755">
              <a:lnSpc>
                <a:spcPct val="100000"/>
              </a:lnSpc>
            </a:pPr>
            <a:r>
              <a:rPr sz="3000" dirty="0">
                <a:solidFill>
                  <a:srgbClr val="003044"/>
                </a:solidFill>
              </a:rPr>
              <a:t>O</a:t>
            </a:r>
            <a:r>
              <a:rPr sz="3000" spc="-10" dirty="0">
                <a:solidFill>
                  <a:srgbClr val="003044"/>
                </a:solidFill>
              </a:rPr>
              <a:t>t</a:t>
            </a:r>
            <a:r>
              <a:rPr sz="3000" dirty="0">
                <a:solidFill>
                  <a:srgbClr val="003044"/>
                </a:solidFill>
              </a:rPr>
              <a:t>her </a:t>
            </a:r>
            <a:r>
              <a:rPr sz="3000" spc="5" dirty="0">
                <a:solidFill>
                  <a:srgbClr val="003044"/>
                </a:solidFill>
              </a:rPr>
              <a:t>R</a:t>
            </a:r>
            <a:r>
              <a:rPr sz="3000" dirty="0">
                <a:solidFill>
                  <a:srgbClr val="003044"/>
                </a:solidFill>
              </a:rPr>
              <a:t>esources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6505447" y="6675224"/>
            <a:ext cx="244030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solidFill>
                  <a:srgbClr val="F1F1F1"/>
                </a:solidFill>
                <a:latin typeface="Arial"/>
                <a:cs typeface="Arial"/>
              </a:rPr>
              <a:t>© 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201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9</a:t>
            </a:r>
            <a:r>
              <a:rPr sz="700" spc="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Na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io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na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l</a:t>
            </a:r>
            <a:r>
              <a:rPr sz="700" spc="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St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uden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t</a:t>
            </a:r>
            <a:r>
              <a:rPr sz="700" spc="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Cl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ear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in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ghou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s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r>
              <a:rPr sz="700" spc="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All</a:t>
            </a:r>
            <a:r>
              <a:rPr sz="7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Rig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h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ts</a:t>
            </a:r>
            <a:r>
              <a:rPr sz="700" spc="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Res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er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v</a:t>
            </a:r>
            <a:r>
              <a:rPr sz="700" spc="-10" dirty="0">
                <a:solidFill>
                  <a:srgbClr val="F1F1F1"/>
                </a:solidFill>
                <a:latin typeface="Arial"/>
                <a:cs typeface="Arial"/>
              </a:rPr>
              <a:t>ed</a:t>
            </a:r>
            <a:r>
              <a:rPr sz="700" spc="-5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61272" y="6418227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1F1F1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530" y="1482533"/>
            <a:ext cx="7767320" cy="354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Fed</a:t>
            </a:r>
            <a:r>
              <a:rPr sz="1800" b="1" i="1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r</a:t>
            </a:r>
            <a:r>
              <a:rPr sz="1800" b="1" i="1" spc="-15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l R</a:t>
            </a:r>
            <a:r>
              <a:rPr sz="1800" b="1" i="1" spc="-15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b="1" i="1" spc="-1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our</a:t>
            </a:r>
            <a:r>
              <a:rPr sz="1800" b="1" i="1" spc="-15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r>
              <a:rPr sz="1800" b="1" i="1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Clr>
                <a:srgbClr val="003044"/>
              </a:buClr>
              <a:buFont typeface="Arial"/>
              <a:buChar char="•"/>
              <a:tabLst>
                <a:tab pos="299720" algn="l"/>
                <a:tab pos="2305685" algn="l"/>
              </a:tabLst>
            </a:pP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C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o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l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l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g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u="heavy" spc="2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N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vi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g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at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o</a:t>
            </a:r>
            <a:r>
              <a:rPr sz="1800" u="heavy" spc="5" dirty="0">
                <a:solidFill>
                  <a:srgbClr val="EA8A00"/>
                </a:solidFill>
                <a:latin typeface="Arial"/>
                <a:cs typeface="Arial"/>
                <a:hlinkClick r:id="rId4"/>
              </a:rPr>
              <a:t>r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:	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es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co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ge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fe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tion</a:t>
            </a:r>
            <a:r>
              <a:rPr sz="1800" spc="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sch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ol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800" spc="-20" dirty="0">
                <a:solidFill>
                  <a:srgbClr val="003044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pe</a:t>
            </a:r>
            <a:r>
              <a:rPr sz="1800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(</a:t>
            </a:r>
            <a:r>
              <a:rPr sz="1800" spc="10" dirty="0">
                <a:solidFill>
                  <a:srgbClr val="003044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- </a:t>
            </a:r>
            <a:r>
              <a:rPr sz="1800" spc="-25" dirty="0">
                <a:solidFill>
                  <a:srgbClr val="003044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spc="-100" dirty="0">
                <a:solidFill>
                  <a:srgbClr val="003044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,</a:t>
            </a:r>
            <a:r>
              <a:rPr sz="1800" spc="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4 </a:t>
            </a:r>
            <a:r>
              <a:rPr sz="1800" spc="-30" dirty="0">
                <a:solidFill>
                  <a:srgbClr val="003044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r),</a:t>
            </a:r>
            <a:r>
              <a:rPr sz="1800" spc="3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gr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ati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rat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s, 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ver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ge</a:t>
            </a:r>
            <a:r>
              <a:rPr sz="1800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fin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al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d,</a:t>
            </a:r>
            <a:r>
              <a:rPr sz="1800" spc="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 m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re. Most rec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nt 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ta</a:t>
            </a:r>
            <a:r>
              <a:rPr sz="1800" spc="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is 2 </a:t>
            </a:r>
            <a:r>
              <a:rPr sz="1800" spc="-30" dirty="0">
                <a:solidFill>
                  <a:srgbClr val="003044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rs</a:t>
            </a:r>
            <a:r>
              <a:rPr sz="1800" spc="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3044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003044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99085" marR="528955" indent="-286385">
              <a:lnSpc>
                <a:spcPct val="100000"/>
              </a:lnSpc>
              <a:buClr>
                <a:srgbClr val="003044"/>
              </a:buClr>
              <a:buFont typeface="Arial"/>
              <a:buChar char="•"/>
              <a:tabLst>
                <a:tab pos="299720" algn="l"/>
              </a:tabLst>
            </a:pP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C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o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mmon</a:t>
            </a:r>
            <a:r>
              <a:rPr sz="1800" u="heavy" spc="5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 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C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o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re</a:t>
            </a:r>
            <a:r>
              <a:rPr sz="1800" u="heavy" spc="5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 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D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a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t</a:t>
            </a:r>
            <a:r>
              <a:rPr sz="1800" u="heavy" spc="5" dirty="0">
                <a:solidFill>
                  <a:srgbClr val="EA8A00"/>
                </a:solidFill>
                <a:latin typeface="Arial"/>
                <a:cs typeface="Arial"/>
                <a:hlinkClick r:id="rId5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: </a:t>
            </a:r>
            <a:r>
              <a:rPr sz="1800" spc="-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ta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ase</a:t>
            </a:r>
            <a:r>
              <a:rPr sz="1800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ic</a:t>
            </a:r>
            <a:r>
              <a:rPr sz="1800" spc="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ry</a:t>
            </a:r>
            <a:r>
              <a:rPr sz="1800" spc="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 s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co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ry 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uc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tion</a:t>
            </a:r>
            <a:r>
              <a:rPr sz="1800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he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Un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ted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States.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Most rec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nt d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ta</a:t>
            </a:r>
            <a:r>
              <a:rPr sz="1800" spc="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is 2 </a:t>
            </a:r>
            <a:r>
              <a:rPr sz="1800" spc="-30" dirty="0">
                <a:solidFill>
                  <a:srgbClr val="003044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rs</a:t>
            </a:r>
            <a:r>
              <a:rPr sz="1800" spc="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003044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085" marR="666750" indent="-286385">
              <a:lnSpc>
                <a:spcPct val="100000"/>
              </a:lnSpc>
              <a:buClr>
                <a:srgbClr val="003044"/>
              </a:buClr>
              <a:buFont typeface="Arial"/>
              <a:buChar char="•"/>
              <a:tabLst>
                <a:tab pos="299720" algn="l"/>
              </a:tabLst>
            </a:pP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B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u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re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a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u</a:t>
            </a:r>
            <a:r>
              <a:rPr sz="1800" u="heavy" spc="5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 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of L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a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b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o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r</a:t>
            </a:r>
            <a:r>
              <a:rPr sz="1800" u="heavy" spc="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 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Statistics</a:t>
            </a:r>
            <a:r>
              <a:rPr sz="1800" u="heavy" spc="-15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 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Occu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p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ati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o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n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a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l</a:t>
            </a:r>
            <a:r>
              <a:rPr sz="1800" u="heavy" spc="2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 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Outl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o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ok H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a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n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d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b</a:t>
            </a:r>
            <a:r>
              <a:rPr sz="1800" u="heavy" spc="-10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o</a:t>
            </a:r>
            <a:r>
              <a:rPr sz="1800" u="heavy" dirty="0">
                <a:solidFill>
                  <a:srgbClr val="EA8A00"/>
                </a:solidFill>
                <a:latin typeface="Arial"/>
                <a:cs typeface="Arial"/>
                <a:hlinkClick r:id="rId6"/>
              </a:rPr>
              <a:t>ok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:</a:t>
            </a:r>
            <a:r>
              <a:rPr sz="1800" spc="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 i</a:t>
            </a:r>
            <a:r>
              <a:rPr sz="1800" spc="-15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form</a:t>
            </a:r>
            <a:r>
              <a:rPr sz="1800" spc="-15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du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s, 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du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ti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tr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pa</a:t>
            </a:r>
            <a:r>
              <a:rPr sz="1800" spc="-160" dirty="0">
                <a:solidFill>
                  <a:srgbClr val="003044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,</a:t>
            </a:r>
            <a:r>
              <a:rPr sz="1800" spc="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spc="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ou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tl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oo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for h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</a:t>
            </a:r>
            <a:r>
              <a:rPr sz="1800" spc="25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occ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tio</a:t>
            </a:r>
            <a:r>
              <a:rPr sz="1800" spc="-10" dirty="0">
                <a:solidFill>
                  <a:srgbClr val="00304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044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59" y="2733040"/>
            <a:ext cx="3954170" cy="3139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31687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+mn-lt"/>
                <a:ea typeface="Avenir Next" charset="0"/>
                <a:cs typeface="Avenir Next" charset="0"/>
              </a:rPr>
              <a:t>FOR MORE INFORMATION ON OUR</a:t>
            </a:r>
            <a:br>
              <a:rPr lang="en-US" b="1" dirty="0">
                <a:solidFill>
                  <a:schemeClr val="accent4"/>
                </a:solidFill>
                <a:latin typeface="+mn-lt"/>
                <a:ea typeface="Avenir Next" charset="0"/>
                <a:cs typeface="Avenir Next" charset="0"/>
              </a:rPr>
            </a:br>
            <a:r>
              <a:rPr lang="en-US" b="1" dirty="0">
                <a:solidFill>
                  <a:schemeClr val="accent4"/>
                </a:solidFill>
                <a:latin typeface="+mn-lt"/>
                <a:ea typeface="Avenir Next" charset="0"/>
                <a:cs typeface="Avenir Next" charset="0"/>
              </a:rPr>
              <a:t>INITIATIVES PLEASE VISIT US @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12197"/>
            <a:ext cx="7886700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>
                <a:hlinkClick r:id="rId3"/>
              </a:rPr>
              <a:t>www.rcec.us</a:t>
            </a:r>
            <a:endParaRPr lang="en-US" sz="3300" b="1" dirty="0"/>
          </a:p>
          <a:p>
            <a:pPr marL="0" indent="0" algn="ctr">
              <a:buNone/>
            </a:pPr>
            <a:endParaRPr lang="en-US" sz="3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807" y="3890368"/>
            <a:ext cx="1042056" cy="1833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985" y="3526592"/>
            <a:ext cx="1562208" cy="2197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285" y="3856415"/>
            <a:ext cx="1081279" cy="1902578"/>
          </a:xfrm>
          <a:prstGeom prst="rect">
            <a:avLst/>
          </a:prstGeom>
        </p:spPr>
      </p:pic>
      <p:sp>
        <p:nvSpPr>
          <p:cNvPr id="9" name="Freeform 71"/>
          <p:cNvSpPr>
            <a:spLocks noChangeArrowheads="1"/>
          </p:cNvSpPr>
          <p:nvPr/>
        </p:nvSpPr>
        <p:spPr bwMode="auto">
          <a:xfrm>
            <a:off x="7658188" y="3663247"/>
            <a:ext cx="423539" cy="415790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01 w 480"/>
              <a:gd name="T13" fmla="*/ 338 h 471"/>
              <a:gd name="T14" fmla="*/ 301 w 480"/>
              <a:gd name="T15" fmla="*/ 338 h 471"/>
              <a:gd name="T16" fmla="*/ 274 w 480"/>
              <a:gd name="T17" fmla="*/ 347 h 471"/>
              <a:gd name="T18" fmla="*/ 248 w 480"/>
              <a:gd name="T19" fmla="*/ 347 h 471"/>
              <a:gd name="T20" fmla="*/ 221 w 480"/>
              <a:gd name="T21" fmla="*/ 347 h 471"/>
              <a:gd name="T22" fmla="*/ 204 w 480"/>
              <a:gd name="T23" fmla="*/ 338 h 471"/>
              <a:gd name="T24" fmla="*/ 186 w 480"/>
              <a:gd name="T25" fmla="*/ 320 h 471"/>
              <a:gd name="T26" fmla="*/ 186 w 480"/>
              <a:gd name="T27" fmla="*/ 293 h 471"/>
              <a:gd name="T28" fmla="*/ 186 w 480"/>
              <a:gd name="T29" fmla="*/ 213 h 471"/>
              <a:gd name="T30" fmla="*/ 159 w 480"/>
              <a:gd name="T31" fmla="*/ 213 h 471"/>
              <a:gd name="T32" fmla="*/ 159 w 480"/>
              <a:gd name="T33" fmla="*/ 178 h 471"/>
              <a:gd name="T34" fmla="*/ 186 w 480"/>
              <a:gd name="T35" fmla="*/ 169 h 471"/>
              <a:gd name="T36" fmla="*/ 204 w 480"/>
              <a:gd name="T37" fmla="*/ 151 h 471"/>
              <a:gd name="T38" fmla="*/ 213 w 480"/>
              <a:gd name="T39" fmla="*/ 116 h 471"/>
              <a:gd name="T40" fmla="*/ 239 w 480"/>
              <a:gd name="T41" fmla="*/ 116 h 471"/>
              <a:gd name="T42" fmla="*/ 239 w 480"/>
              <a:gd name="T43" fmla="*/ 178 h 471"/>
              <a:gd name="T44" fmla="*/ 292 w 480"/>
              <a:gd name="T45" fmla="*/ 178 h 471"/>
              <a:gd name="T46" fmla="*/ 292 w 480"/>
              <a:gd name="T47" fmla="*/ 213 h 471"/>
              <a:gd name="T48" fmla="*/ 239 w 480"/>
              <a:gd name="T49" fmla="*/ 213 h 471"/>
              <a:gd name="T50" fmla="*/ 239 w 480"/>
              <a:gd name="T51" fmla="*/ 275 h 471"/>
              <a:gd name="T52" fmla="*/ 239 w 480"/>
              <a:gd name="T53" fmla="*/ 303 h 471"/>
              <a:gd name="T54" fmla="*/ 248 w 480"/>
              <a:gd name="T55" fmla="*/ 311 h 471"/>
              <a:gd name="T56" fmla="*/ 266 w 480"/>
              <a:gd name="T57" fmla="*/ 311 h 471"/>
              <a:gd name="T58" fmla="*/ 301 w 480"/>
              <a:gd name="T59" fmla="*/ 303 h 471"/>
              <a:gd name="T60" fmla="*/ 301 w 480"/>
              <a:gd name="T61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01" y="338"/>
                </a:moveTo>
                <a:lnTo>
                  <a:pt x="301" y="338"/>
                </a:lnTo>
                <a:cubicBezTo>
                  <a:pt x="292" y="347"/>
                  <a:pt x="283" y="347"/>
                  <a:pt x="274" y="347"/>
                </a:cubicBezTo>
                <a:cubicBezTo>
                  <a:pt x="266" y="347"/>
                  <a:pt x="257" y="347"/>
                  <a:pt x="248" y="347"/>
                </a:cubicBezTo>
                <a:cubicBezTo>
                  <a:pt x="239" y="347"/>
                  <a:pt x="230" y="347"/>
                  <a:pt x="221" y="347"/>
                </a:cubicBezTo>
                <a:cubicBezTo>
                  <a:pt x="213" y="347"/>
                  <a:pt x="204" y="338"/>
                  <a:pt x="204" y="338"/>
                </a:cubicBezTo>
                <a:cubicBezTo>
                  <a:pt x="195" y="328"/>
                  <a:pt x="195" y="328"/>
                  <a:pt x="186" y="320"/>
                </a:cubicBezTo>
                <a:cubicBezTo>
                  <a:pt x="186" y="311"/>
                  <a:pt x="186" y="303"/>
                  <a:pt x="186" y="29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8" y="178"/>
                  <a:pt x="177" y="178"/>
                  <a:pt x="186" y="169"/>
                </a:cubicBezTo>
                <a:cubicBezTo>
                  <a:pt x="195" y="160"/>
                  <a:pt x="195" y="160"/>
                  <a:pt x="204" y="151"/>
                </a:cubicBezTo>
                <a:cubicBezTo>
                  <a:pt x="204" y="143"/>
                  <a:pt x="204" y="134"/>
                  <a:pt x="213" y="116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213"/>
                  <a:pt x="292" y="213"/>
                  <a:pt x="292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84"/>
                  <a:pt x="239" y="293"/>
                  <a:pt x="239" y="303"/>
                </a:cubicBezTo>
                <a:cubicBezTo>
                  <a:pt x="248" y="303"/>
                  <a:pt x="248" y="303"/>
                  <a:pt x="248" y="311"/>
                </a:cubicBezTo>
                <a:cubicBezTo>
                  <a:pt x="257" y="311"/>
                  <a:pt x="266" y="311"/>
                  <a:pt x="266" y="311"/>
                </a:cubicBezTo>
                <a:cubicBezTo>
                  <a:pt x="283" y="311"/>
                  <a:pt x="292" y="311"/>
                  <a:pt x="301" y="303"/>
                </a:cubicBezTo>
                <a:lnTo>
                  <a:pt x="301" y="3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25718" tIns="12859" rIns="25718" bIns="12859" anchor="ctr"/>
          <a:lstStyle/>
          <a:p>
            <a:pPr defTabSz="685749">
              <a:defRPr/>
            </a:pPr>
            <a:endParaRPr lang="en-US" sz="14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 79"/>
          <p:cNvSpPr>
            <a:spLocks noChangeArrowheads="1"/>
          </p:cNvSpPr>
          <p:nvPr/>
        </p:nvSpPr>
        <p:spPr bwMode="auto">
          <a:xfrm>
            <a:off x="7668554" y="4166661"/>
            <a:ext cx="402066" cy="39716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none" lIns="25718" tIns="12859" rIns="25718" bIns="12859" anchor="ctr"/>
          <a:lstStyle/>
          <a:p>
            <a:pPr defTabSz="685749">
              <a:defRPr/>
            </a:pPr>
            <a:endParaRPr lang="en-US" sz="14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87"/>
          <p:cNvSpPr>
            <a:spLocks noChangeArrowheads="1"/>
          </p:cNvSpPr>
          <p:nvPr/>
        </p:nvSpPr>
        <p:spPr bwMode="auto">
          <a:xfrm>
            <a:off x="7728508" y="4651448"/>
            <a:ext cx="336707" cy="343626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25718" tIns="12859" rIns="25718" bIns="12859" anchor="ctr"/>
          <a:lstStyle/>
          <a:p>
            <a:pPr defTabSz="685749">
              <a:defRPr/>
            </a:pPr>
            <a:endParaRPr lang="en-US" sz="142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73" y="5082699"/>
            <a:ext cx="427577" cy="4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2890"/>
              </p:ext>
            </p:extLst>
          </p:nvPr>
        </p:nvGraphicFramePr>
        <p:xfrm>
          <a:off x="76200" y="1278265"/>
          <a:ext cx="9067799" cy="5427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689">
                  <a:extLst>
                    <a:ext uri="{9D8B030D-6E8A-4147-A177-3AD203B41FA5}">
                      <a16:colId xmlns:a16="http://schemas.microsoft.com/office/drawing/2014/main" val="2315724671"/>
                    </a:ext>
                  </a:extLst>
                </a:gridCol>
                <a:gridCol w="1703441">
                  <a:extLst>
                    <a:ext uri="{9D8B030D-6E8A-4147-A177-3AD203B41FA5}">
                      <a16:colId xmlns:a16="http://schemas.microsoft.com/office/drawing/2014/main" val="2403950899"/>
                    </a:ext>
                  </a:extLst>
                </a:gridCol>
                <a:gridCol w="2236838">
                  <a:extLst>
                    <a:ext uri="{9D8B030D-6E8A-4147-A177-3AD203B41FA5}">
                      <a16:colId xmlns:a16="http://schemas.microsoft.com/office/drawing/2014/main" val="367059259"/>
                    </a:ext>
                  </a:extLst>
                </a:gridCol>
                <a:gridCol w="3819831">
                  <a:extLst>
                    <a:ext uri="{9D8B030D-6E8A-4147-A177-3AD203B41FA5}">
                      <a16:colId xmlns:a16="http://schemas.microsoft.com/office/drawing/2014/main" val="2306655847"/>
                    </a:ext>
                  </a:extLst>
                </a:gridCol>
              </a:tblGrid>
              <a:tr h="189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First Name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Last Name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District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hlinkClick r:id="rId3"/>
                        </a:rPr>
                        <a:t>Email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extLst>
                  <a:ext uri="{0D108BD9-81ED-4DB2-BD59-A6C34878D82A}">
                    <a16:rowId xmlns:a16="http://schemas.microsoft.com/office/drawing/2014/main" val="814189690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Quyen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Nguyen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Alvord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4"/>
                        </a:rPr>
                        <a:t>qnguyen@alvordschools.org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771498450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Felicia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Adkins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Banning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5"/>
                        </a:rPr>
                        <a:t>fadkins@banning.k12.ca.us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201048202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Kerri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Moreno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Beaumont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6"/>
                        </a:rPr>
                        <a:t>kmoreno@beaumontusd.k12.ca.us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131514204"/>
                  </a:ext>
                </a:extLst>
              </a:tr>
              <a:tr h="355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Juliet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De Lara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Coachella Valley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7"/>
                        </a:rPr>
                        <a:t>jdelara@cvusd.us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921794530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Eva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Pina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Corona-Norco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8"/>
                        </a:rPr>
                        <a:t>epina@cnusd.k12.ca.us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598564211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Rosario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Martinez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Desert Sands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9"/>
                        </a:rPr>
                        <a:t>rosario.martinez@desertsands.us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067217792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Alex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Ballard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Hemet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0"/>
                        </a:rPr>
                        <a:t>aballard@hemetusd.org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22134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Pamela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Whitman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Jurupa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1"/>
                        </a:rPr>
                        <a:t>pamela_whitman@jusd.k12.ca.us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49509569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Tammy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Williams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Lake Elsinore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2"/>
                        </a:rPr>
                        <a:t>tammy.williams@leusd.k12.ca.us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97647641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Janice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Manus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Moreno Valley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3"/>
                        </a:rPr>
                        <a:t>jmanus@mvusd.net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858864305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Glenn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Alegre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Moreno Valley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4"/>
                        </a:rPr>
                        <a:t>galegre@mvusd.net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483360419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Robert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Harte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Murrieta Valley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5"/>
                        </a:rPr>
                        <a:t>mharte@murrieta.k12.ca.us 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27423845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Robert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McGonical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Murrieta Valley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6"/>
                        </a:rPr>
                        <a:t>rmcgonigal@murrieta.k12.ca.us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188637276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Rachel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McKee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Nuview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7"/>
                        </a:rPr>
                        <a:t>rmckee@nuview.k12.ca.us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66313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Bonnie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Rose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Palm Springs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8"/>
                        </a:rPr>
                        <a:t>brose@psusd.us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32182944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Tim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Slagan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Palo Verde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19"/>
                        </a:rPr>
                        <a:t>tslagan@pvusd.us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756965143"/>
                  </a:ext>
                </a:extLst>
              </a:tr>
              <a:tr h="355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Kerry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Bobbitt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Perris Union High 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20"/>
                        </a:rPr>
                        <a:t>kerry.bobbitt@puhsd.org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139420438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Steve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Ayon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RCOE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21"/>
                        </a:rPr>
                        <a:t>sayon@rcoe.us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6776841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Brian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Sousa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RCOE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22"/>
                        </a:rPr>
                        <a:t>bsousa@rcoe.us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821634382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Valerie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Backstrom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Riverside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23"/>
                        </a:rPr>
                        <a:t>VBackstrom@rusd.k12.ca.us 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76442226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Angela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McKinney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Riverside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24"/>
                        </a:rPr>
                        <a:t>amckinney@rusd.k12.ca.us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686038949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Jeannette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Juarez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San Jacinto Academy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25"/>
                        </a:rPr>
                        <a:t>jjuarez@sjacademy.org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370289192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Kim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Lovette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San Jacinto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26"/>
                        </a:rPr>
                        <a:t>klovette@sanjacinto.k12.ca.us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492399631"/>
                  </a:ext>
                </a:extLst>
              </a:tr>
              <a:tr h="355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Cheryl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Krueger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Temecula Valley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27"/>
                        </a:rPr>
                        <a:t>ckrueger@tvusd.k12.ca.us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503862733"/>
                  </a:ext>
                </a:extLst>
              </a:tr>
              <a:tr h="189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Jim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Earnst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Val Verde USD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>
                          <a:effectLst/>
                          <a:hlinkClick r:id="rId28"/>
                        </a:rPr>
                        <a:t>jernst@valverde.edu 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525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40518" y="7162799"/>
          <a:ext cx="136080" cy="546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0">
                  <a:extLst>
                    <a:ext uri="{9D8B030D-6E8A-4147-A177-3AD203B41FA5}">
                      <a16:colId xmlns:a16="http://schemas.microsoft.com/office/drawing/2014/main" val="2315724671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40395089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36705925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306655847"/>
                    </a:ext>
                  </a:extLst>
                </a:gridCol>
              </a:tblGrid>
              <a:tr h="72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extLst>
                  <a:ext uri="{0D108BD9-81ED-4DB2-BD59-A6C34878D82A}">
                    <a16:rowId xmlns:a16="http://schemas.microsoft.com/office/drawing/2014/main" val="81418969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77149845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20104820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13151420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92179453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59856421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0672177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2213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4950956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976476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85886430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48336041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2742384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18863727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6631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3218294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75696514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139420438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67768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82163438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7644222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68603894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3702891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49239963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50386273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5253271"/>
                  </a:ext>
                </a:extLst>
              </a:tr>
            </a:tbl>
          </a:graphicData>
        </a:graphic>
      </p:graphicFrame>
      <p:pic>
        <p:nvPicPr>
          <p:cNvPr id="3" name="Google Shape;605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54" y="1289184"/>
            <a:ext cx="8991600" cy="5016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8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40518" y="7162799"/>
          <a:ext cx="136080" cy="546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0">
                  <a:extLst>
                    <a:ext uri="{9D8B030D-6E8A-4147-A177-3AD203B41FA5}">
                      <a16:colId xmlns:a16="http://schemas.microsoft.com/office/drawing/2014/main" val="2315724671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40395089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36705925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306655847"/>
                    </a:ext>
                  </a:extLst>
                </a:gridCol>
              </a:tblGrid>
              <a:tr h="72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extLst>
                  <a:ext uri="{0D108BD9-81ED-4DB2-BD59-A6C34878D82A}">
                    <a16:rowId xmlns:a16="http://schemas.microsoft.com/office/drawing/2014/main" val="81418969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77149845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20104820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13151420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92179453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59856421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0672177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2213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4950956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976476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85886430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48336041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2742384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18863727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6631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3218294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75696514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139420438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67768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82163438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7644222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68603894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3702891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49239963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50386273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5253271"/>
                  </a:ext>
                </a:extLst>
              </a:tr>
            </a:tbl>
          </a:graphicData>
        </a:graphic>
      </p:graphicFrame>
      <p:pic>
        <p:nvPicPr>
          <p:cNvPr id="3" name="Google Shape;633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9184"/>
            <a:ext cx="9067799" cy="5390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9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40518" y="7162799"/>
          <a:ext cx="136080" cy="546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0">
                  <a:extLst>
                    <a:ext uri="{9D8B030D-6E8A-4147-A177-3AD203B41FA5}">
                      <a16:colId xmlns:a16="http://schemas.microsoft.com/office/drawing/2014/main" val="2315724671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40395089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36705925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306655847"/>
                    </a:ext>
                  </a:extLst>
                </a:gridCol>
              </a:tblGrid>
              <a:tr h="72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extLst>
                  <a:ext uri="{0D108BD9-81ED-4DB2-BD59-A6C34878D82A}">
                    <a16:rowId xmlns:a16="http://schemas.microsoft.com/office/drawing/2014/main" val="81418969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77149845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20104820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13151420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92179453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59856421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0672177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2213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4950956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976476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85886430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48336041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2742384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18863727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6631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3218294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75696514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139420438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67768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82163438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7644222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68603894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3702891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49239963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50386273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5253271"/>
                  </a:ext>
                </a:extLst>
              </a:tr>
            </a:tbl>
          </a:graphicData>
        </a:graphic>
      </p:graphicFrame>
      <p:pic>
        <p:nvPicPr>
          <p:cNvPr id="3" name="Google Shape;612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9184"/>
            <a:ext cx="8991600" cy="5264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1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819112"/>
              </p:ext>
            </p:extLst>
          </p:nvPr>
        </p:nvGraphicFramePr>
        <p:xfrm>
          <a:off x="3140518" y="7162799"/>
          <a:ext cx="136080" cy="546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0">
                  <a:extLst>
                    <a:ext uri="{9D8B030D-6E8A-4147-A177-3AD203B41FA5}">
                      <a16:colId xmlns:a16="http://schemas.microsoft.com/office/drawing/2014/main" val="2315724671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40395089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367059259"/>
                    </a:ext>
                  </a:extLst>
                </a:gridCol>
                <a:gridCol w="34020">
                  <a:extLst>
                    <a:ext uri="{9D8B030D-6E8A-4147-A177-3AD203B41FA5}">
                      <a16:colId xmlns:a16="http://schemas.microsoft.com/office/drawing/2014/main" val="2306655847"/>
                    </a:ext>
                  </a:extLst>
                </a:gridCol>
              </a:tblGrid>
              <a:tr h="72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extLst>
                  <a:ext uri="{0D108BD9-81ED-4DB2-BD59-A6C34878D82A}">
                    <a16:rowId xmlns:a16="http://schemas.microsoft.com/office/drawing/2014/main" val="81418969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77149845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20104820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13151420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921794530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59856421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0672177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2213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4950956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976476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85886430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48336041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227423845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18863727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94286631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32182944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75696514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139420438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3677684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282163438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76442226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686038949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370289192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1492399631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503862733"/>
                  </a:ext>
                </a:extLst>
              </a:tr>
              <a:tr h="72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10" marR="4310" marT="431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310" marR="4310" marT="4310" marB="0" anchor="b"/>
                </a:tc>
                <a:extLst>
                  <a:ext uri="{0D108BD9-81ED-4DB2-BD59-A6C34878D82A}">
                    <a16:rowId xmlns:a16="http://schemas.microsoft.com/office/drawing/2014/main" val="405253271"/>
                  </a:ext>
                </a:extLst>
              </a:tr>
            </a:tbl>
          </a:graphicData>
        </a:graphic>
      </p:graphicFrame>
      <p:pic>
        <p:nvPicPr>
          <p:cNvPr id="3" name="Google Shape;61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06" y="1371600"/>
            <a:ext cx="8970594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7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A8A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A8A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1364</Words>
  <Application>Microsoft Office PowerPoint</Application>
  <PresentationFormat>On-screen Show (4:3)</PresentationFormat>
  <Paragraphs>370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49</vt:i4>
      </vt:variant>
    </vt:vector>
  </HeadingPairs>
  <TitlesOfParts>
    <vt:vector size="66" baseType="lpstr">
      <vt:lpstr>MS UI Gothic</vt:lpstr>
      <vt:lpstr>Arial</vt:lpstr>
      <vt:lpstr>Arial Narrow</vt:lpstr>
      <vt:lpstr>Avenir Next</vt:lpstr>
      <vt:lpstr>Avenir Next Heavy</vt:lpstr>
      <vt:lpstr>Calibri</vt:lpstr>
      <vt:lpstr>Calibri Light</vt:lpstr>
      <vt:lpstr>Calisto MT</vt:lpstr>
      <vt:lpstr>Segoe UI</vt:lpstr>
      <vt:lpstr>Times New Roman</vt:lpstr>
      <vt:lpstr>Verdana</vt:lpstr>
      <vt:lpstr>Office Theme</vt:lpstr>
      <vt:lpstr>1_Office Theme</vt:lpstr>
      <vt:lpstr>2_Office Theme</vt:lpstr>
      <vt:lpstr>6_Office Theme</vt:lpstr>
      <vt:lpstr>29_Office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Clearinghouse Mission</vt:lpstr>
      <vt:lpstr>Over 12,000</vt:lpstr>
      <vt:lpstr>Comprehensive Nationwide Coverage</vt:lpstr>
      <vt:lpstr>StudentTracker® High School</vt:lpstr>
      <vt:lpstr>What is StudentTracker for High Schools?</vt:lpstr>
      <vt:lpstr>Your Students. Your Data. Your Insights.</vt:lpstr>
      <vt:lpstr>How does StudentTracker for High School Work?</vt:lpstr>
      <vt:lpstr>Riverside County  National Student Clearinghouse  Student Tracker Process</vt:lpstr>
      <vt:lpstr>Data-driven Decision Making</vt:lpstr>
      <vt:lpstr>How StudentTracker for High Schools Supports State and Federal Compliance Reporting</vt:lpstr>
      <vt:lpstr>Federal Education Rights &amp; Privacy Act (FERPA)</vt:lpstr>
      <vt:lpstr>FERPA Blocks in California</vt:lpstr>
      <vt:lpstr>Aggregate Reports</vt:lpstr>
      <vt:lpstr>8-Year Cohorts Reported</vt:lpstr>
      <vt:lpstr>Compare Outcomes to Your Peers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Required Data Elements</vt:lpstr>
      <vt:lpstr>Additional High School Data Elements</vt:lpstr>
      <vt:lpstr>PowerPoint Presentation</vt:lpstr>
      <vt:lpstr>PowerPoint Presentation</vt:lpstr>
      <vt:lpstr>Program Code Field</vt:lpstr>
      <vt:lpstr>PowerPoint Presentation</vt:lpstr>
      <vt:lpstr>PowerPoint Presentation</vt:lpstr>
      <vt:lpstr>NSC Online Resources</vt:lpstr>
      <vt:lpstr>Other Resources</vt:lpstr>
      <vt:lpstr>FOR MORE INFORMATION ON OUR INITIATIVES PLEASE VISIT US @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STHS value proposition</dc:title>
  <dc:creator>Kathy Dugan</dc:creator>
  <cp:keywords>home, master deck, standard process</cp:keywords>
  <cp:lastModifiedBy>Catalina Cifuentes</cp:lastModifiedBy>
  <cp:revision>16</cp:revision>
  <dcterms:created xsi:type="dcterms:W3CDTF">2019-09-24T15:32:23Z</dcterms:created>
  <dcterms:modified xsi:type="dcterms:W3CDTF">2019-09-25T17:15:36Z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2019-01-30T00:00:00Z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2019-09-24T00:00:00Z</vt:filetime>
  </property>
</Properties>
</file>