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51BE3EB-A57A-42A4-82D4-FC7F0135FA6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73809E5-B979-47AD-97CE-D779C56DE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2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E3EB-A57A-42A4-82D4-FC7F0135FA6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9E5-B979-47AD-97CE-D779C56DE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8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E3EB-A57A-42A4-82D4-FC7F0135FA6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9E5-B979-47AD-97CE-D779C56DE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88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E3EB-A57A-42A4-82D4-FC7F0135FA6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9E5-B979-47AD-97CE-D779C56DE726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6460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E3EB-A57A-42A4-82D4-FC7F0135FA6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9E5-B979-47AD-97CE-D779C56DE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41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E3EB-A57A-42A4-82D4-FC7F0135FA6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9E5-B979-47AD-97CE-D779C56DE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86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E3EB-A57A-42A4-82D4-FC7F0135FA6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9E5-B979-47AD-97CE-D779C56DE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30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E3EB-A57A-42A4-82D4-FC7F0135FA6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9E5-B979-47AD-97CE-D779C56DE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27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E3EB-A57A-42A4-82D4-FC7F0135FA6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9E5-B979-47AD-97CE-D779C56DE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E3EB-A57A-42A4-82D4-FC7F0135FA6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9E5-B979-47AD-97CE-D779C56DE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0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E3EB-A57A-42A4-82D4-FC7F0135FA6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9E5-B979-47AD-97CE-D779C56DE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07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E3EB-A57A-42A4-82D4-FC7F0135FA6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9E5-B979-47AD-97CE-D779C56DE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97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E3EB-A57A-42A4-82D4-FC7F0135FA6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9E5-B979-47AD-97CE-D779C56DE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1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E3EB-A57A-42A4-82D4-FC7F0135FA6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9E5-B979-47AD-97CE-D779C56DE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08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E3EB-A57A-42A4-82D4-FC7F0135FA6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9E5-B979-47AD-97CE-D779C56DE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6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E3EB-A57A-42A4-82D4-FC7F0135FA6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9E5-B979-47AD-97CE-D779C56DE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1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E3EB-A57A-42A4-82D4-FC7F0135FA6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9E5-B979-47AD-97CE-D779C56DE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5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BE3EB-A57A-42A4-82D4-FC7F0135FA6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809E5-B979-47AD-97CE-D779C56DE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001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 NAVY ELIGIBILITY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PETTY OFFICER 1</a:t>
            </a:r>
            <a:r>
              <a:rPr lang="en-US" baseline="30000" dirty="0" smtClean="0"/>
              <a:t>ST</a:t>
            </a:r>
            <a:r>
              <a:rPr lang="en-US" dirty="0" smtClean="0"/>
              <a:t> CLASS WILLIAM ESCOBAR</a:t>
            </a:r>
          </a:p>
          <a:p>
            <a:r>
              <a:rPr lang="en-US" dirty="0" smtClean="0"/>
              <a:t>NAVY RECRUITING STATION RIVERSIDE</a:t>
            </a:r>
          </a:p>
          <a:p>
            <a:r>
              <a:rPr lang="en-US" dirty="0" smtClean="0"/>
              <a:t>CELL – 951 201 7429</a:t>
            </a:r>
          </a:p>
          <a:p>
            <a:r>
              <a:rPr lang="en-US" dirty="0" smtClean="0"/>
              <a:t>EMAIL – WILLIAM.ESCOBAR@NAVY.MIL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34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AND ALCOHOL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DEPENDANCY</a:t>
            </a:r>
          </a:p>
          <a:p>
            <a:r>
              <a:rPr lang="en-US" dirty="0" smtClean="0"/>
              <a:t>CAN AFFECT SOME PROGRAMS, AND IN SOME CASES CAN AFFECT ENLISTMENT ENTIRELY.</a:t>
            </a:r>
          </a:p>
          <a:p>
            <a:r>
              <a:rPr lang="en-US" dirty="0" smtClean="0"/>
              <a:t>IF TEST POSITIVE ON DRUG TEST, CANNOT ENLIST IN ANY BRANCH IN ANY MEPS EVER.</a:t>
            </a:r>
          </a:p>
          <a:p>
            <a:r>
              <a:rPr lang="en-US" dirty="0" smtClean="0"/>
              <a:t>CASUAL MARIJUANA USE IS WAIVERABLE; HOWEVER, DOES AFFECT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398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BIGGEST HELP FOR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ENSURE THEY ARE STAYING ON TRACK WITH STUDIES. CANNOT JOIN IF NOT GRADUATING.</a:t>
            </a:r>
          </a:p>
          <a:p>
            <a:r>
              <a:rPr lang="en-US" dirty="0" smtClean="0"/>
              <a:t>ASSIST, TEACH, AND TUTOR TO HELP BRING ASVAB SCORES UP.</a:t>
            </a:r>
          </a:p>
          <a:p>
            <a:r>
              <a:rPr lang="en-US" dirty="0" smtClean="0"/>
              <a:t>NUCLEAR JOBS ARE HIGHEST CAREER OPTIONS WITH LARGEST BONUSES FROM ENLISTMENT THROUGH RE-ENLISTMENT. $35K !</a:t>
            </a:r>
          </a:p>
          <a:p>
            <a:r>
              <a:rPr lang="en-US" dirty="0" smtClean="0"/>
              <a:t>HIGHER LEVEL MATHS AND SCIENCES ARE LOOKED FOR WHEN FINDING NUCLEAR APPLICANTS</a:t>
            </a:r>
          </a:p>
          <a:p>
            <a:r>
              <a:rPr lang="en-US" dirty="0" smtClean="0"/>
              <a:t>SPORTS AND PHYSICAL FITNESS ARE HUGE PROMOTORS FOR ELIGIBILITY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756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HOSPITAL CORPSMAN (HM) – PARAGRAPH COMPERHENSION + MATH KNOWLEDGE + GENERAL SCIENCE = 156 POINTS</a:t>
            </a:r>
          </a:p>
          <a:p>
            <a:r>
              <a:rPr lang="en-US" dirty="0" smtClean="0"/>
              <a:t>MASTER-AT-ARMS (MA) – WORD KNOWLEDGE + ARITHMETIC REASONING = 98 POINTS W/ WK = 43</a:t>
            </a:r>
          </a:p>
          <a:p>
            <a:r>
              <a:rPr lang="en-US" dirty="0" smtClean="0"/>
              <a:t>DAMAGE CONTROLMAN (DC) – PARAGRAPH COMPREHENSION + ARITHMETIC REASONING + MATH KNOWLEDGE + MECHANICAL COMPREHENSION = 193 POINTS 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23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POST 9/11 GI BILL – 36 MONTHS OF PAID EDUCATION + HOUSING + BOOKS</a:t>
            </a:r>
          </a:p>
          <a:p>
            <a:r>
              <a:rPr lang="en-US" dirty="0" smtClean="0"/>
              <a:t>TUITION ASSISTANCE - $4,500/YEAR TOWARD TUITION </a:t>
            </a:r>
          </a:p>
          <a:p>
            <a:r>
              <a:rPr lang="en-US" dirty="0" smtClean="0"/>
              <a:t>CLEP/DANTES – CREDITS WITHOUT THE COURSE</a:t>
            </a:r>
          </a:p>
          <a:p>
            <a:r>
              <a:rPr lang="en-US" dirty="0" smtClean="0"/>
              <a:t>COLLEGE CREDITS – BOOT CAMP AND TRADE SCHOOLS</a:t>
            </a:r>
          </a:p>
          <a:p>
            <a:r>
              <a:rPr lang="en-US" dirty="0" smtClean="0"/>
              <a:t>NROTC SCHOLARSHIP - $180K TOWARDS EDUCATION W/ COMMISSIONING.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979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48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17-39 YEARS OLD ELIGIBLE</a:t>
            </a:r>
          </a:p>
          <a:p>
            <a:r>
              <a:rPr lang="en-US" dirty="0" smtClean="0"/>
              <a:t>17 YEAR OLDS NEED PARENTAL CONSENT (UNLESS EMANICPATED)</a:t>
            </a:r>
          </a:p>
          <a:p>
            <a:r>
              <a:rPr lang="en-US" dirty="0" smtClean="0"/>
              <a:t>17 YEAR OLDS MUST TURN 18 BEFORE GRADUATION FROM BOOT CAMP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752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CITIZENSHIP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U.S. CITIZENS (US BORN/BORN ABROAD TO US PARENTS)</a:t>
            </a:r>
          </a:p>
          <a:p>
            <a:r>
              <a:rPr lang="en-US" dirty="0" smtClean="0"/>
              <a:t>U.S. NON-CITIZEN NATIONALS</a:t>
            </a:r>
          </a:p>
          <a:p>
            <a:r>
              <a:rPr lang="en-US" dirty="0" smtClean="0"/>
              <a:t>CANADIAN-BORN NORTH AMERICAN INDIANS</a:t>
            </a:r>
          </a:p>
          <a:p>
            <a:r>
              <a:rPr lang="en-US" dirty="0" smtClean="0"/>
              <a:t>PERMANENT RESIDENT (I-551) – DUE TO BACKGROUND CHECK, PERMANENT RESIDENTS USUALLY HAVE TO WAIT LONGER TIMES BEFORE SHIPPING TO BOOT CAMP, UP TO 15 MONTHS.</a:t>
            </a:r>
          </a:p>
        </p:txBody>
      </p:sp>
    </p:spTree>
    <p:extLst>
      <p:ext uri="{BB962C8B-B14F-4D97-AF65-F5344CB8AC3E}">
        <p14:creationId xmlns:p14="http://schemas.microsoft.com/office/powerpoint/2010/main" val="1519266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SECURITY NUMBER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valid Social Security number (SSN) issued by the Social Security Administration (SSA) is mandatory to process for enlistment or affiliation. </a:t>
            </a:r>
            <a:endParaRPr lang="en-US" dirty="0" smtClean="0"/>
          </a:p>
          <a:p>
            <a:r>
              <a:rPr lang="en-US" dirty="0" smtClean="0"/>
              <a:t>Card must be signed.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15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HIGH SCHOOL DIPLOMA GRADUATE – 12L (TRADITIONAL HIGH SCHOOL)</a:t>
            </a:r>
          </a:p>
          <a:p>
            <a:r>
              <a:rPr lang="en-US" dirty="0" smtClean="0"/>
              <a:t>HIGH SCHOOL SENIOR – 11S (SENIORS NOT YET GRADUATED WHO HAVE COMPLETED 70% OF NEEDED CREDITS AS SHOWN ON TRANSCRIPTS)</a:t>
            </a:r>
          </a:p>
          <a:p>
            <a:r>
              <a:rPr lang="en-US" dirty="0" smtClean="0"/>
              <a:t>ADULT/CONTINUATION SCHOOL GRADUATE – 125 (NON-TRADITIONAL)</a:t>
            </a:r>
          </a:p>
          <a:p>
            <a:r>
              <a:rPr lang="en-US" dirty="0" smtClean="0"/>
              <a:t>GED – 11E (MUST SCORE +50 ON ASVAB AND HAVE TRANSCRIPTS)</a:t>
            </a:r>
          </a:p>
          <a:p>
            <a:pPr marL="0" indent="0">
              <a:buNone/>
            </a:pPr>
            <a:r>
              <a:rPr lang="en-US" dirty="0" smtClean="0"/>
              <a:t>BOTTOM LINE, MUST HAVE COMPLETED SOME LEVEL OF EDUCATION. OTHERWISE, CANNOT JOIN !</a:t>
            </a:r>
          </a:p>
          <a:p>
            <a:pPr marL="0" indent="0">
              <a:buNone/>
            </a:pPr>
            <a:r>
              <a:rPr lang="en-US" dirty="0" smtClean="0"/>
              <a:t>SENIORS CURRENTLY ENLISTED MUST GRADUATE ! RECRUITERS ON THE WATCH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32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SINGLE NO KIDS – ELIGIBLE</a:t>
            </a:r>
          </a:p>
          <a:p>
            <a:r>
              <a:rPr lang="en-US" dirty="0" smtClean="0"/>
              <a:t>SINGLE WITH KIDS – RESERVES ONLY W/ CHILD SUPPORT</a:t>
            </a:r>
          </a:p>
          <a:p>
            <a:r>
              <a:rPr lang="en-US" dirty="0" smtClean="0"/>
              <a:t>MARRIED – ELIGIBLE</a:t>
            </a:r>
          </a:p>
          <a:p>
            <a:r>
              <a:rPr lang="en-US" dirty="0" smtClean="0"/>
              <a:t>MARRIED WITH ONE KID – ELIGIBLE</a:t>
            </a:r>
          </a:p>
          <a:p>
            <a:r>
              <a:rPr lang="en-US" dirty="0" smtClean="0"/>
              <a:t>MARRIED WITH 2+ - WAIVER NEEDED</a:t>
            </a:r>
          </a:p>
          <a:p>
            <a:r>
              <a:rPr lang="en-US" dirty="0" smtClean="0"/>
              <a:t>NEED DEPENDENTS PAPERWORK AS WELL</a:t>
            </a:r>
          </a:p>
          <a:p>
            <a:r>
              <a:rPr lang="en-US" u="sng" dirty="0" smtClean="0"/>
              <a:t>NOT THE NAVY’S INTEREST TO SEPARATE SINGLE PARENTS FROM CHILDREN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85676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APTITUDE (ASVAB)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MINIMUM 31</a:t>
            </a:r>
          </a:p>
          <a:p>
            <a:r>
              <a:rPr lang="en-US" dirty="0" smtClean="0"/>
              <a:t>9 LINE SCORES DETERMINE ELIGIBILITY TO PROGRAMS</a:t>
            </a:r>
          </a:p>
          <a:p>
            <a:r>
              <a:rPr lang="en-US" dirty="0" smtClean="0"/>
              <a:t>HIGHER SCORES OPEN MORE OPPORTUNITIES</a:t>
            </a:r>
          </a:p>
          <a:p>
            <a:r>
              <a:rPr lang="en-US" dirty="0" smtClean="0"/>
              <a:t>MATH AND ENGLISH HOLD HEAVIEST WEIGHT</a:t>
            </a:r>
          </a:p>
          <a:p>
            <a:r>
              <a:rPr lang="en-US" dirty="0" smtClean="0"/>
              <a:t>HOSTING ASVAB AT SCHOOLS PROVIDES STUDENTS WITH IDEA OF CAREER OPTIONS</a:t>
            </a:r>
          </a:p>
          <a:p>
            <a:r>
              <a:rPr lang="en-US" dirty="0" smtClean="0"/>
              <a:t>CAN RE-TEST</a:t>
            </a:r>
          </a:p>
        </p:txBody>
      </p:sp>
    </p:spTree>
    <p:extLst>
      <p:ext uri="{BB962C8B-B14F-4D97-AF65-F5344CB8AC3E}">
        <p14:creationId xmlns:p14="http://schemas.microsoft.com/office/powerpoint/2010/main" val="90663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HEIGHT DETERMINES MAX WEIGHT. NO SHORTER THAN 4’9, NO TALLER THAN 6’8. ONCE WEIGHT IS EXCEEDED, BODY FAT IS MEASURED. NO HIGHER THAN 26% FOR MALES AND 36% FOR FEMALES. THE FITTER THE BETTER.</a:t>
            </a:r>
          </a:p>
          <a:p>
            <a:r>
              <a:rPr lang="en-US" dirty="0" smtClean="0"/>
              <a:t>COLOR PERCEPTION/DEPTH PERCEPTION – CAN JOIN IF FAIL COLOR OR DEPTH PERCEPTION, HOWEVER AFFECTS AVAILABLE JOBS</a:t>
            </a:r>
          </a:p>
          <a:p>
            <a:r>
              <a:rPr lang="en-US" dirty="0" smtClean="0"/>
              <a:t>HEARING PERCEPTION – MUST HAVE NORMAL PERCEPTION</a:t>
            </a:r>
          </a:p>
          <a:p>
            <a:r>
              <a:rPr lang="en-US" dirty="0" smtClean="0"/>
              <a:t>SOME UNWAIVERABLES – SEIZURE DISORDER WITHIN FIVE YEARS; EATING DISORDERS; SELF-HARM; CURRENT ADD/ADHD; CURRENT ECZEMA; PSYCHIATRIC CONDITIONS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269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TRAFFIC VIOLATIONS; NON-TRAFFIC OFFENSES; MISDEAMEANORS; FELONIES</a:t>
            </a:r>
          </a:p>
          <a:p>
            <a:r>
              <a:rPr lang="en-US" dirty="0" smtClean="0"/>
              <a:t>ALL CASES MUST BE CLOSED</a:t>
            </a:r>
          </a:p>
          <a:p>
            <a:r>
              <a:rPr lang="en-US" dirty="0" smtClean="0"/>
              <a:t>INCLUDES JUVIE</a:t>
            </a:r>
          </a:p>
          <a:p>
            <a:r>
              <a:rPr lang="en-US" dirty="0" smtClean="0"/>
              <a:t>INCLUDES SEALED, DISMISSED, AND EXPUNGED</a:t>
            </a:r>
          </a:p>
          <a:p>
            <a:r>
              <a:rPr lang="en-US" dirty="0" smtClean="0"/>
              <a:t>INCLUDES ISSUES AT SCHOOL I.E. FIGHTS, DISCIPLINARY</a:t>
            </a:r>
          </a:p>
          <a:p>
            <a:r>
              <a:rPr lang="en-US" dirty="0" smtClean="0"/>
              <a:t>SOME CAN BE WAIVED</a:t>
            </a:r>
          </a:p>
          <a:p>
            <a:r>
              <a:rPr lang="en-US" dirty="0" smtClean="0"/>
              <a:t>HOWEVER, THE CLEANER THE BETTER. SOME PROGRAMS MAY NOT BE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288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115</TotalTime>
  <Words>674</Words>
  <Application>Microsoft Office PowerPoint</Application>
  <PresentationFormat>Custom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Circuit</vt:lpstr>
      <vt:lpstr>US NAVY ELIGIBILITY</vt:lpstr>
      <vt:lpstr>AGE REQUIREMENT</vt:lpstr>
      <vt:lpstr>CITIZENSHIP REQUIREMENT</vt:lpstr>
      <vt:lpstr>SOCIAL SECURITY NUMBER REQUIREMENT</vt:lpstr>
      <vt:lpstr>EDUCATION REQUIREMENT</vt:lpstr>
      <vt:lpstr>DEPENDENCY REQUIREMENT</vt:lpstr>
      <vt:lpstr>MENTAL APTITUDE (ASVAB) REQUIREMENT</vt:lpstr>
      <vt:lpstr>PHYSICAL REQUIREMENT</vt:lpstr>
      <vt:lpstr>CONDUCT REQUIREMENT</vt:lpstr>
      <vt:lpstr>DRUG AND ALCOHOL REQUIREMENT</vt:lpstr>
      <vt:lpstr>BIGGEST HELP FOR STUDENTS</vt:lpstr>
      <vt:lpstr>CAREER EXAMPLES</vt:lpstr>
      <vt:lpstr>EDUCATION BENEFITS</vt:lpstr>
      <vt:lpstr>QUESTIONS?</vt:lpstr>
    </vt:vector>
  </TitlesOfParts>
  <Company>HPES NMCI 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NAVY ELIGIBILITY</dc:title>
  <dc:creator>Escobar, William J FC1 NRD SAN DIEGO</dc:creator>
  <cp:lastModifiedBy>Catalina Cifuentes</cp:lastModifiedBy>
  <cp:revision>11</cp:revision>
  <dcterms:created xsi:type="dcterms:W3CDTF">2018-10-01T19:56:38Z</dcterms:created>
  <dcterms:modified xsi:type="dcterms:W3CDTF">2018-10-02T19:26:12Z</dcterms:modified>
</cp:coreProperties>
</file>