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4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9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7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3323-271B-4B4B-80C4-33ACADEE58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9" y="2828836"/>
            <a:ext cx="739471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latin typeface="Impact" panose="020B0806030902050204" pitchFamily="34" charset="0"/>
            </a:endParaRPr>
          </a:p>
          <a:p>
            <a:pPr algn="ctr"/>
            <a:endParaRPr lang="en-US" sz="4000" dirty="0" smtClean="0">
              <a:latin typeface="Impact" panose="020B0806030902050204" pitchFamily="34" charset="0"/>
            </a:endParaRPr>
          </a:p>
          <a:p>
            <a:pPr algn="ctr"/>
            <a:r>
              <a:rPr lang="en-US" sz="2800" dirty="0" smtClean="0">
                <a:latin typeface="Impact" panose="020B0806030902050204" pitchFamily="34" charset="0"/>
              </a:rPr>
              <a:t>COL ZACHARIAHS DELWICHE</a:t>
            </a:r>
            <a:endParaRPr lang="en-US" sz="2800" dirty="0">
              <a:latin typeface="Impact" panose="020B0806030902050204" pitchFamily="34" charset="0"/>
            </a:endParaRPr>
          </a:p>
          <a:p>
            <a:pPr algn="ctr"/>
            <a:r>
              <a:rPr lang="en-US" sz="2800" dirty="0" smtClean="0">
                <a:latin typeface="Impact" panose="020B0806030902050204" pitchFamily="34" charset="0"/>
              </a:rPr>
              <a:t>SFC RHIANNON BROWN </a:t>
            </a:r>
          </a:p>
          <a:p>
            <a:pPr algn="ctr"/>
            <a:r>
              <a:rPr lang="en-US" sz="2800" dirty="0" smtClean="0">
                <a:latin typeface="Impact" panose="020B0806030902050204" pitchFamily="34" charset="0"/>
              </a:rPr>
              <a:t>MSG LUIS PADILLA</a:t>
            </a:r>
          </a:p>
          <a:p>
            <a:pPr algn="ctr"/>
            <a:r>
              <a:rPr lang="en-US" sz="2800" dirty="0" smtClean="0">
                <a:latin typeface="Impact" panose="020B0806030902050204" pitchFamily="34" charset="0"/>
              </a:rPr>
              <a:t>MSG ALEX EISMAN</a:t>
            </a:r>
            <a:endParaRPr lang="en-US" sz="2800" dirty="0">
              <a:latin typeface="Impact" panose="020B0806030902050204" pitchFamily="34" charset="0"/>
            </a:endParaRPr>
          </a:p>
          <a:p>
            <a:pPr algn="ctr"/>
            <a:r>
              <a:rPr lang="en-US" sz="4000" dirty="0" smtClean="0">
                <a:latin typeface="Impact" panose="020B0806030902050204" pitchFamily="34" charset="0"/>
              </a:rPr>
              <a:t> </a:t>
            </a:r>
            <a:endParaRPr lang="en-US" sz="4000" dirty="0"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80" y="0"/>
            <a:ext cx="360045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5878" y="1675897"/>
            <a:ext cx="735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Impact" panose="020B0806030902050204" pitchFamily="34" charset="0"/>
              </a:rPr>
              <a:t>Missions </a:t>
            </a:r>
            <a:r>
              <a:rPr lang="en-US" sz="3200" dirty="0" smtClean="0">
                <a:latin typeface="Impact" panose="020B0806030902050204" pitchFamily="34" charset="0"/>
              </a:rPr>
              <a:t>Opportunities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38" y="2260672"/>
            <a:ext cx="4795388" cy="3200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187" y="5131447"/>
            <a:ext cx="171269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731" y="2341600"/>
            <a:ext cx="67761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State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Governors of each state command the Guard force during </a:t>
            </a:r>
            <a:r>
              <a:rPr lang="en-US" sz="2400" dirty="0" smtClean="0">
                <a:latin typeface="Impact" panose="020B0806030902050204" pitchFamily="34" charset="0"/>
              </a:rPr>
              <a:t>peace-time</a:t>
            </a:r>
            <a:endParaRPr lang="en-US" sz="2400" dirty="0"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Impact" panose="020B0806030902050204" pitchFamily="34" charset="0"/>
              </a:rPr>
              <a:t>Can </a:t>
            </a:r>
            <a:r>
              <a:rPr lang="en-US" sz="2400" dirty="0">
                <a:latin typeface="Impact" panose="020B0806030902050204" pitchFamily="34" charset="0"/>
              </a:rPr>
              <a:t>be called into action during local or statewide emergencies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Impact" panose="020B0806030902050204" pitchFamily="34" charset="0"/>
            </a:endParaRPr>
          </a:p>
          <a:p>
            <a:r>
              <a:rPr lang="en-US" sz="2400" dirty="0" smtClean="0">
                <a:latin typeface="Impact" panose="020B0806030902050204" pitchFamily="34" charset="0"/>
              </a:rPr>
              <a:t>Federal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Serve abroad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Impact" panose="020B0806030902050204" pitchFamily="34" charset="0"/>
              </a:rPr>
              <a:t>Serve </a:t>
            </a:r>
            <a:r>
              <a:rPr lang="en-US" sz="2400" dirty="0">
                <a:latin typeface="Impact" panose="020B0806030902050204" pitchFamily="34" charset="0"/>
              </a:rPr>
              <a:t>as active army support unit in time of war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5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894" y="1649392"/>
            <a:ext cx="7354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Impact" panose="020B0806030902050204" pitchFamily="34" charset="0"/>
              </a:rPr>
              <a:t>Training </a:t>
            </a:r>
            <a:r>
              <a:rPr lang="en-US" sz="3200" dirty="0">
                <a:latin typeface="Impact" panose="020B0806030902050204" pitchFamily="34" charset="0"/>
              </a:rPr>
              <a:t>Opportunities</a:t>
            </a:r>
          </a:p>
          <a:p>
            <a:pPr algn="ctr"/>
            <a:endParaRPr lang="en-US" sz="3200" dirty="0"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755" y="4617823"/>
            <a:ext cx="2053884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63" y="1413115"/>
            <a:ext cx="3535986" cy="5303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1349" y="2726610"/>
            <a:ext cx="78133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Impact" panose="020B0806030902050204" pitchFamily="34" charset="0"/>
              </a:rPr>
              <a:t>Confidence Course</a:t>
            </a:r>
          </a:p>
          <a:p>
            <a:pPr algn="r"/>
            <a:r>
              <a:rPr lang="en-US" sz="2400" dirty="0">
                <a:latin typeface="Impact" panose="020B0806030902050204" pitchFamily="34" charset="0"/>
              </a:rPr>
              <a:t>Land Navigation</a:t>
            </a:r>
          </a:p>
          <a:p>
            <a:pPr algn="r"/>
            <a:r>
              <a:rPr lang="en-US" sz="2400" dirty="0">
                <a:latin typeface="Impact" panose="020B0806030902050204" pitchFamily="34" charset="0"/>
              </a:rPr>
              <a:t>Basic Rifle Training</a:t>
            </a:r>
          </a:p>
          <a:p>
            <a:pPr algn="r"/>
            <a:r>
              <a:rPr lang="en-US" sz="2400" dirty="0">
                <a:latin typeface="Impact" panose="020B0806030902050204" pitchFamily="34" charset="0"/>
              </a:rPr>
              <a:t>Rappelling</a:t>
            </a:r>
          </a:p>
          <a:p>
            <a:pPr algn="r"/>
            <a:r>
              <a:rPr lang="en-US" sz="2400" dirty="0">
                <a:latin typeface="Impact" panose="020B0806030902050204" pitchFamily="34" charset="0"/>
              </a:rPr>
              <a:t>Road Marches</a:t>
            </a:r>
          </a:p>
          <a:p>
            <a:pPr algn="r"/>
            <a:r>
              <a:rPr lang="en-US" sz="2400" dirty="0">
                <a:latin typeface="Impact" panose="020B0806030902050204" pitchFamily="34" charset="0"/>
              </a:rPr>
              <a:t>Field Leaders </a:t>
            </a:r>
          </a:p>
          <a:p>
            <a:pPr algn="r"/>
            <a:r>
              <a:rPr lang="en-US" sz="2400" dirty="0" smtClean="0">
                <a:latin typeface="Impact" panose="020B0806030902050204" pitchFamily="34" charset="0"/>
              </a:rPr>
              <a:t>Reaction </a:t>
            </a:r>
            <a:r>
              <a:rPr lang="en-US" sz="2400" dirty="0">
                <a:latin typeface="Impact" panose="020B0806030902050204" pitchFamily="34" charset="0"/>
              </a:rPr>
              <a:t>Course</a:t>
            </a:r>
          </a:p>
        </p:txBody>
      </p:sp>
    </p:spTree>
    <p:extLst>
      <p:ext uri="{BB962C8B-B14F-4D97-AF65-F5344CB8AC3E}">
        <p14:creationId xmlns:p14="http://schemas.microsoft.com/office/powerpoint/2010/main" val="134071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383" y="1689149"/>
            <a:ext cx="1068125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Impact" panose="020B0806030902050204" pitchFamily="34" charset="0"/>
              </a:rPr>
              <a:t>Educational </a:t>
            </a:r>
            <a:r>
              <a:rPr lang="en-US" sz="3200" dirty="0">
                <a:latin typeface="Impact" panose="020B0806030902050204" pitchFamily="34" charset="0"/>
              </a:rPr>
              <a:t>financial resources </a:t>
            </a:r>
            <a:endParaRPr lang="en-US" sz="3200" dirty="0" smtClean="0">
              <a:latin typeface="Impact" panose="020B0806030902050204" pitchFamily="34" charset="0"/>
            </a:endParaRPr>
          </a:p>
          <a:p>
            <a:pPr algn="ctr"/>
            <a:endParaRPr lang="en-US" sz="3200" dirty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Impact" panose="020B0806030902050204" pitchFamily="34" charset="0"/>
              </a:rPr>
              <a:t>$4500 Yearly </a:t>
            </a:r>
            <a:r>
              <a:rPr lang="en-US" sz="2400" dirty="0">
                <a:latin typeface="Impact" panose="020B0806030902050204" pitchFamily="34" charset="0"/>
              </a:rPr>
              <a:t>tuition </a:t>
            </a:r>
            <a:r>
              <a:rPr lang="en-US" sz="2400" dirty="0" smtClean="0">
                <a:latin typeface="Impact" panose="020B0806030902050204" pitchFamily="34" charset="0"/>
              </a:rPr>
              <a:t>assistance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Potential enlistment </a:t>
            </a:r>
            <a:r>
              <a:rPr lang="en-US" sz="2400" dirty="0" smtClean="0">
                <a:latin typeface="Impact" panose="020B0806030902050204" pitchFamily="34" charset="0"/>
              </a:rPr>
              <a:t>bonus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Monthly GI Bill $375.00 </a:t>
            </a:r>
            <a:endParaRPr lang="en-US" sz="2400" dirty="0" smtClean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$350.00 Kicker to GI Bill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Impact" panose="020B0806030902050204" pitchFamily="34" charset="0"/>
            </a:endParaRPr>
          </a:p>
          <a:p>
            <a:pPr algn="ctr"/>
            <a:endParaRPr lang="en-US" sz="3200" dirty="0"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025" y="4617823"/>
            <a:ext cx="205388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4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871" y="1662645"/>
            <a:ext cx="110655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Impact" panose="020B0806030902050204" pitchFamily="34" charset="0"/>
              </a:rPr>
              <a:t>College </a:t>
            </a:r>
            <a:r>
              <a:rPr lang="en-US" sz="3200" dirty="0">
                <a:latin typeface="Impact" panose="020B0806030902050204" pitchFamily="34" charset="0"/>
              </a:rPr>
              <a:t>Bound Programs </a:t>
            </a:r>
            <a:endParaRPr lang="en-US" sz="3200" dirty="0" smtClean="0">
              <a:latin typeface="Impact" panose="020B0806030902050204" pitchFamily="34" charset="0"/>
            </a:endParaRPr>
          </a:p>
          <a:p>
            <a:pPr algn="ctr"/>
            <a:endParaRPr lang="en-US" sz="3200" dirty="0" smtClean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Impact" panose="020B0806030902050204" pitchFamily="34" charset="0"/>
              </a:rPr>
              <a:t>Monthly </a:t>
            </a:r>
            <a:r>
              <a:rPr lang="en-US" sz="2400" dirty="0">
                <a:latin typeface="Impact" panose="020B0806030902050204" pitchFamily="34" charset="0"/>
              </a:rPr>
              <a:t>ROTC stipend $420 </a:t>
            </a:r>
            <a:r>
              <a:rPr lang="en-US" sz="2400" dirty="0" smtClean="0">
                <a:latin typeface="Impact" panose="020B0806030902050204" pitchFamily="34" charset="0"/>
              </a:rPr>
              <a:t>monthly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Impact" panose="020B0806030902050204" pitchFamily="34" charset="0"/>
              </a:rPr>
              <a:t>Sergeant pay-$275.00 </a:t>
            </a:r>
            <a:r>
              <a:rPr lang="en-US" sz="2400" dirty="0" smtClean="0">
                <a:latin typeface="Impact" panose="020B0806030902050204" pitchFamily="34" charset="0"/>
              </a:rPr>
              <a:t>monthly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Impact" panose="020B0806030902050204" pitchFamily="34" charset="0"/>
              </a:rPr>
              <a:t>Annual book </a:t>
            </a:r>
            <a:r>
              <a:rPr lang="en-US" sz="2400" dirty="0">
                <a:latin typeface="Impact" panose="020B0806030902050204" pitchFamily="34" charset="0"/>
              </a:rPr>
              <a:t>allowance </a:t>
            </a:r>
            <a:r>
              <a:rPr lang="en-US" sz="2400" dirty="0" smtClean="0">
                <a:latin typeface="Impact" panose="020B0806030902050204" pitchFamily="34" charset="0"/>
              </a:rPr>
              <a:t>$1200 </a:t>
            </a:r>
            <a:r>
              <a:rPr lang="en-US" sz="2400" dirty="0">
                <a:latin typeface="Impact" panose="020B0806030902050204" pitchFamily="34" charset="0"/>
              </a:rPr>
              <a:t>each </a:t>
            </a:r>
            <a:r>
              <a:rPr lang="en-US" sz="2400" dirty="0" smtClean="0">
                <a:latin typeface="Impact" panose="020B0806030902050204" pitchFamily="34" charset="0"/>
              </a:rPr>
              <a:t>Fall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Impact" panose="020B080603090205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Impact" panose="020B0806030902050204" pitchFamily="34" charset="0"/>
              </a:rPr>
              <a:t>Scholarships</a:t>
            </a:r>
            <a:endParaRPr lang="en-US" sz="2400" dirty="0">
              <a:latin typeface="Impact" panose="020B0806030902050204" pitchFamily="34" charset="0"/>
            </a:endParaRPr>
          </a:p>
          <a:p>
            <a:pPr algn="ctr"/>
            <a:endParaRPr lang="en-US" sz="3200" dirty="0"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16" y="4617823"/>
            <a:ext cx="205388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976" y="1577569"/>
            <a:ext cx="3251977" cy="3474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2052" y="344557"/>
            <a:ext cx="808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 panose="020B0806030902050204" pitchFamily="34" charset="0"/>
              </a:rPr>
              <a:t>Questions</a:t>
            </a:r>
            <a:endParaRPr lang="en-US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01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110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Navaratnasingham</dc:creator>
  <cp:lastModifiedBy>Brown, Rhiannon J SFC NGCA</cp:lastModifiedBy>
  <cp:revision>12</cp:revision>
  <dcterms:created xsi:type="dcterms:W3CDTF">2019-09-17T02:32:59Z</dcterms:created>
  <dcterms:modified xsi:type="dcterms:W3CDTF">2019-11-13T00:16:29Z</dcterms:modified>
</cp:coreProperties>
</file>